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5"/>
    <p:sldMasterId id="2147483677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y="5143500" cx="9144000"/>
  <p:notesSz cx="6858000" cy="9144000"/>
  <p:embeddedFontLst>
    <p:embeddedFont>
      <p:font typeface="Cabin"/>
      <p:regular r:id="rId38"/>
      <p:bold r:id="rId39"/>
      <p:italic r:id="rId40"/>
      <p:boldItalic r:id="rId41"/>
    </p:embeddedFont>
    <p:embeddedFont>
      <p:font typeface="Poppins"/>
      <p:regular r:id="rId42"/>
      <p:bold r:id="rId43"/>
      <p:italic r:id="rId44"/>
      <p:boldItalic r:id="rId45"/>
    </p:embeddedFont>
    <p:embeddedFont>
      <p:font typeface="Manrope"/>
      <p:regular r:id="rId46"/>
      <p:bold r:id="rId47"/>
    </p:embeddedFont>
    <p:embeddedFont>
      <p:font typeface="Quattrocento Sans"/>
      <p:regular r:id="rId48"/>
      <p:bold r:id="rId49"/>
      <p:italic r:id="rId50"/>
      <p:boldItalic r:id="rId51"/>
    </p:embeddedFont>
    <p:embeddedFont>
      <p:font typeface="Gill Sans"/>
      <p:regular r:id="rId52"/>
      <p:bold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DE40EB1-DBCF-463F-A985-A76BB42F9726}">
  <a:tblStyle styleId="{1DE40EB1-DBCF-463F-A985-A76BB42F9726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abin-italic.fntdata"/><Relationship Id="rId42" Type="http://schemas.openxmlformats.org/officeDocument/2006/relationships/font" Target="fonts/Poppins-regular.fntdata"/><Relationship Id="rId41" Type="http://schemas.openxmlformats.org/officeDocument/2006/relationships/font" Target="fonts/Cabin-boldItalic.fntdata"/><Relationship Id="rId44" Type="http://schemas.openxmlformats.org/officeDocument/2006/relationships/font" Target="fonts/Poppins-italic.fntdata"/><Relationship Id="rId43" Type="http://schemas.openxmlformats.org/officeDocument/2006/relationships/font" Target="fonts/Poppins-bold.fntdata"/><Relationship Id="rId46" Type="http://schemas.openxmlformats.org/officeDocument/2006/relationships/font" Target="fonts/Manrope-regular.fntdata"/><Relationship Id="rId45" Type="http://schemas.openxmlformats.org/officeDocument/2006/relationships/font" Target="fonts/Poppins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font" Target="fonts/QuattrocentoSans-regular.fntdata"/><Relationship Id="rId47" Type="http://schemas.openxmlformats.org/officeDocument/2006/relationships/font" Target="fonts/Manrope-bold.fntdata"/><Relationship Id="rId49" Type="http://schemas.openxmlformats.org/officeDocument/2006/relationships/font" Target="fonts/QuattrocentoSans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font" Target="fonts/Cabin-bold.fntdata"/><Relationship Id="rId38" Type="http://schemas.openxmlformats.org/officeDocument/2006/relationships/font" Target="fonts/Cabin-regular.fntdata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QuattrocentoSans-boldItalic.fntdata"/><Relationship Id="rId50" Type="http://schemas.openxmlformats.org/officeDocument/2006/relationships/font" Target="fonts/QuattrocentoSans-italic.fntdata"/><Relationship Id="rId53" Type="http://schemas.openxmlformats.org/officeDocument/2006/relationships/font" Target="fonts/GillSans-bold.fntdata"/><Relationship Id="rId52" Type="http://schemas.openxmlformats.org/officeDocument/2006/relationships/font" Target="fonts/GillSans-regular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892952a3e4_1_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g2892952a3e4_1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892952a3e4_1_1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2892952a3e4_1_1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892952a3e4_1_1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2892952a3e4_1_1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892952a3e4_1_1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2892952a3e4_1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892952a3e4_1_19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2892952a3e4_1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892952a3e4_1_2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2892952a3e4_1_2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892952a3e4_1_2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2892952a3e4_1_2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2892952a3e4_1_27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g2892952a3e4_1_27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892952a3e4_1_30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2892952a3e4_1_3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2892952a3e4_1_3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2892952a3e4_1_3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2892952a3e4_1_5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g2892952a3e4_1_5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892952a3e4_1_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g2892952a3e4_1_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2892952a3e4_1_7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6" name="Google Shape;786;g2892952a3e4_1_7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g2892952a3e4_1_7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g2892952a3e4_1_7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2892952a3e4_1_8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4" name="Google Shape;884;g2892952a3e4_1_8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2892952a3e4_1_8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6" name="Google Shape;926;g2892952a3e4_1_8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g2892952a3e4_1_9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2" name="Google Shape;982;g2892952a3e4_1_9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g2892952a3e4_1_96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7" name="Google Shape;1037;g2892952a3e4_1_9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g2892952a3e4_1_10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1" name="Google Shape;1101;g2892952a3e4_1_10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2892952a3e4_1_10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4" name="Google Shape;1154;g2892952a3e4_1_10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g2892952a3e4_1_108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1" name="Google Shape;1161;g2892952a3e4_1_10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g2892952a3e4_1_116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5" name="Google Shape;1245;g2892952a3e4_1_11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892952a3e4_1_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g2892952a3e4_1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g2892952a3e4_1_119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3" name="Google Shape;1273;g2892952a3e4_1_11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892952a3e4_1_5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2892952a3e4_1_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892952a3e4_1_7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2892952a3e4_1_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892952a3e4_1_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2892952a3e4_1_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892952a3e4_1_1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g2892952a3e4_1_1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892952a3e4_1_1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g2892952a3e4_1_1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892952a3e4_1_15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2892952a3e4_1_1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2_Custom Layout">
  <p:cSld name="32_Custom Layou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Custom Layout">
  <p:cSld name="14_Custom Layou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Custom Layout">
  <p:cSld name="9_Custom Layou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Custom Layout">
  <p:cSld name="11_Custom Layou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Custom Layout">
  <p:cSld name="6_Custom Layou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1"/>
          <p:cNvSpPr txBox="1"/>
          <p:nvPr/>
        </p:nvSpPr>
        <p:spPr>
          <a:xfrm flipH="1">
            <a:off x="8266907" y="4658752"/>
            <a:ext cx="727552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id" sz="2700">
                <a:solidFill>
                  <a:srgbClr val="F2F2F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‹#›</a:t>
            </a:fld>
            <a:endParaRPr b="1" i="0" sz="5400">
              <a:solidFill>
                <a:srgbClr val="F2F2F2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Custom Layout">
  <p:cSld name="19_Custom Layou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ustom Layout">
  <p:cSld name="3_Custom Layou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Title Slide">
  <p:cSld name="17_Title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4"/>
          <p:cNvSpPr/>
          <p:nvPr/>
        </p:nvSpPr>
        <p:spPr>
          <a:xfrm>
            <a:off x="6557963" y="0"/>
            <a:ext cx="258603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5" name="Google Shape;65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60023" y="599614"/>
            <a:ext cx="2249257" cy="39146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Title Slide">
  <p:cSld name="15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5"/>
          <p:cNvSpPr/>
          <p:nvPr/>
        </p:nvSpPr>
        <p:spPr>
          <a:xfrm>
            <a:off x="6829425" y="0"/>
            <a:ext cx="2314575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Custom Layout">
  <p:cSld name="21_Custom Layou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>
  <p:cSld name="Picture with Capti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9_Custom Layout">
  <p:cSld name="29_Custom Layou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d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7831590" y="4670883"/>
            <a:ext cx="1095816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id" sz="1500" u="none" cap="none" strike="noStrike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‹#›</a:t>
            </a:fld>
            <a:endParaRPr b="1" i="0" sz="1500" u="none" cap="none" strike="noStrike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accen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31"/>
          <p:cNvGrpSpPr/>
          <p:nvPr/>
        </p:nvGrpSpPr>
        <p:grpSpPr>
          <a:xfrm>
            <a:off x="1452113" y="1452449"/>
            <a:ext cx="6239774" cy="2238602"/>
            <a:chOff x="2169105" y="1936598"/>
            <a:chExt cx="8319699" cy="2984803"/>
          </a:xfrm>
        </p:grpSpPr>
        <p:grpSp>
          <p:nvGrpSpPr>
            <p:cNvPr id="78" name="Google Shape;78;p31"/>
            <p:cNvGrpSpPr/>
            <p:nvPr/>
          </p:nvGrpSpPr>
          <p:grpSpPr>
            <a:xfrm>
              <a:off x="2169105" y="1936598"/>
              <a:ext cx="8319699" cy="2984803"/>
              <a:chOff x="1465942" y="1859340"/>
              <a:chExt cx="8319699" cy="2984803"/>
            </a:xfrm>
          </p:grpSpPr>
          <p:sp>
            <p:nvSpPr>
              <p:cNvPr id="79" name="Google Shape;79;p31"/>
              <p:cNvSpPr txBox="1"/>
              <p:nvPr/>
            </p:nvSpPr>
            <p:spPr>
              <a:xfrm>
                <a:off x="1465942" y="1859340"/>
                <a:ext cx="5896166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id" sz="7200" u="none" cap="none" strike="noStrike">
                    <a:solidFill>
                      <a:schemeClr val="lt1"/>
                    </a:solidFill>
                    <a:latin typeface="Cabin"/>
                    <a:ea typeface="Cabin"/>
                    <a:cs typeface="Cabin"/>
                    <a:sym typeface="Cabin"/>
                  </a:rPr>
                  <a:t>BUSINESS</a:t>
                </a:r>
                <a:endParaRPr b="1" sz="7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80" name="Google Shape;80;p31"/>
              <p:cNvSpPr txBox="1"/>
              <p:nvPr/>
            </p:nvSpPr>
            <p:spPr>
              <a:xfrm>
                <a:off x="3724366" y="3274483"/>
                <a:ext cx="6061275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7200">
                    <a:solidFill>
                      <a:schemeClr val="lt1"/>
                    </a:solidFill>
                    <a:latin typeface="Cabin"/>
                    <a:ea typeface="Cabin"/>
                    <a:cs typeface="Cabin"/>
                    <a:sym typeface="Cabin"/>
                  </a:rPr>
                  <a:t>STRATEGY</a:t>
                </a:r>
                <a:endParaRPr b="1" sz="7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</p:grpSp>
        <p:sp>
          <p:nvSpPr>
            <p:cNvPr id="81" name="Google Shape;81;p31"/>
            <p:cNvSpPr txBox="1"/>
            <p:nvPr/>
          </p:nvSpPr>
          <p:spPr>
            <a:xfrm>
              <a:off x="2214825" y="3628739"/>
              <a:ext cx="203713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BUSINESS PRESENTATION TEMPLATE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0"/>
          <p:cNvSpPr/>
          <p:nvPr/>
        </p:nvSpPr>
        <p:spPr>
          <a:xfrm>
            <a:off x="771525" y="0"/>
            <a:ext cx="1828800" cy="914400"/>
          </a:xfrm>
          <a:custGeom>
            <a:rect b="b" l="l" r="r" t="t"/>
            <a:pathLst>
              <a:path extrusionOk="0" h="1219200" w="2438400">
                <a:moveTo>
                  <a:pt x="0" y="0"/>
                </a:moveTo>
                <a:lnTo>
                  <a:pt x="2438400" y="0"/>
                </a:lnTo>
                <a:lnTo>
                  <a:pt x="1219200" y="1219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7" name="Google Shape;227;p40"/>
          <p:cNvSpPr/>
          <p:nvPr/>
        </p:nvSpPr>
        <p:spPr>
          <a:xfrm>
            <a:off x="771525" y="4229100"/>
            <a:ext cx="1828800" cy="914400"/>
          </a:xfrm>
          <a:custGeom>
            <a:rect b="b" l="l" r="r" t="t"/>
            <a:pathLst>
              <a:path extrusionOk="0" h="1219200" w="2438400">
                <a:moveTo>
                  <a:pt x="1219200" y="0"/>
                </a:moveTo>
                <a:lnTo>
                  <a:pt x="2438400" y="1219200"/>
                </a:lnTo>
                <a:lnTo>
                  <a:pt x="0" y="1219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8" name="Google Shape;228;p40"/>
          <p:cNvGrpSpPr/>
          <p:nvPr/>
        </p:nvGrpSpPr>
        <p:grpSpPr>
          <a:xfrm>
            <a:off x="4719011" y="1421635"/>
            <a:ext cx="4296401" cy="2300230"/>
            <a:chOff x="7377864" y="2144707"/>
            <a:chExt cx="5728535" cy="3066973"/>
          </a:xfrm>
        </p:grpSpPr>
        <p:sp>
          <p:nvSpPr>
            <p:cNvPr id="229" name="Google Shape;229;p40"/>
            <p:cNvSpPr txBox="1"/>
            <p:nvPr/>
          </p:nvSpPr>
          <p:spPr>
            <a:xfrm>
              <a:off x="7377864" y="2144707"/>
              <a:ext cx="5728535" cy="17543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Understanding The Competition</a:t>
              </a:r>
              <a:endParaRPr b="1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grpSp>
          <p:nvGrpSpPr>
            <p:cNvPr id="230" name="Google Shape;230;p40"/>
            <p:cNvGrpSpPr/>
            <p:nvPr/>
          </p:nvGrpSpPr>
          <p:grpSpPr>
            <a:xfrm>
              <a:off x="7377865" y="4161901"/>
              <a:ext cx="5347535" cy="1049779"/>
              <a:chOff x="6172700" y="1839682"/>
              <a:chExt cx="5347535" cy="1049779"/>
            </a:xfrm>
          </p:grpSpPr>
          <p:sp>
            <p:nvSpPr>
              <p:cNvPr id="231" name="Google Shape;231;p40"/>
              <p:cNvSpPr txBox="1"/>
              <p:nvPr/>
            </p:nvSpPr>
            <p:spPr>
              <a:xfrm>
                <a:off x="6172700" y="1839682"/>
                <a:ext cx="314178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BUSINESS STRATEGY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232" name="Google Shape;232;p40"/>
              <p:cNvSpPr txBox="1"/>
              <p:nvPr/>
            </p:nvSpPr>
            <p:spPr>
              <a:xfrm>
                <a:off x="6172701" y="2333924"/>
                <a:ext cx="5347534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 adipiscing elit. In vehicula sem sit amet Lorem ipsum dolor sit amet, consectetur adipis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pic>
        <p:nvPicPr>
          <p:cNvPr id="233" name="Google Shape;233;p40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1814513" y="-485775"/>
            <a:ext cx="2971800" cy="2971800"/>
          </a:xfrm>
          <a:custGeom>
            <a:rect b="b" l="l" r="r" t="t"/>
            <a:pathLst>
              <a:path extrusionOk="0" h="3962400" w="3962400">
                <a:moveTo>
                  <a:pt x="1981200" y="0"/>
                </a:moveTo>
                <a:lnTo>
                  <a:pt x="3962400" y="1981200"/>
                </a:lnTo>
                <a:lnTo>
                  <a:pt x="1981200" y="3962400"/>
                </a:lnTo>
                <a:lnTo>
                  <a:pt x="0" y="1981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34" name="Google Shape;234;p40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1814513" y="2657475"/>
            <a:ext cx="2971800" cy="2971800"/>
          </a:xfrm>
          <a:custGeom>
            <a:rect b="b" l="l" r="r" t="t"/>
            <a:pathLst>
              <a:path extrusionOk="0" h="3962400" w="3962400">
                <a:moveTo>
                  <a:pt x="1981200" y="0"/>
                </a:moveTo>
                <a:lnTo>
                  <a:pt x="3962400" y="1981200"/>
                </a:lnTo>
                <a:lnTo>
                  <a:pt x="1981200" y="3962400"/>
                </a:lnTo>
                <a:lnTo>
                  <a:pt x="0" y="19812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35" name="Google Shape;235;p40"/>
          <p:cNvPicPr preferRelativeResize="0"/>
          <p:nvPr/>
        </p:nvPicPr>
        <p:blipFill rotWithShape="1">
          <a:blip r:embed="rId3">
            <a:alphaModFix/>
          </a:blip>
          <a:srcRect b="0" l="21875" r="21874" t="0"/>
          <a:stretch/>
        </p:blipFill>
        <p:spPr>
          <a:xfrm>
            <a:off x="200025" y="1085850"/>
            <a:ext cx="2971800" cy="2971800"/>
          </a:xfrm>
          <a:custGeom>
            <a:rect b="b" l="l" r="r" t="t"/>
            <a:pathLst>
              <a:path extrusionOk="0" h="3962400" w="3962400">
                <a:moveTo>
                  <a:pt x="1981200" y="0"/>
                </a:moveTo>
                <a:lnTo>
                  <a:pt x="3962400" y="1981200"/>
                </a:lnTo>
                <a:lnTo>
                  <a:pt x="1981200" y="3962400"/>
                </a:lnTo>
                <a:lnTo>
                  <a:pt x="0" y="19812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1"/>
          <p:cNvSpPr/>
          <p:nvPr/>
        </p:nvSpPr>
        <p:spPr>
          <a:xfrm>
            <a:off x="0" y="0"/>
            <a:ext cx="3243263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1" name="Google Shape;241;p41"/>
          <p:cNvSpPr txBox="1"/>
          <p:nvPr/>
        </p:nvSpPr>
        <p:spPr>
          <a:xfrm>
            <a:off x="6133474" y="1014349"/>
            <a:ext cx="2542073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Business Company Portfolio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42" name="Google Shape;242;p41"/>
          <p:cNvGrpSpPr/>
          <p:nvPr/>
        </p:nvGrpSpPr>
        <p:grpSpPr>
          <a:xfrm>
            <a:off x="6133474" y="3107138"/>
            <a:ext cx="2542073" cy="787334"/>
            <a:chOff x="6172700" y="1839682"/>
            <a:chExt cx="3389430" cy="1049779"/>
          </a:xfrm>
        </p:grpSpPr>
        <p:sp>
          <p:nvSpPr>
            <p:cNvPr id="243" name="Google Shape;243;p41"/>
            <p:cNvSpPr txBox="1"/>
            <p:nvPr/>
          </p:nvSpPr>
          <p:spPr>
            <a:xfrm>
              <a:off x="6172700" y="1839682"/>
              <a:ext cx="314178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244" name="Google Shape;244;p41"/>
            <p:cNvSpPr txBox="1"/>
            <p:nvPr/>
          </p:nvSpPr>
          <p:spPr>
            <a:xfrm>
              <a:off x="6172701" y="2333924"/>
              <a:ext cx="3389429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245" name="Google Shape;245;p41"/>
          <p:cNvPicPr preferRelativeResize="0"/>
          <p:nvPr/>
        </p:nvPicPr>
        <p:blipFill rotWithShape="1">
          <a:blip r:embed="rId3">
            <a:alphaModFix/>
          </a:blip>
          <a:srcRect b="0" l="36235" r="36234" t="0"/>
          <a:stretch/>
        </p:blipFill>
        <p:spPr>
          <a:xfrm>
            <a:off x="707849" y="886309"/>
            <a:ext cx="1650570" cy="3370882"/>
          </a:xfrm>
          <a:custGeom>
            <a:rect b="b" l="l" r="r" t="t"/>
            <a:pathLst>
              <a:path extrusionOk="0" h="4494509" w="2200760">
                <a:moveTo>
                  <a:pt x="0" y="0"/>
                </a:moveTo>
                <a:lnTo>
                  <a:pt x="2200760" y="0"/>
                </a:lnTo>
                <a:lnTo>
                  <a:pt x="2200760" y="4494509"/>
                </a:lnTo>
                <a:lnTo>
                  <a:pt x="0" y="4494509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46" name="Google Shape;246;p41"/>
          <p:cNvPicPr preferRelativeResize="0"/>
          <p:nvPr/>
        </p:nvPicPr>
        <p:blipFill rotWithShape="1">
          <a:blip r:embed="rId3">
            <a:alphaModFix/>
          </a:blip>
          <a:srcRect b="0" l="36235" r="36234" t="0"/>
          <a:stretch/>
        </p:blipFill>
        <p:spPr>
          <a:xfrm>
            <a:off x="2455282" y="886309"/>
            <a:ext cx="1650570" cy="3370882"/>
          </a:xfrm>
          <a:custGeom>
            <a:rect b="b" l="l" r="r" t="t"/>
            <a:pathLst>
              <a:path extrusionOk="0" h="4494509" w="2200760">
                <a:moveTo>
                  <a:pt x="0" y="0"/>
                </a:moveTo>
                <a:lnTo>
                  <a:pt x="2200760" y="0"/>
                </a:lnTo>
                <a:lnTo>
                  <a:pt x="2200760" y="4494509"/>
                </a:lnTo>
                <a:lnTo>
                  <a:pt x="0" y="4494509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47" name="Google Shape;247;p41"/>
          <p:cNvPicPr preferRelativeResize="0"/>
          <p:nvPr/>
        </p:nvPicPr>
        <p:blipFill rotWithShape="1">
          <a:blip r:embed="rId3">
            <a:alphaModFix/>
          </a:blip>
          <a:srcRect b="0" l="36235" r="36234" t="0"/>
          <a:stretch/>
        </p:blipFill>
        <p:spPr>
          <a:xfrm>
            <a:off x="4202715" y="886309"/>
            <a:ext cx="1650570" cy="3370882"/>
          </a:xfrm>
          <a:custGeom>
            <a:rect b="b" l="l" r="r" t="t"/>
            <a:pathLst>
              <a:path extrusionOk="0" h="4494509" w="2200760">
                <a:moveTo>
                  <a:pt x="0" y="0"/>
                </a:moveTo>
                <a:lnTo>
                  <a:pt x="2200760" y="0"/>
                </a:lnTo>
                <a:lnTo>
                  <a:pt x="2200760" y="4494509"/>
                </a:lnTo>
                <a:lnTo>
                  <a:pt x="0" y="4494509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Google Shape;252;p42"/>
          <p:cNvGrpSpPr/>
          <p:nvPr/>
        </p:nvGrpSpPr>
        <p:grpSpPr>
          <a:xfrm>
            <a:off x="890649" y="1028637"/>
            <a:ext cx="2542073" cy="2880123"/>
            <a:chOff x="7377865" y="1371516"/>
            <a:chExt cx="3389430" cy="3840164"/>
          </a:xfrm>
        </p:grpSpPr>
        <p:sp>
          <p:nvSpPr>
            <p:cNvPr id="253" name="Google Shape;253;p42"/>
            <p:cNvSpPr txBox="1"/>
            <p:nvPr/>
          </p:nvSpPr>
          <p:spPr>
            <a:xfrm>
              <a:off x="7377865" y="1371516"/>
              <a:ext cx="3389430" cy="25853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Business Phone Mockup</a:t>
              </a:r>
              <a:endParaRPr b="1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grpSp>
          <p:nvGrpSpPr>
            <p:cNvPr id="254" name="Google Shape;254;p42"/>
            <p:cNvGrpSpPr/>
            <p:nvPr/>
          </p:nvGrpSpPr>
          <p:grpSpPr>
            <a:xfrm>
              <a:off x="7377865" y="4161901"/>
              <a:ext cx="3389430" cy="1049779"/>
              <a:chOff x="6172700" y="1839682"/>
              <a:chExt cx="3389430" cy="1049779"/>
            </a:xfrm>
          </p:grpSpPr>
          <p:sp>
            <p:nvSpPr>
              <p:cNvPr id="255" name="Google Shape;255;p42"/>
              <p:cNvSpPr txBox="1"/>
              <p:nvPr/>
            </p:nvSpPr>
            <p:spPr>
              <a:xfrm>
                <a:off x="6172700" y="1839682"/>
                <a:ext cx="314178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BUSINESS STRATEGY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256" name="Google Shape;256;p42"/>
              <p:cNvSpPr txBox="1"/>
              <p:nvPr/>
            </p:nvSpPr>
            <p:spPr>
              <a:xfrm>
                <a:off x="6172701" y="2333924"/>
                <a:ext cx="3389429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 adipiscing elit. In vehicula sem sit amet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pic>
        <p:nvPicPr>
          <p:cNvPr id="257" name="Google Shape;257;p42"/>
          <p:cNvPicPr preferRelativeResize="0"/>
          <p:nvPr/>
        </p:nvPicPr>
        <p:blipFill rotWithShape="1">
          <a:blip r:embed="rId3">
            <a:alphaModFix/>
          </a:blip>
          <a:srcRect b="0" l="34244" r="34245" t="0"/>
          <a:stretch/>
        </p:blipFill>
        <p:spPr>
          <a:xfrm>
            <a:off x="5869858" y="1289142"/>
            <a:ext cx="1430358" cy="2553161"/>
          </a:xfrm>
          <a:custGeom>
            <a:rect b="b" l="l" r="r" t="t"/>
            <a:pathLst>
              <a:path extrusionOk="0" h="3404214" w="1907144">
                <a:moveTo>
                  <a:pt x="0" y="0"/>
                </a:moveTo>
                <a:lnTo>
                  <a:pt x="1907144" y="0"/>
                </a:lnTo>
                <a:lnTo>
                  <a:pt x="1907144" y="3404214"/>
                </a:lnTo>
                <a:lnTo>
                  <a:pt x="0" y="3404214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3"/>
          <p:cNvSpPr txBox="1"/>
          <p:nvPr/>
        </p:nvSpPr>
        <p:spPr>
          <a:xfrm>
            <a:off x="575072" y="990250"/>
            <a:ext cx="3605602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Desktop Mockup Slide  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63" name="Google Shape;263;p43"/>
          <p:cNvGrpSpPr/>
          <p:nvPr/>
        </p:nvGrpSpPr>
        <p:grpSpPr>
          <a:xfrm>
            <a:off x="575072" y="2395640"/>
            <a:ext cx="3371476" cy="787334"/>
            <a:chOff x="6172700" y="1839682"/>
            <a:chExt cx="4495301" cy="1049779"/>
          </a:xfrm>
        </p:grpSpPr>
        <p:sp>
          <p:nvSpPr>
            <p:cNvPr id="264" name="Google Shape;264;p43"/>
            <p:cNvSpPr txBox="1"/>
            <p:nvPr/>
          </p:nvSpPr>
          <p:spPr>
            <a:xfrm>
              <a:off x="6172700" y="1839682"/>
              <a:ext cx="44953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EXCELLENT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265" name="Google Shape;265;p43"/>
            <p:cNvSpPr txBox="1"/>
            <p:nvPr/>
          </p:nvSpPr>
          <p:spPr>
            <a:xfrm>
              <a:off x="6172701" y="2333924"/>
              <a:ext cx="4495300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66" name="Google Shape;266;p43"/>
          <p:cNvGrpSpPr/>
          <p:nvPr/>
        </p:nvGrpSpPr>
        <p:grpSpPr>
          <a:xfrm>
            <a:off x="575072" y="3414630"/>
            <a:ext cx="2053653" cy="738619"/>
            <a:chOff x="6547757" y="4049108"/>
            <a:chExt cx="2738204" cy="984826"/>
          </a:xfrm>
        </p:grpSpPr>
        <p:grpSp>
          <p:nvGrpSpPr>
            <p:cNvPr id="267" name="Google Shape;267;p43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268" name="Google Shape;268;p43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269" name="Google Shape;269;p43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70" name="Google Shape;270;p43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271" name="Google Shape;271;p43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272" name="Google Shape;272;p43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73" name="Google Shape;273;p43"/>
          <p:cNvGrpSpPr/>
          <p:nvPr/>
        </p:nvGrpSpPr>
        <p:grpSpPr>
          <a:xfrm>
            <a:off x="2762922" y="3414630"/>
            <a:ext cx="2053653" cy="738619"/>
            <a:chOff x="6547757" y="4049108"/>
            <a:chExt cx="2738204" cy="984826"/>
          </a:xfrm>
        </p:grpSpPr>
        <p:grpSp>
          <p:nvGrpSpPr>
            <p:cNvPr id="274" name="Google Shape;274;p43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275" name="Google Shape;275;p43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276" name="Google Shape;276;p43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77" name="Google Shape;277;p43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278" name="Google Shape;278;p43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279" name="Google Shape;279;p43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280" name="Google Shape;280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30706" y="1406903"/>
            <a:ext cx="4168986" cy="2393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43"/>
          <p:cNvPicPr preferRelativeResize="0"/>
          <p:nvPr/>
        </p:nvPicPr>
        <p:blipFill rotWithShape="1">
          <a:blip r:embed="rId5">
            <a:alphaModFix/>
          </a:blip>
          <a:srcRect b="0" l="5135" r="5135" t="0"/>
          <a:stretch/>
        </p:blipFill>
        <p:spPr>
          <a:xfrm>
            <a:off x="5394163" y="1550126"/>
            <a:ext cx="3242071" cy="20323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4"/>
          <p:cNvSpPr/>
          <p:nvPr/>
        </p:nvSpPr>
        <p:spPr>
          <a:xfrm>
            <a:off x="2157413" y="0"/>
            <a:ext cx="2108480" cy="22516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87" name="Google Shape;287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43493" y="481489"/>
            <a:ext cx="5365924" cy="4827282"/>
          </a:xfrm>
          <a:prstGeom prst="rect">
            <a:avLst/>
          </a:prstGeom>
          <a:noFill/>
          <a:ln>
            <a:noFill/>
          </a:ln>
          <a:effectLst>
            <a:outerShdw blurRad="1270000" sx="80000" rotWithShape="0" algn="l" dist="1397000" sy="80000">
              <a:srgbClr val="000000">
                <a:alpha val="40000"/>
              </a:srgbClr>
            </a:outerShdw>
          </a:effectLst>
        </p:spPr>
      </p:pic>
      <p:sp>
        <p:nvSpPr>
          <p:cNvPr id="288" name="Google Shape;288;p44"/>
          <p:cNvSpPr txBox="1"/>
          <p:nvPr/>
        </p:nvSpPr>
        <p:spPr>
          <a:xfrm>
            <a:off x="4878109" y="990250"/>
            <a:ext cx="3605602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Desktop Mockup Slide  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289" name="Google Shape;289;p44"/>
          <p:cNvSpPr txBox="1"/>
          <p:nvPr/>
        </p:nvSpPr>
        <p:spPr>
          <a:xfrm>
            <a:off x="4878109" y="2381672"/>
            <a:ext cx="3371475" cy="3000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EXCELLENT BUSINESS STRATEGY</a:t>
            </a:r>
            <a:endParaRPr b="1" sz="15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90" name="Google Shape;290;p44"/>
          <p:cNvGrpSpPr/>
          <p:nvPr/>
        </p:nvGrpSpPr>
        <p:grpSpPr>
          <a:xfrm>
            <a:off x="4878109" y="2795235"/>
            <a:ext cx="3382684" cy="530915"/>
            <a:chOff x="5751355" y="3612253"/>
            <a:chExt cx="4510245" cy="707886"/>
          </a:xfrm>
        </p:grpSpPr>
        <p:sp>
          <p:nvSpPr>
            <p:cNvPr id="291" name="Google Shape;291;p44"/>
            <p:cNvSpPr txBox="1"/>
            <p:nvPr/>
          </p:nvSpPr>
          <p:spPr>
            <a:xfrm>
              <a:off x="6504146" y="3688428"/>
              <a:ext cx="3757454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2" name="Google Shape;292;p44"/>
            <p:cNvSpPr txBox="1"/>
            <p:nvPr/>
          </p:nvSpPr>
          <p:spPr>
            <a:xfrm>
              <a:off x="5751355" y="3612253"/>
              <a:ext cx="912655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0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01</a:t>
              </a:r>
              <a:endParaRPr b="1" sz="30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293" name="Google Shape;293;p44"/>
          <p:cNvGrpSpPr/>
          <p:nvPr/>
        </p:nvGrpSpPr>
        <p:grpSpPr>
          <a:xfrm>
            <a:off x="4878109" y="3357044"/>
            <a:ext cx="3382684" cy="530915"/>
            <a:chOff x="5751355" y="3612253"/>
            <a:chExt cx="4510245" cy="707886"/>
          </a:xfrm>
        </p:grpSpPr>
        <p:sp>
          <p:nvSpPr>
            <p:cNvPr id="294" name="Google Shape;294;p44"/>
            <p:cNvSpPr txBox="1"/>
            <p:nvPr/>
          </p:nvSpPr>
          <p:spPr>
            <a:xfrm>
              <a:off x="6504146" y="3688428"/>
              <a:ext cx="3757454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5" name="Google Shape;295;p44"/>
            <p:cNvSpPr txBox="1"/>
            <p:nvPr/>
          </p:nvSpPr>
          <p:spPr>
            <a:xfrm>
              <a:off x="5751355" y="3612253"/>
              <a:ext cx="912655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0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02</a:t>
              </a:r>
              <a:endParaRPr b="1" sz="30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pic>
        <p:nvPicPr>
          <p:cNvPr id="296" name="Google Shape;296;p44"/>
          <p:cNvPicPr preferRelativeResize="0"/>
          <p:nvPr/>
        </p:nvPicPr>
        <p:blipFill rotWithShape="1">
          <a:blip r:embed="rId4">
            <a:alphaModFix/>
          </a:blip>
          <a:srcRect b="2687" l="0" r="0" t="2687"/>
          <a:stretch/>
        </p:blipFill>
        <p:spPr>
          <a:xfrm>
            <a:off x="-647701" y="1102890"/>
            <a:ext cx="4317802" cy="2297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5"/>
          <p:cNvSpPr/>
          <p:nvPr/>
        </p:nvSpPr>
        <p:spPr>
          <a:xfrm>
            <a:off x="0" y="0"/>
            <a:ext cx="3905869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02" name="Google Shape;302;p45"/>
          <p:cNvGrpSpPr/>
          <p:nvPr/>
        </p:nvGrpSpPr>
        <p:grpSpPr>
          <a:xfrm>
            <a:off x="632450" y="408376"/>
            <a:ext cx="2001302" cy="3994896"/>
            <a:chOff x="3421706" y="1143000"/>
            <a:chExt cx="2530932" cy="5052117"/>
          </a:xfrm>
        </p:grpSpPr>
        <p:sp>
          <p:nvSpPr>
            <p:cNvPr id="303" name="Google Shape;303;p45"/>
            <p:cNvSpPr/>
            <p:nvPr/>
          </p:nvSpPr>
          <p:spPr>
            <a:xfrm>
              <a:off x="5772337" y="2057401"/>
              <a:ext cx="180301" cy="487680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4" name="Google Shape;304;p45"/>
            <p:cNvSpPr/>
            <p:nvPr/>
          </p:nvSpPr>
          <p:spPr>
            <a:xfrm>
              <a:off x="3421706" y="1971500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5" name="Google Shape;305;p45"/>
            <p:cNvSpPr/>
            <p:nvPr/>
          </p:nvSpPr>
          <p:spPr>
            <a:xfrm>
              <a:off x="3421706" y="2530199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6" name="Google Shape;306;p45"/>
            <p:cNvSpPr/>
            <p:nvPr/>
          </p:nvSpPr>
          <p:spPr>
            <a:xfrm>
              <a:off x="3421706" y="3041744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7" name="Google Shape;307;p45"/>
            <p:cNvSpPr/>
            <p:nvPr/>
          </p:nvSpPr>
          <p:spPr>
            <a:xfrm>
              <a:off x="3453659" y="1143000"/>
              <a:ext cx="2465281" cy="5052117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 cap="flat" cmpd="sng" w="1905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8" name="Google Shape;308;p45"/>
            <p:cNvSpPr/>
            <p:nvPr/>
          </p:nvSpPr>
          <p:spPr>
            <a:xfrm>
              <a:off x="4481234" y="5699769"/>
              <a:ext cx="410131" cy="406782"/>
            </a:xfrm>
            <a:prstGeom prst="ellipse">
              <a:avLst/>
            </a:prstGeom>
            <a:noFill/>
            <a:ln cap="flat" cmpd="sng" w="15875">
              <a:solidFill>
                <a:srgbClr val="595959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09" name="Google Shape;309;p45"/>
            <p:cNvSpPr/>
            <p:nvPr/>
          </p:nvSpPr>
          <p:spPr>
            <a:xfrm>
              <a:off x="4372270" y="1457767"/>
              <a:ext cx="628058" cy="45719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0" name="Google Shape;310;p45"/>
            <p:cNvSpPr/>
            <p:nvPr/>
          </p:nvSpPr>
          <p:spPr>
            <a:xfrm flipH="1">
              <a:off x="4159907" y="1451578"/>
              <a:ext cx="59518" cy="58098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1" name="Google Shape;311;p45"/>
            <p:cNvSpPr/>
            <p:nvPr/>
          </p:nvSpPr>
          <p:spPr>
            <a:xfrm flipH="1">
              <a:off x="4656540" y="1271335"/>
              <a:ext cx="59518" cy="58098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312" name="Google Shape;312;p45"/>
          <p:cNvGrpSpPr/>
          <p:nvPr/>
        </p:nvGrpSpPr>
        <p:grpSpPr>
          <a:xfrm>
            <a:off x="2882377" y="2128135"/>
            <a:ext cx="2001302" cy="3994896"/>
            <a:chOff x="3421706" y="1143000"/>
            <a:chExt cx="2530932" cy="5052117"/>
          </a:xfrm>
        </p:grpSpPr>
        <p:sp>
          <p:nvSpPr>
            <p:cNvPr id="313" name="Google Shape;313;p45"/>
            <p:cNvSpPr/>
            <p:nvPr/>
          </p:nvSpPr>
          <p:spPr>
            <a:xfrm>
              <a:off x="5772337" y="2057401"/>
              <a:ext cx="180301" cy="487680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4" name="Google Shape;314;p45"/>
            <p:cNvSpPr/>
            <p:nvPr/>
          </p:nvSpPr>
          <p:spPr>
            <a:xfrm>
              <a:off x="3421706" y="1971500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5" name="Google Shape;315;p45"/>
            <p:cNvSpPr/>
            <p:nvPr/>
          </p:nvSpPr>
          <p:spPr>
            <a:xfrm>
              <a:off x="3421706" y="2530199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6" name="Google Shape;316;p45"/>
            <p:cNvSpPr/>
            <p:nvPr/>
          </p:nvSpPr>
          <p:spPr>
            <a:xfrm>
              <a:off x="3421706" y="3041744"/>
              <a:ext cx="180301" cy="276137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9803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7" name="Google Shape;317;p45"/>
            <p:cNvSpPr/>
            <p:nvPr/>
          </p:nvSpPr>
          <p:spPr>
            <a:xfrm>
              <a:off x="3453659" y="1143000"/>
              <a:ext cx="2465281" cy="5052117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 cap="flat" cmpd="sng" w="1905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8" name="Google Shape;318;p45"/>
            <p:cNvSpPr/>
            <p:nvPr/>
          </p:nvSpPr>
          <p:spPr>
            <a:xfrm>
              <a:off x="4481234" y="5699769"/>
              <a:ext cx="410131" cy="406782"/>
            </a:xfrm>
            <a:prstGeom prst="ellipse">
              <a:avLst/>
            </a:prstGeom>
            <a:noFill/>
            <a:ln cap="flat" cmpd="sng" w="15875">
              <a:solidFill>
                <a:srgbClr val="595959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9" name="Google Shape;319;p45"/>
            <p:cNvSpPr/>
            <p:nvPr/>
          </p:nvSpPr>
          <p:spPr>
            <a:xfrm>
              <a:off x="4372270" y="1457767"/>
              <a:ext cx="628058" cy="45719"/>
            </a:xfrm>
            <a:prstGeom prst="roundRect">
              <a:avLst>
                <a:gd fmla="val 16667" name="adj"/>
              </a:avLst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0" name="Google Shape;320;p45"/>
            <p:cNvSpPr/>
            <p:nvPr/>
          </p:nvSpPr>
          <p:spPr>
            <a:xfrm flipH="1">
              <a:off x="4159907" y="1451578"/>
              <a:ext cx="59518" cy="58098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1" name="Google Shape;321;p45"/>
            <p:cNvSpPr/>
            <p:nvPr/>
          </p:nvSpPr>
          <p:spPr>
            <a:xfrm flipH="1">
              <a:off x="4656540" y="1271335"/>
              <a:ext cx="59518" cy="58098"/>
            </a:xfrm>
            <a:prstGeom prst="ellipse">
              <a:avLst/>
            </a:prstGeom>
            <a:solidFill>
              <a:schemeClr val="dk1">
                <a:alpha val="20000"/>
              </a:schemeClr>
            </a:solidFill>
            <a:ln>
              <a:noFill/>
            </a:ln>
            <a:effectLst>
              <a:outerShdw blurRad="317500" rotWithShape="0" algn="tl" dir="2700000" dist="762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22" name="Google Shape;322;p45"/>
          <p:cNvSpPr txBox="1"/>
          <p:nvPr/>
        </p:nvSpPr>
        <p:spPr>
          <a:xfrm>
            <a:off x="5274296" y="990250"/>
            <a:ext cx="3605602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Smartphone Mockup Slide  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323" name="Google Shape;323;p45"/>
          <p:cNvGrpSpPr/>
          <p:nvPr/>
        </p:nvGrpSpPr>
        <p:grpSpPr>
          <a:xfrm>
            <a:off x="5317159" y="2529348"/>
            <a:ext cx="3294632" cy="558570"/>
            <a:chOff x="6547757" y="4130643"/>
            <a:chExt cx="4392843" cy="744760"/>
          </a:xfrm>
        </p:grpSpPr>
        <p:grpSp>
          <p:nvGrpSpPr>
            <p:cNvPr id="324" name="Google Shape;324;p45"/>
            <p:cNvGrpSpPr/>
            <p:nvPr/>
          </p:nvGrpSpPr>
          <p:grpSpPr>
            <a:xfrm>
              <a:off x="7427703" y="4130643"/>
              <a:ext cx="3512897" cy="744760"/>
              <a:chOff x="6172701" y="1921217"/>
              <a:chExt cx="3512897" cy="744760"/>
            </a:xfrm>
          </p:grpSpPr>
          <p:sp>
            <p:nvSpPr>
              <p:cNvPr id="325" name="Google Shape;325;p45"/>
              <p:cNvSpPr txBox="1"/>
              <p:nvPr/>
            </p:nvSpPr>
            <p:spPr>
              <a:xfrm>
                <a:off x="6172701" y="1921217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326" name="Google Shape;326;p45"/>
              <p:cNvSpPr txBox="1"/>
              <p:nvPr/>
            </p:nvSpPr>
            <p:spPr>
              <a:xfrm>
                <a:off x="6172702" y="2350506"/>
                <a:ext cx="3512896" cy="315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327" name="Google Shape;327;p45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328" name="Google Shape;328;p45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329" name="Google Shape;329;p45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330" name="Google Shape;330;p45"/>
          <p:cNvGrpSpPr/>
          <p:nvPr/>
        </p:nvGrpSpPr>
        <p:grpSpPr>
          <a:xfrm>
            <a:off x="5317159" y="3479500"/>
            <a:ext cx="3211988" cy="558570"/>
            <a:chOff x="6547757" y="4135602"/>
            <a:chExt cx="4282650" cy="744760"/>
          </a:xfrm>
        </p:grpSpPr>
        <p:grpSp>
          <p:nvGrpSpPr>
            <p:cNvPr id="331" name="Google Shape;331;p45"/>
            <p:cNvGrpSpPr/>
            <p:nvPr/>
          </p:nvGrpSpPr>
          <p:grpSpPr>
            <a:xfrm>
              <a:off x="7427703" y="4135602"/>
              <a:ext cx="3402704" cy="744760"/>
              <a:chOff x="6172701" y="1926176"/>
              <a:chExt cx="3402704" cy="744760"/>
            </a:xfrm>
          </p:grpSpPr>
          <p:sp>
            <p:nvSpPr>
              <p:cNvPr id="332" name="Google Shape;332;p45"/>
              <p:cNvSpPr txBox="1"/>
              <p:nvPr/>
            </p:nvSpPr>
            <p:spPr>
              <a:xfrm>
                <a:off x="6172701" y="1926176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333" name="Google Shape;333;p45"/>
              <p:cNvSpPr txBox="1"/>
              <p:nvPr/>
            </p:nvSpPr>
            <p:spPr>
              <a:xfrm>
                <a:off x="6172702" y="2355465"/>
                <a:ext cx="3402703" cy="3154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334" name="Google Shape;334;p45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335" name="Google Shape;335;p45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336" name="Google Shape;336;p45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337" name="Google Shape;337;p45"/>
          <p:cNvPicPr preferRelativeResize="0"/>
          <p:nvPr/>
        </p:nvPicPr>
        <p:blipFill rotWithShape="1">
          <a:blip r:embed="rId4">
            <a:alphaModFix/>
          </a:blip>
          <a:srcRect b="0" l="34607" r="34607" t="0"/>
          <a:stretch/>
        </p:blipFill>
        <p:spPr>
          <a:xfrm>
            <a:off x="800287" y="809588"/>
            <a:ext cx="1659372" cy="3032779"/>
          </a:xfrm>
          <a:custGeom>
            <a:rect b="b" l="l" r="r" t="t"/>
            <a:pathLst>
              <a:path extrusionOk="0" h="4043705" w="2212496">
                <a:moveTo>
                  <a:pt x="0" y="0"/>
                </a:moveTo>
                <a:lnTo>
                  <a:pt x="2212496" y="0"/>
                </a:lnTo>
                <a:lnTo>
                  <a:pt x="2212496" y="4043705"/>
                </a:lnTo>
                <a:lnTo>
                  <a:pt x="0" y="404370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338" name="Google Shape;338;p45"/>
          <p:cNvPicPr preferRelativeResize="0"/>
          <p:nvPr/>
        </p:nvPicPr>
        <p:blipFill rotWithShape="1">
          <a:blip r:embed="rId4">
            <a:alphaModFix/>
          </a:blip>
          <a:srcRect b="0" l="34613" r="34613" t="0"/>
          <a:stretch/>
        </p:blipFill>
        <p:spPr>
          <a:xfrm>
            <a:off x="3056468" y="2529348"/>
            <a:ext cx="1659372" cy="3032779"/>
          </a:xfrm>
          <a:custGeom>
            <a:rect b="b" l="l" r="r" t="t"/>
            <a:pathLst>
              <a:path extrusionOk="0" h="4043705" w="2212496">
                <a:moveTo>
                  <a:pt x="0" y="0"/>
                </a:moveTo>
                <a:lnTo>
                  <a:pt x="2212496" y="0"/>
                </a:lnTo>
                <a:lnTo>
                  <a:pt x="2212496" y="4043705"/>
                </a:lnTo>
                <a:lnTo>
                  <a:pt x="0" y="404370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46"/>
          <p:cNvGrpSpPr/>
          <p:nvPr/>
        </p:nvGrpSpPr>
        <p:grpSpPr>
          <a:xfrm>
            <a:off x="568129" y="3055231"/>
            <a:ext cx="1388212" cy="920447"/>
            <a:chOff x="2311177" y="5754619"/>
            <a:chExt cx="2314472" cy="1963620"/>
          </a:xfrm>
        </p:grpSpPr>
        <p:sp>
          <p:nvSpPr>
            <p:cNvPr id="344" name="Google Shape;344;p46"/>
            <p:cNvSpPr/>
            <p:nvPr/>
          </p:nvSpPr>
          <p:spPr>
            <a:xfrm>
              <a:off x="2311177" y="5754619"/>
              <a:ext cx="2297085" cy="6378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2017</a:t>
              </a:r>
              <a:endParaRPr sz="1100"/>
            </a:p>
          </p:txBody>
        </p:sp>
        <p:sp>
          <p:nvSpPr>
            <p:cNvPr id="345" name="Google Shape;345;p46"/>
            <p:cNvSpPr/>
            <p:nvPr/>
          </p:nvSpPr>
          <p:spPr>
            <a:xfrm>
              <a:off x="2311180" y="6445276"/>
              <a:ext cx="2314469" cy="12729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</a:t>
              </a:r>
              <a:endParaRPr sz="1100"/>
            </a:p>
          </p:txBody>
        </p:sp>
      </p:grpSp>
      <p:grpSp>
        <p:nvGrpSpPr>
          <p:cNvPr id="346" name="Google Shape;346;p46"/>
          <p:cNvGrpSpPr/>
          <p:nvPr/>
        </p:nvGrpSpPr>
        <p:grpSpPr>
          <a:xfrm>
            <a:off x="2767552" y="3055230"/>
            <a:ext cx="1388212" cy="920448"/>
            <a:chOff x="2311177" y="5754619"/>
            <a:chExt cx="2314472" cy="1963622"/>
          </a:xfrm>
        </p:grpSpPr>
        <p:sp>
          <p:nvSpPr>
            <p:cNvPr id="347" name="Google Shape;347;p46"/>
            <p:cNvSpPr/>
            <p:nvPr/>
          </p:nvSpPr>
          <p:spPr>
            <a:xfrm>
              <a:off x="2311177" y="5754619"/>
              <a:ext cx="2297085" cy="6378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2018</a:t>
              </a:r>
              <a:endParaRPr sz="1100"/>
            </a:p>
          </p:txBody>
        </p:sp>
        <p:sp>
          <p:nvSpPr>
            <p:cNvPr id="348" name="Google Shape;348;p46"/>
            <p:cNvSpPr/>
            <p:nvPr/>
          </p:nvSpPr>
          <p:spPr>
            <a:xfrm>
              <a:off x="2311180" y="6445278"/>
              <a:ext cx="2314469" cy="12729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</a:t>
              </a:r>
              <a:endParaRPr sz="1100"/>
            </a:p>
          </p:txBody>
        </p:sp>
      </p:grpSp>
      <p:grpSp>
        <p:nvGrpSpPr>
          <p:cNvPr id="349" name="Google Shape;349;p46"/>
          <p:cNvGrpSpPr/>
          <p:nvPr/>
        </p:nvGrpSpPr>
        <p:grpSpPr>
          <a:xfrm>
            <a:off x="4977401" y="3055230"/>
            <a:ext cx="1388213" cy="920448"/>
            <a:chOff x="2311177" y="5754619"/>
            <a:chExt cx="2314472" cy="1963622"/>
          </a:xfrm>
        </p:grpSpPr>
        <p:sp>
          <p:nvSpPr>
            <p:cNvPr id="350" name="Google Shape;350;p46"/>
            <p:cNvSpPr/>
            <p:nvPr/>
          </p:nvSpPr>
          <p:spPr>
            <a:xfrm>
              <a:off x="2311177" y="5754619"/>
              <a:ext cx="2297085" cy="6378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2019</a:t>
              </a:r>
              <a:endParaRPr sz="1100"/>
            </a:p>
          </p:txBody>
        </p:sp>
        <p:sp>
          <p:nvSpPr>
            <p:cNvPr id="351" name="Google Shape;351;p46"/>
            <p:cNvSpPr/>
            <p:nvPr/>
          </p:nvSpPr>
          <p:spPr>
            <a:xfrm>
              <a:off x="2311180" y="6445278"/>
              <a:ext cx="2314469" cy="12729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</a:t>
              </a:r>
              <a:endParaRPr sz="1100"/>
            </a:p>
          </p:txBody>
        </p:sp>
      </p:grpSp>
      <p:grpSp>
        <p:nvGrpSpPr>
          <p:cNvPr id="352" name="Google Shape;352;p46"/>
          <p:cNvGrpSpPr/>
          <p:nvPr/>
        </p:nvGrpSpPr>
        <p:grpSpPr>
          <a:xfrm>
            <a:off x="7187252" y="3055230"/>
            <a:ext cx="1388213" cy="920448"/>
            <a:chOff x="2311177" y="5754619"/>
            <a:chExt cx="2314472" cy="1963622"/>
          </a:xfrm>
        </p:grpSpPr>
        <p:sp>
          <p:nvSpPr>
            <p:cNvPr id="353" name="Google Shape;353;p46"/>
            <p:cNvSpPr/>
            <p:nvPr/>
          </p:nvSpPr>
          <p:spPr>
            <a:xfrm>
              <a:off x="2311177" y="5754619"/>
              <a:ext cx="2314469" cy="6378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2020</a:t>
              </a:r>
              <a:endParaRPr sz="1100"/>
            </a:p>
          </p:txBody>
        </p:sp>
        <p:sp>
          <p:nvSpPr>
            <p:cNvPr id="354" name="Google Shape;354;p46"/>
            <p:cNvSpPr/>
            <p:nvPr/>
          </p:nvSpPr>
          <p:spPr>
            <a:xfrm>
              <a:off x="2311180" y="6445278"/>
              <a:ext cx="2314469" cy="12729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</a:t>
              </a:r>
              <a:endParaRPr sz="1100"/>
            </a:p>
          </p:txBody>
        </p:sp>
      </p:grpSp>
      <p:grpSp>
        <p:nvGrpSpPr>
          <p:cNvPr id="355" name="Google Shape;355;p46"/>
          <p:cNvGrpSpPr/>
          <p:nvPr/>
        </p:nvGrpSpPr>
        <p:grpSpPr>
          <a:xfrm>
            <a:off x="1172468" y="2689919"/>
            <a:ext cx="6799064" cy="157163"/>
            <a:chOff x="1563291" y="3220989"/>
            <a:chExt cx="9065418" cy="209550"/>
          </a:xfrm>
        </p:grpSpPr>
        <p:sp>
          <p:nvSpPr>
            <p:cNvPr id="356" name="Google Shape;356;p46"/>
            <p:cNvSpPr/>
            <p:nvPr/>
          </p:nvSpPr>
          <p:spPr>
            <a:xfrm>
              <a:off x="1563291" y="3220989"/>
              <a:ext cx="209550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357" name="Google Shape;357;p46"/>
            <p:cNvCxnSpPr>
              <a:endCxn id="358" idx="6"/>
            </p:cNvCxnSpPr>
            <p:nvPr/>
          </p:nvCxnSpPr>
          <p:spPr>
            <a:xfrm>
              <a:off x="1668009" y="3325764"/>
              <a:ext cx="89607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358" name="Google Shape;358;p46"/>
            <p:cNvSpPr/>
            <p:nvPr/>
          </p:nvSpPr>
          <p:spPr>
            <a:xfrm>
              <a:off x="10419159" y="3220989"/>
              <a:ext cx="209550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59" name="Google Shape;359;p46"/>
            <p:cNvSpPr/>
            <p:nvPr/>
          </p:nvSpPr>
          <p:spPr>
            <a:xfrm>
              <a:off x="7467203" y="3220989"/>
              <a:ext cx="209550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60" name="Google Shape;360;p46"/>
            <p:cNvSpPr/>
            <p:nvPr/>
          </p:nvSpPr>
          <p:spPr>
            <a:xfrm>
              <a:off x="4513152" y="3220989"/>
              <a:ext cx="209550" cy="2095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61" name="Google Shape;361;p46"/>
          <p:cNvSpPr txBox="1"/>
          <p:nvPr/>
        </p:nvSpPr>
        <p:spPr>
          <a:xfrm>
            <a:off x="2021681" y="723517"/>
            <a:ext cx="51006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Infographic Process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362" name="Google Shape;362;p46"/>
          <p:cNvGrpSpPr/>
          <p:nvPr/>
        </p:nvGrpSpPr>
        <p:grpSpPr>
          <a:xfrm>
            <a:off x="978136" y="1885112"/>
            <a:ext cx="545827" cy="545827"/>
            <a:chOff x="5342340" y="4019390"/>
            <a:chExt cx="727770" cy="727770"/>
          </a:xfrm>
        </p:grpSpPr>
        <p:sp>
          <p:nvSpPr>
            <p:cNvPr id="363" name="Google Shape;363;p46"/>
            <p:cNvSpPr/>
            <p:nvPr/>
          </p:nvSpPr>
          <p:spPr>
            <a:xfrm>
              <a:off x="5342340" y="4019390"/>
              <a:ext cx="727770" cy="72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descr="Boardroom" id="364" name="Google Shape;364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77625" y="4154675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5" name="Google Shape;365;p46"/>
          <p:cNvGrpSpPr/>
          <p:nvPr/>
        </p:nvGrpSpPr>
        <p:grpSpPr>
          <a:xfrm>
            <a:off x="3183530" y="1885112"/>
            <a:ext cx="545827" cy="545827"/>
            <a:chOff x="5342340" y="4019390"/>
            <a:chExt cx="727770" cy="727770"/>
          </a:xfrm>
        </p:grpSpPr>
        <p:sp>
          <p:nvSpPr>
            <p:cNvPr id="366" name="Google Shape;366;p46"/>
            <p:cNvSpPr/>
            <p:nvPr/>
          </p:nvSpPr>
          <p:spPr>
            <a:xfrm>
              <a:off x="5342340" y="4019390"/>
              <a:ext cx="727770" cy="72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descr="Boardroom" id="367" name="Google Shape;367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77625" y="4154675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8" name="Google Shape;368;p46"/>
          <p:cNvGrpSpPr/>
          <p:nvPr/>
        </p:nvGrpSpPr>
        <p:grpSpPr>
          <a:xfrm>
            <a:off x="5388925" y="1885112"/>
            <a:ext cx="545827" cy="545827"/>
            <a:chOff x="5342340" y="4019390"/>
            <a:chExt cx="727770" cy="727770"/>
          </a:xfrm>
        </p:grpSpPr>
        <p:sp>
          <p:nvSpPr>
            <p:cNvPr id="369" name="Google Shape;369;p46"/>
            <p:cNvSpPr/>
            <p:nvPr/>
          </p:nvSpPr>
          <p:spPr>
            <a:xfrm>
              <a:off x="5342340" y="4019390"/>
              <a:ext cx="727770" cy="72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descr="Boardroom" id="370" name="Google Shape;370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77625" y="4154675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1" name="Google Shape;371;p46"/>
          <p:cNvGrpSpPr/>
          <p:nvPr/>
        </p:nvGrpSpPr>
        <p:grpSpPr>
          <a:xfrm>
            <a:off x="7594319" y="1885112"/>
            <a:ext cx="545827" cy="545827"/>
            <a:chOff x="5342340" y="4019390"/>
            <a:chExt cx="727770" cy="727770"/>
          </a:xfrm>
        </p:grpSpPr>
        <p:sp>
          <p:nvSpPr>
            <p:cNvPr id="372" name="Google Shape;372;p46"/>
            <p:cNvSpPr/>
            <p:nvPr/>
          </p:nvSpPr>
          <p:spPr>
            <a:xfrm>
              <a:off x="5342340" y="4019390"/>
              <a:ext cx="727770" cy="7277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descr="Boardroom" id="373" name="Google Shape;373;p4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477625" y="4154675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oogle Shape;378;p47"/>
          <p:cNvGrpSpPr/>
          <p:nvPr/>
        </p:nvGrpSpPr>
        <p:grpSpPr>
          <a:xfrm>
            <a:off x="601580" y="1736056"/>
            <a:ext cx="8109284" cy="1664369"/>
            <a:chOff x="802107" y="2314741"/>
            <a:chExt cx="10812378" cy="2219159"/>
          </a:xfrm>
        </p:grpSpPr>
        <p:sp>
          <p:nvSpPr>
            <p:cNvPr id="379" name="Google Shape;379;p47"/>
            <p:cNvSpPr/>
            <p:nvPr/>
          </p:nvSpPr>
          <p:spPr>
            <a:xfrm>
              <a:off x="802107" y="2938127"/>
              <a:ext cx="10812378" cy="973157"/>
            </a:xfrm>
            <a:custGeom>
              <a:rect b="b" l="l" r="r" t="t"/>
              <a:pathLst>
                <a:path extrusionOk="0" h="844440" w="10916827">
                  <a:moveTo>
                    <a:pt x="10188863" y="0"/>
                  </a:moveTo>
                  <a:lnTo>
                    <a:pt x="10916827" y="422221"/>
                  </a:lnTo>
                  <a:lnTo>
                    <a:pt x="10188863" y="844440"/>
                  </a:lnTo>
                  <a:lnTo>
                    <a:pt x="10188863" y="508154"/>
                  </a:lnTo>
                  <a:lnTo>
                    <a:pt x="0" y="508154"/>
                  </a:lnTo>
                  <a:lnTo>
                    <a:pt x="0" y="336286"/>
                  </a:lnTo>
                  <a:lnTo>
                    <a:pt x="10188863" y="336286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80" name="Google Shape;380;p47"/>
            <p:cNvGrpSpPr/>
            <p:nvPr/>
          </p:nvGrpSpPr>
          <p:grpSpPr>
            <a:xfrm>
              <a:off x="1233857" y="2314741"/>
              <a:ext cx="3113545" cy="2219159"/>
              <a:chOff x="2171698" y="2486191"/>
              <a:chExt cx="2538665" cy="1809417"/>
            </a:xfrm>
          </p:grpSpPr>
          <p:sp>
            <p:nvSpPr>
              <p:cNvPr id="381" name="Google Shape;381;p47"/>
              <p:cNvSpPr/>
              <p:nvPr/>
            </p:nvSpPr>
            <p:spPr>
              <a:xfrm>
                <a:off x="2662989" y="2486526"/>
                <a:ext cx="1556085" cy="1809078"/>
              </a:xfrm>
              <a:prstGeom prst="round2DiagRect">
                <a:avLst>
                  <a:gd fmla="val 0" name="adj1"/>
                  <a:gd fmla="val 50000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82" name="Google Shape;382;p47"/>
              <p:cNvSpPr/>
              <p:nvPr/>
            </p:nvSpPr>
            <p:spPr>
              <a:xfrm flipH="1">
                <a:off x="2171698" y="2486191"/>
                <a:ext cx="491289" cy="828508"/>
              </a:xfrm>
              <a:prstGeom prst="rtTriangle">
                <a:avLst/>
              </a:prstGeom>
              <a:solidFill>
                <a:srgbClr val="12305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83" name="Google Shape;383;p47"/>
              <p:cNvSpPr/>
              <p:nvPr/>
            </p:nvSpPr>
            <p:spPr>
              <a:xfrm flipH="1" rot="10800000">
                <a:off x="4219074" y="3467100"/>
                <a:ext cx="491289" cy="828508"/>
              </a:xfrm>
              <a:prstGeom prst="rtTriangle">
                <a:avLst/>
              </a:prstGeom>
              <a:solidFill>
                <a:srgbClr val="12305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384" name="Google Shape;384;p47"/>
            <p:cNvGrpSpPr/>
            <p:nvPr/>
          </p:nvGrpSpPr>
          <p:grpSpPr>
            <a:xfrm>
              <a:off x="4324903" y="2314741"/>
              <a:ext cx="3113545" cy="2219159"/>
              <a:chOff x="2171698" y="2486191"/>
              <a:chExt cx="2538665" cy="1809417"/>
            </a:xfrm>
          </p:grpSpPr>
          <p:sp>
            <p:nvSpPr>
              <p:cNvPr id="385" name="Google Shape;385;p47"/>
              <p:cNvSpPr/>
              <p:nvPr/>
            </p:nvSpPr>
            <p:spPr>
              <a:xfrm>
                <a:off x="2662989" y="2486526"/>
                <a:ext cx="1556085" cy="1809078"/>
              </a:xfrm>
              <a:prstGeom prst="round2DiagRect">
                <a:avLst>
                  <a:gd fmla="val 0" name="adj1"/>
                  <a:gd fmla="val 50000" name="adj2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86" name="Google Shape;386;p47"/>
              <p:cNvSpPr/>
              <p:nvPr/>
            </p:nvSpPr>
            <p:spPr>
              <a:xfrm flipH="1">
                <a:off x="2171698" y="2486191"/>
                <a:ext cx="491289" cy="828508"/>
              </a:xfrm>
              <a:prstGeom prst="rtTriangle">
                <a:avLst/>
              </a:prstGeom>
              <a:solidFill>
                <a:srgbClr val="162A4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87" name="Google Shape;387;p47"/>
              <p:cNvSpPr/>
              <p:nvPr/>
            </p:nvSpPr>
            <p:spPr>
              <a:xfrm flipH="1" rot="10800000">
                <a:off x="4219074" y="3467100"/>
                <a:ext cx="491289" cy="828508"/>
              </a:xfrm>
              <a:prstGeom prst="rtTriangle">
                <a:avLst/>
              </a:prstGeom>
              <a:solidFill>
                <a:srgbClr val="162A4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388" name="Google Shape;388;p47"/>
            <p:cNvGrpSpPr/>
            <p:nvPr/>
          </p:nvGrpSpPr>
          <p:grpSpPr>
            <a:xfrm>
              <a:off x="7415651" y="2314741"/>
              <a:ext cx="3113545" cy="2219159"/>
              <a:chOff x="2171698" y="2486191"/>
              <a:chExt cx="2538665" cy="1809417"/>
            </a:xfrm>
          </p:grpSpPr>
          <p:sp>
            <p:nvSpPr>
              <p:cNvPr id="389" name="Google Shape;389;p47"/>
              <p:cNvSpPr/>
              <p:nvPr/>
            </p:nvSpPr>
            <p:spPr>
              <a:xfrm>
                <a:off x="2662989" y="2486526"/>
                <a:ext cx="1556085" cy="1809078"/>
              </a:xfrm>
              <a:prstGeom prst="round2DiagRect">
                <a:avLst>
                  <a:gd fmla="val 0" name="adj1"/>
                  <a:gd fmla="val 50000" name="adj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90" name="Google Shape;390;p47"/>
              <p:cNvSpPr/>
              <p:nvPr/>
            </p:nvSpPr>
            <p:spPr>
              <a:xfrm flipH="1">
                <a:off x="2171698" y="2486191"/>
                <a:ext cx="491289" cy="828508"/>
              </a:xfrm>
              <a:prstGeom prst="rtTriangle">
                <a:avLst/>
              </a:prstGeom>
              <a:solidFill>
                <a:srgbClr val="2A425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91" name="Google Shape;391;p47"/>
              <p:cNvSpPr/>
              <p:nvPr/>
            </p:nvSpPr>
            <p:spPr>
              <a:xfrm flipH="1" rot="10800000">
                <a:off x="4219074" y="3467100"/>
                <a:ext cx="491289" cy="828508"/>
              </a:xfrm>
              <a:prstGeom prst="rtTriangle">
                <a:avLst/>
              </a:prstGeom>
              <a:solidFill>
                <a:srgbClr val="2A4256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392" name="Google Shape;392;p47"/>
          <p:cNvGrpSpPr/>
          <p:nvPr/>
        </p:nvGrpSpPr>
        <p:grpSpPr>
          <a:xfrm>
            <a:off x="1285575" y="2139768"/>
            <a:ext cx="1614794" cy="856945"/>
            <a:chOff x="1763393" y="2887627"/>
            <a:chExt cx="2153059" cy="1142593"/>
          </a:xfrm>
        </p:grpSpPr>
        <p:sp>
          <p:nvSpPr>
            <p:cNvPr id="393" name="Google Shape;393;p47"/>
            <p:cNvSpPr/>
            <p:nvPr/>
          </p:nvSpPr>
          <p:spPr>
            <a:xfrm>
              <a:off x="2488672" y="2887627"/>
              <a:ext cx="603919" cy="602531"/>
            </a:xfrm>
            <a:custGeom>
              <a:rect b="b" l="l" r="r" t="t"/>
              <a:pathLst>
                <a:path extrusionOk="0" h="16058" w="16095">
                  <a:moveTo>
                    <a:pt x="15089" y="7025"/>
                  </a:moveTo>
                  <a:lnTo>
                    <a:pt x="15088" y="7051"/>
                  </a:lnTo>
                  <a:lnTo>
                    <a:pt x="15086" y="7077"/>
                  </a:lnTo>
                  <a:lnTo>
                    <a:pt x="15083" y="7102"/>
                  </a:lnTo>
                  <a:lnTo>
                    <a:pt x="15079" y="7127"/>
                  </a:lnTo>
                  <a:lnTo>
                    <a:pt x="15073" y="7151"/>
                  </a:lnTo>
                  <a:lnTo>
                    <a:pt x="15066" y="7175"/>
                  </a:lnTo>
                  <a:lnTo>
                    <a:pt x="15059" y="7198"/>
                  </a:lnTo>
                  <a:lnTo>
                    <a:pt x="15050" y="7221"/>
                  </a:lnTo>
                  <a:lnTo>
                    <a:pt x="15040" y="7243"/>
                  </a:lnTo>
                  <a:lnTo>
                    <a:pt x="15029" y="7264"/>
                  </a:lnTo>
                  <a:lnTo>
                    <a:pt x="15017" y="7285"/>
                  </a:lnTo>
                  <a:lnTo>
                    <a:pt x="15004" y="7306"/>
                  </a:lnTo>
                  <a:lnTo>
                    <a:pt x="14989" y="7325"/>
                  </a:lnTo>
                  <a:lnTo>
                    <a:pt x="14974" y="7345"/>
                  </a:lnTo>
                  <a:lnTo>
                    <a:pt x="14958" y="7363"/>
                  </a:lnTo>
                  <a:lnTo>
                    <a:pt x="14942" y="7381"/>
                  </a:lnTo>
                  <a:lnTo>
                    <a:pt x="14924" y="7397"/>
                  </a:lnTo>
                  <a:lnTo>
                    <a:pt x="14906" y="7413"/>
                  </a:lnTo>
                  <a:lnTo>
                    <a:pt x="14887" y="7428"/>
                  </a:lnTo>
                  <a:lnTo>
                    <a:pt x="14867" y="7442"/>
                  </a:lnTo>
                  <a:lnTo>
                    <a:pt x="14847" y="7455"/>
                  </a:lnTo>
                  <a:lnTo>
                    <a:pt x="14826" y="7467"/>
                  </a:lnTo>
                  <a:lnTo>
                    <a:pt x="14804" y="7478"/>
                  </a:lnTo>
                  <a:lnTo>
                    <a:pt x="14782" y="7488"/>
                  </a:lnTo>
                  <a:lnTo>
                    <a:pt x="14759" y="7497"/>
                  </a:lnTo>
                  <a:lnTo>
                    <a:pt x="14736" y="7505"/>
                  </a:lnTo>
                  <a:lnTo>
                    <a:pt x="14712" y="7511"/>
                  </a:lnTo>
                  <a:lnTo>
                    <a:pt x="14688" y="7517"/>
                  </a:lnTo>
                  <a:lnTo>
                    <a:pt x="14663" y="7521"/>
                  </a:lnTo>
                  <a:lnTo>
                    <a:pt x="14637" y="7524"/>
                  </a:lnTo>
                  <a:lnTo>
                    <a:pt x="14612" y="7526"/>
                  </a:lnTo>
                  <a:lnTo>
                    <a:pt x="14586" y="7527"/>
                  </a:lnTo>
                  <a:lnTo>
                    <a:pt x="13654" y="7527"/>
                  </a:lnTo>
                  <a:lnTo>
                    <a:pt x="11642" y="4015"/>
                  </a:lnTo>
                  <a:lnTo>
                    <a:pt x="13077" y="4015"/>
                  </a:lnTo>
                  <a:lnTo>
                    <a:pt x="13106" y="4016"/>
                  </a:lnTo>
                  <a:lnTo>
                    <a:pt x="13137" y="4018"/>
                  </a:lnTo>
                  <a:lnTo>
                    <a:pt x="13165" y="4023"/>
                  </a:lnTo>
                  <a:lnTo>
                    <a:pt x="13194" y="4029"/>
                  </a:lnTo>
                  <a:lnTo>
                    <a:pt x="13222" y="4036"/>
                  </a:lnTo>
                  <a:lnTo>
                    <a:pt x="13249" y="4045"/>
                  </a:lnTo>
                  <a:lnTo>
                    <a:pt x="13276" y="4056"/>
                  </a:lnTo>
                  <a:lnTo>
                    <a:pt x="13303" y="4068"/>
                  </a:lnTo>
                  <a:lnTo>
                    <a:pt x="13328" y="4081"/>
                  </a:lnTo>
                  <a:lnTo>
                    <a:pt x="13352" y="4096"/>
                  </a:lnTo>
                  <a:lnTo>
                    <a:pt x="13376" y="4113"/>
                  </a:lnTo>
                  <a:lnTo>
                    <a:pt x="13399" y="4131"/>
                  </a:lnTo>
                  <a:lnTo>
                    <a:pt x="13420" y="4150"/>
                  </a:lnTo>
                  <a:lnTo>
                    <a:pt x="13441" y="4170"/>
                  </a:lnTo>
                  <a:lnTo>
                    <a:pt x="13461" y="4192"/>
                  </a:lnTo>
                  <a:lnTo>
                    <a:pt x="13480" y="4215"/>
                  </a:lnTo>
                  <a:lnTo>
                    <a:pt x="14988" y="6222"/>
                  </a:lnTo>
                  <a:lnTo>
                    <a:pt x="15001" y="6239"/>
                  </a:lnTo>
                  <a:lnTo>
                    <a:pt x="15012" y="6256"/>
                  </a:lnTo>
                  <a:lnTo>
                    <a:pt x="15022" y="6274"/>
                  </a:lnTo>
                  <a:lnTo>
                    <a:pt x="15032" y="6291"/>
                  </a:lnTo>
                  <a:lnTo>
                    <a:pt x="15041" y="6309"/>
                  </a:lnTo>
                  <a:lnTo>
                    <a:pt x="15049" y="6327"/>
                  </a:lnTo>
                  <a:lnTo>
                    <a:pt x="15057" y="6346"/>
                  </a:lnTo>
                  <a:lnTo>
                    <a:pt x="15063" y="6365"/>
                  </a:lnTo>
                  <a:lnTo>
                    <a:pt x="15069" y="6384"/>
                  </a:lnTo>
                  <a:lnTo>
                    <a:pt x="15074" y="6403"/>
                  </a:lnTo>
                  <a:lnTo>
                    <a:pt x="15079" y="6423"/>
                  </a:lnTo>
                  <a:lnTo>
                    <a:pt x="15082" y="6443"/>
                  </a:lnTo>
                  <a:lnTo>
                    <a:pt x="15085" y="6462"/>
                  </a:lnTo>
                  <a:lnTo>
                    <a:pt x="15087" y="6483"/>
                  </a:lnTo>
                  <a:lnTo>
                    <a:pt x="15089" y="6503"/>
                  </a:lnTo>
                  <a:lnTo>
                    <a:pt x="15089" y="6524"/>
                  </a:lnTo>
                  <a:lnTo>
                    <a:pt x="15089" y="7025"/>
                  </a:lnTo>
                  <a:close/>
                  <a:moveTo>
                    <a:pt x="13580" y="15054"/>
                  </a:moveTo>
                  <a:lnTo>
                    <a:pt x="10562" y="15054"/>
                  </a:lnTo>
                  <a:lnTo>
                    <a:pt x="10562" y="10036"/>
                  </a:lnTo>
                  <a:lnTo>
                    <a:pt x="10561" y="10010"/>
                  </a:lnTo>
                  <a:lnTo>
                    <a:pt x="10559" y="9985"/>
                  </a:lnTo>
                  <a:lnTo>
                    <a:pt x="10556" y="9960"/>
                  </a:lnTo>
                  <a:lnTo>
                    <a:pt x="10552" y="9935"/>
                  </a:lnTo>
                  <a:lnTo>
                    <a:pt x="10546" y="9911"/>
                  </a:lnTo>
                  <a:lnTo>
                    <a:pt x="10539" y="9887"/>
                  </a:lnTo>
                  <a:lnTo>
                    <a:pt x="10532" y="9864"/>
                  </a:lnTo>
                  <a:lnTo>
                    <a:pt x="10523" y="9841"/>
                  </a:lnTo>
                  <a:lnTo>
                    <a:pt x="10513" y="9818"/>
                  </a:lnTo>
                  <a:lnTo>
                    <a:pt x="10502" y="9797"/>
                  </a:lnTo>
                  <a:lnTo>
                    <a:pt x="10490" y="9776"/>
                  </a:lnTo>
                  <a:lnTo>
                    <a:pt x="10477" y="9755"/>
                  </a:lnTo>
                  <a:lnTo>
                    <a:pt x="10463" y="9736"/>
                  </a:lnTo>
                  <a:lnTo>
                    <a:pt x="10448" y="9717"/>
                  </a:lnTo>
                  <a:lnTo>
                    <a:pt x="10432" y="9699"/>
                  </a:lnTo>
                  <a:lnTo>
                    <a:pt x="10415" y="9681"/>
                  </a:lnTo>
                  <a:lnTo>
                    <a:pt x="10397" y="9665"/>
                  </a:lnTo>
                  <a:lnTo>
                    <a:pt x="10379" y="9649"/>
                  </a:lnTo>
                  <a:lnTo>
                    <a:pt x="10360" y="9634"/>
                  </a:lnTo>
                  <a:lnTo>
                    <a:pt x="10340" y="9620"/>
                  </a:lnTo>
                  <a:lnTo>
                    <a:pt x="10320" y="9607"/>
                  </a:lnTo>
                  <a:lnTo>
                    <a:pt x="10299" y="9595"/>
                  </a:lnTo>
                  <a:lnTo>
                    <a:pt x="10278" y="9584"/>
                  </a:lnTo>
                  <a:lnTo>
                    <a:pt x="10256" y="9574"/>
                  </a:lnTo>
                  <a:lnTo>
                    <a:pt x="10232" y="9565"/>
                  </a:lnTo>
                  <a:lnTo>
                    <a:pt x="10209" y="9557"/>
                  </a:lnTo>
                  <a:lnTo>
                    <a:pt x="10185" y="9550"/>
                  </a:lnTo>
                  <a:lnTo>
                    <a:pt x="10161" y="9544"/>
                  </a:lnTo>
                  <a:lnTo>
                    <a:pt x="10136" y="9540"/>
                  </a:lnTo>
                  <a:lnTo>
                    <a:pt x="10111" y="9537"/>
                  </a:lnTo>
                  <a:lnTo>
                    <a:pt x="10086" y="9535"/>
                  </a:lnTo>
                  <a:lnTo>
                    <a:pt x="10059" y="9534"/>
                  </a:lnTo>
                  <a:lnTo>
                    <a:pt x="6287" y="9534"/>
                  </a:lnTo>
                  <a:lnTo>
                    <a:pt x="6261" y="9535"/>
                  </a:lnTo>
                  <a:lnTo>
                    <a:pt x="6236" y="9537"/>
                  </a:lnTo>
                  <a:lnTo>
                    <a:pt x="6211" y="9540"/>
                  </a:lnTo>
                  <a:lnTo>
                    <a:pt x="6186" y="9544"/>
                  </a:lnTo>
                  <a:lnTo>
                    <a:pt x="6161" y="9550"/>
                  </a:lnTo>
                  <a:lnTo>
                    <a:pt x="6137" y="9557"/>
                  </a:lnTo>
                  <a:lnTo>
                    <a:pt x="6114" y="9565"/>
                  </a:lnTo>
                  <a:lnTo>
                    <a:pt x="6091" y="9574"/>
                  </a:lnTo>
                  <a:lnTo>
                    <a:pt x="6069" y="9584"/>
                  </a:lnTo>
                  <a:lnTo>
                    <a:pt x="6048" y="9595"/>
                  </a:lnTo>
                  <a:lnTo>
                    <a:pt x="6027" y="9607"/>
                  </a:lnTo>
                  <a:lnTo>
                    <a:pt x="6005" y="9620"/>
                  </a:lnTo>
                  <a:lnTo>
                    <a:pt x="5986" y="9634"/>
                  </a:lnTo>
                  <a:lnTo>
                    <a:pt x="5967" y="9649"/>
                  </a:lnTo>
                  <a:lnTo>
                    <a:pt x="5949" y="9665"/>
                  </a:lnTo>
                  <a:lnTo>
                    <a:pt x="5931" y="9681"/>
                  </a:lnTo>
                  <a:lnTo>
                    <a:pt x="5915" y="9699"/>
                  </a:lnTo>
                  <a:lnTo>
                    <a:pt x="5899" y="9717"/>
                  </a:lnTo>
                  <a:lnTo>
                    <a:pt x="5884" y="9736"/>
                  </a:lnTo>
                  <a:lnTo>
                    <a:pt x="5870" y="9755"/>
                  </a:lnTo>
                  <a:lnTo>
                    <a:pt x="5857" y="9776"/>
                  </a:lnTo>
                  <a:lnTo>
                    <a:pt x="5844" y="9797"/>
                  </a:lnTo>
                  <a:lnTo>
                    <a:pt x="5833" y="9818"/>
                  </a:lnTo>
                  <a:lnTo>
                    <a:pt x="5823" y="9841"/>
                  </a:lnTo>
                  <a:lnTo>
                    <a:pt x="5814" y="9864"/>
                  </a:lnTo>
                  <a:lnTo>
                    <a:pt x="5806" y="9887"/>
                  </a:lnTo>
                  <a:lnTo>
                    <a:pt x="5800" y="9911"/>
                  </a:lnTo>
                  <a:lnTo>
                    <a:pt x="5794" y="9935"/>
                  </a:lnTo>
                  <a:lnTo>
                    <a:pt x="5790" y="9960"/>
                  </a:lnTo>
                  <a:lnTo>
                    <a:pt x="5787" y="9985"/>
                  </a:lnTo>
                  <a:lnTo>
                    <a:pt x="5785" y="10010"/>
                  </a:lnTo>
                  <a:lnTo>
                    <a:pt x="5784" y="10036"/>
                  </a:lnTo>
                  <a:lnTo>
                    <a:pt x="5784" y="15054"/>
                  </a:lnTo>
                  <a:lnTo>
                    <a:pt x="2515" y="15054"/>
                  </a:lnTo>
                  <a:lnTo>
                    <a:pt x="2515" y="8531"/>
                  </a:lnTo>
                  <a:lnTo>
                    <a:pt x="13580" y="8531"/>
                  </a:lnTo>
                  <a:lnTo>
                    <a:pt x="13580" y="15054"/>
                  </a:lnTo>
                  <a:close/>
                  <a:moveTo>
                    <a:pt x="10059" y="15054"/>
                  </a:moveTo>
                  <a:lnTo>
                    <a:pt x="6287" y="15054"/>
                  </a:lnTo>
                  <a:lnTo>
                    <a:pt x="6287" y="10036"/>
                  </a:lnTo>
                  <a:lnTo>
                    <a:pt x="10059" y="10036"/>
                  </a:lnTo>
                  <a:lnTo>
                    <a:pt x="10059" y="15054"/>
                  </a:lnTo>
                  <a:close/>
                  <a:moveTo>
                    <a:pt x="1006" y="7025"/>
                  </a:moveTo>
                  <a:lnTo>
                    <a:pt x="1006" y="6524"/>
                  </a:lnTo>
                  <a:lnTo>
                    <a:pt x="1006" y="6503"/>
                  </a:lnTo>
                  <a:lnTo>
                    <a:pt x="1008" y="6483"/>
                  </a:lnTo>
                  <a:lnTo>
                    <a:pt x="1010" y="6462"/>
                  </a:lnTo>
                  <a:lnTo>
                    <a:pt x="1012" y="6443"/>
                  </a:lnTo>
                  <a:lnTo>
                    <a:pt x="1016" y="6423"/>
                  </a:lnTo>
                  <a:lnTo>
                    <a:pt x="1020" y="6403"/>
                  </a:lnTo>
                  <a:lnTo>
                    <a:pt x="1026" y="6384"/>
                  </a:lnTo>
                  <a:lnTo>
                    <a:pt x="1032" y="6365"/>
                  </a:lnTo>
                  <a:lnTo>
                    <a:pt x="1038" y="6346"/>
                  </a:lnTo>
                  <a:lnTo>
                    <a:pt x="1046" y="6327"/>
                  </a:lnTo>
                  <a:lnTo>
                    <a:pt x="1054" y="6309"/>
                  </a:lnTo>
                  <a:lnTo>
                    <a:pt x="1063" y="6291"/>
                  </a:lnTo>
                  <a:lnTo>
                    <a:pt x="1073" y="6274"/>
                  </a:lnTo>
                  <a:lnTo>
                    <a:pt x="1083" y="6256"/>
                  </a:lnTo>
                  <a:lnTo>
                    <a:pt x="1094" y="6239"/>
                  </a:lnTo>
                  <a:lnTo>
                    <a:pt x="1107" y="6222"/>
                  </a:lnTo>
                  <a:lnTo>
                    <a:pt x="2615" y="4215"/>
                  </a:lnTo>
                  <a:lnTo>
                    <a:pt x="2634" y="4192"/>
                  </a:lnTo>
                  <a:lnTo>
                    <a:pt x="2654" y="4170"/>
                  </a:lnTo>
                  <a:lnTo>
                    <a:pt x="2674" y="4150"/>
                  </a:lnTo>
                  <a:lnTo>
                    <a:pt x="2696" y="4131"/>
                  </a:lnTo>
                  <a:lnTo>
                    <a:pt x="2719" y="4113"/>
                  </a:lnTo>
                  <a:lnTo>
                    <a:pt x="2743" y="4096"/>
                  </a:lnTo>
                  <a:lnTo>
                    <a:pt x="2767" y="4081"/>
                  </a:lnTo>
                  <a:lnTo>
                    <a:pt x="2792" y="4068"/>
                  </a:lnTo>
                  <a:lnTo>
                    <a:pt x="2819" y="4056"/>
                  </a:lnTo>
                  <a:lnTo>
                    <a:pt x="2846" y="4045"/>
                  </a:lnTo>
                  <a:lnTo>
                    <a:pt x="2873" y="4036"/>
                  </a:lnTo>
                  <a:lnTo>
                    <a:pt x="2901" y="4029"/>
                  </a:lnTo>
                  <a:lnTo>
                    <a:pt x="2930" y="4023"/>
                  </a:lnTo>
                  <a:lnTo>
                    <a:pt x="2958" y="4018"/>
                  </a:lnTo>
                  <a:lnTo>
                    <a:pt x="2989" y="4016"/>
                  </a:lnTo>
                  <a:lnTo>
                    <a:pt x="3018" y="4015"/>
                  </a:lnTo>
                  <a:lnTo>
                    <a:pt x="4452" y="4015"/>
                  </a:lnTo>
                  <a:lnTo>
                    <a:pt x="2440" y="7527"/>
                  </a:lnTo>
                  <a:lnTo>
                    <a:pt x="1509" y="7527"/>
                  </a:lnTo>
                  <a:lnTo>
                    <a:pt x="1483" y="7526"/>
                  </a:lnTo>
                  <a:lnTo>
                    <a:pt x="1458" y="7524"/>
                  </a:lnTo>
                  <a:lnTo>
                    <a:pt x="1432" y="7521"/>
                  </a:lnTo>
                  <a:lnTo>
                    <a:pt x="1407" y="7517"/>
                  </a:lnTo>
                  <a:lnTo>
                    <a:pt x="1383" y="7511"/>
                  </a:lnTo>
                  <a:lnTo>
                    <a:pt x="1359" y="7505"/>
                  </a:lnTo>
                  <a:lnTo>
                    <a:pt x="1336" y="7497"/>
                  </a:lnTo>
                  <a:lnTo>
                    <a:pt x="1313" y="7488"/>
                  </a:lnTo>
                  <a:lnTo>
                    <a:pt x="1291" y="7478"/>
                  </a:lnTo>
                  <a:lnTo>
                    <a:pt x="1269" y="7467"/>
                  </a:lnTo>
                  <a:lnTo>
                    <a:pt x="1248" y="7455"/>
                  </a:lnTo>
                  <a:lnTo>
                    <a:pt x="1227" y="7442"/>
                  </a:lnTo>
                  <a:lnTo>
                    <a:pt x="1208" y="7428"/>
                  </a:lnTo>
                  <a:lnTo>
                    <a:pt x="1189" y="7413"/>
                  </a:lnTo>
                  <a:lnTo>
                    <a:pt x="1171" y="7397"/>
                  </a:lnTo>
                  <a:lnTo>
                    <a:pt x="1153" y="7381"/>
                  </a:lnTo>
                  <a:lnTo>
                    <a:pt x="1137" y="7363"/>
                  </a:lnTo>
                  <a:lnTo>
                    <a:pt x="1121" y="7345"/>
                  </a:lnTo>
                  <a:lnTo>
                    <a:pt x="1106" y="7325"/>
                  </a:lnTo>
                  <a:lnTo>
                    <a:pt x="1091" y="7306"/>
                  </a:lnTo>
                  <a:lnTo>
                    <a:pt x="1078" y="7285"/>
                  </a:lnTo>
                  <a:lnTo>
                    <a:pt x="1066" y="7264"/>
                  </a:lnTo>
                  <a:lnTo>
                    <a:pt x="1055" y="7243"/>
                  </a:lnTo>
                  <a:lnTo>
                    <a:pt x="1045" y="7221"/>
                  </a:lnTo>
                  <a:lnTo>
                    <a:pt x="1036" y="7198"/>
                  </a:lnTo>
                  <a:lnTo>
                    <a:pt x="1028" y="7175"/>
                  </a:lnTo>
                  <a:lnTo>
                    <a:pt x="1022" y="7151"/>
                  </a:lnTo>
                  <a:lnTo>
                    <a:pt x="1016" y="7127"/>
                  </a:lnTo>
                  <a:lnTo>
                    <a:pt x="1012" y="7102"/>
                  </a:lnTo>
                  <a:lnTo>
                    <a:pt x="1009" y="7077"/>
                  </a:lnTo>
                  <a:lnTo>
                    <a:pt x="1007" y="7051"/>
                  </a:lnTo>
                  <a:lnTo>
                    <a:pt x="1006" y="7025"/>
                  </a:lnTo>
                  <a:close/>
                  <a:moveTo>
                    <a:pt x="9962" y="4015"/>
                  </a:moveTo>
                  <a:lnTo>
                    <a:pt x="11062" y="4015"/>
                  </a:lnTo>
                  <a:lnTo>
                    <a:pt x="13074" y="7527"/>
                  </a:lnTo>
                  <a:lnTo>
                    <a:pt x="10968" y="7527"/>
                  </a:lnTo>
                  <a:lnTo>
                    <a:pt x="9962" y="4015"/>
                  </a:lnTo>
                  <a:close/>
                  <a:moveTo>
                    <a:pt x="8299" y="4015"/>
                  </a:moveTo>
                  <a:lnTo>
                    <a:pt x="9439" y="4015"/>
                  </a:lnTo>
                  <a:lnTo>
                    <a:pt x="10444" y="7527"/>
                  </a:lnTo>
                  <a:lnTo>
                    <a:pt x="8299" y="7527"/>
                  </a:lnTo>
                  <a:lnTo>
                    <a:pt x="8299" y="4015"/>
                  </a:lnTo>
                  <a:close/>
                  <a:moveTo>
                    <a:pt x="6656" y="4015"/>
                  </a:moveTo>
                  <a:lnTo>
                    <a:pt x="7796" y="4015"/>
                  </a:lnTo>
                  <a:lnTo>
                    <a:pt x="7796" y="7527"/>
                  </a:lnTo>
                  <a:lnTo>
                    <a:pt x="5650" y="7527"/>
                  </a:lnTo>
                  <a:lnTo>
                    <a:pt x="6656" y="4015"/>
                  </a:lnTo>
                  <a:close/>
                  <a:moveTo>
                    <a:pt x="5127" y="7527"/>
                  </a:moveTo>
                  <a:lnTo>
                    <a:pt x="3020" y="7527"/>
                  </a:lnTo>
                  <a:lnTo>
                    <a:pt x="5032" y="4015"/>
                  </a:lnTo>
                  <a:lnTo>
                    <a:pt x="6132" y="4015"/>
                  </a:lnTo>
                  <a:lnTo>
                    <a:pt x="5127" y="7527"/>
                  </a:lnTo>
                  <a:close/>
                  <a:moveTo>
                    <a:pt x="13077" y="1004"/>
                  </a:moveTo>
                  <a:lnTo>
                    <a:pt x="13077" y="3011"/>
                  </a:lnTo>
                  <a:lnTo>
                    <a:pt x="3018" y="3011"/>
                  </a:lnTo>
                  <a:lnTo>
                    <a:pt x="3018" y="1004"/>
                  </a:lnTo>
                  <a:lnTo>
                    <a:pt x="13077" y="1004"/>
                  </a:lnTo>
                  <a:close/>
                  <a:moveTo>
                    <a:pt x="15793" y="5620"/>
                  </a:moveTo>
                  <a:lnTo>
                    <a:pt x="14284" y="3614"/>
                  </a:lnTo>
                  <a:lnTo>
                    <a:pt x="14262" y="3585"/>
                  </a:lnTo>
                  <a:lnTo>
                    <a:pt x="14239" y="3557"/>
                  </a:lnTo>
                  <a:lnTo>
                    <a:pt x="14214" y="3530"/>
                  </a:lnTo>
                  <a:lnTo>
                    <a:pt x="14189" y="3503"/>
                  </a:lnTo>
                  <a:lnTo>
                    <a:pt x="14164" y="3477"/>
                  </a:lnTo>
                  <a:lnTo>
                    <a:pt x="14137" y="3451"/>
                  </a:lnTo>
                  <a:lnTo>
                    <a:pt x="14110" y="3426"/>
                  </a:lnTo>
                  <a:lnTo>
                    <a:pt x="14083" y="3401"/>
                  </a:lnTo>
                  <a:lnTo>
                    <a:pt x="14083" y="1004"/>
                  </a:lnTo>
                  <a:lnTo>
                    <a:pt x="14082" y="952"/>
                  </a:lnTo>
                  <a:lnTo>
                    <a:pt x="14078" y="901"/>
                  </a:lnTo>
                  <a:lnTo>
                    <a:pt x="14072" y="851"/>
                  </a:lnTo>
                  <a:lnTo>
                    <a:pt x="14063" y="802"/>
                  </a:lnTo>
                  <a:lnTo>
                    <a:pt x="14052" y="753"/>
                  </a:lnTo>
                  <a:lnTo>
                    <a:pt x="14038" y="706"/>
                  </a:lnTo>
                  <a:lnTo>
                    <a:pt x="14022" y="658"/>
                  </a:lnTo>
                  <a:lnTo>
                    <a:pt x="14004" y="613"/>
                  </a:lnTo>
                  <a:lnTo>
                    <a:pt x="13984" y="569"/>
                  </a:lnTo>
                  <a:lnTo>
                    <a:pt x="13961" y="526"/>
                  </a:lnTo>
                  <a:lnTo>
                    <a:pt x="13937" y="484"/>
                  </a:lnTo>
                  <a:lnTo>
                    <a:pt x="13911" y="443"/>
                  </a:lnTo>
                  <a:lnTo>
                    <a:pt x="13883" y="403"/>
                  </a:lnTo>
                  <a:lnTo>
                    <a:pt x="13854" y="365"/>
                  </a:lnTo>
                  <a:lnTo>
                    <a:pt x="13822" y="329"/>
                  </a:lnTo>
                  <a:lnTo>
                    <a:pt x="13788" y="294"/>
                  </a:lnTo>
                  <a:lnTo>
                    <a:pt x="13753" y="261"/>
                  </a:lnTo>
                  <a:lnTo>
                    <a:pt x="13717" y="229"/>
                  </a:lnTo>
                  <a:lnTo>
                    <a:pt x="13679" y="200"/>
                  </a:lnTo>
                  <a:lnTo>
                    <a:pt x="13640" y="172"/>
                  </a:lnTo>
                  <a:lnTo>
                    <a:pt x="13598" y="146"/>
                  </a:lnTo>
                  <a:lnTo>
                    <a:pt x="13557" y="121"/>
                  </a:lnTo>
                  <a:lnTo>
                    <a:pt x="13513" y="99"/>
                  </a:lnTo>
                  <a:lnTo>
                    <a:pt x="13468" y="79"/>
                  </a:lnTo>
                  <a:lnTo>
                    <a:pt x="13423" y="61"/>
                  </a:lnTo>
                  <a:lnTo>
                    <a:pt x="13376" y="45"/>
                  </a:lnTo>
                  <a:lnTo>
                    <a:pt x="13329" y="32"/>
                  </a:lnTo>
                  <a:lnTo>
                    <a:pt x="13279" y="20"/>
                  </a:lnTo>
                  <a:lnTo>
                    <a:pt x="13230" y="12"/>
                  </a:lnTo>
                  <a:lnTo>
                    <a:pt x="13180" y="5"/>
                  </a:lnTo>
                  <a:lnTo>
                    <a:pt x="13128" y="1"/>
                  </a:lnTo>
                  <a:lnTo>
                    <a:pt x="13077" y="0"/>
                  </a:lnTo>
                  <a:lnTo>
                    <a:pt x="3018" y="0"/>
                  </a:lnTo>
                  <a:lnTo>
                    <a:pt x="2967" y="1"/>
                  </a:lnTo>
                  <a:lnTo>
                    <a:pt x="2915" y="5"/>
                  </a:lnTo>
                  <a:lnTo>
                    <a:pt x="2865" y="12"/>
                  </a:lnTo>
                  <a:lnTo>
                    <a:pt x="2815" y="20"/>
                  </a:lnTo>
                  <a:lnTo>
                    <a:pt x="2766" y="32"/>
                  </a:lnTo>
                  <a:lnTo>
                    <a:pt x="2718" y="45"/>
                  </a:lnTo>
                  <a:lnTo>
                    <a:pt x="2672" y="61"/>
                  </a:lnTo>
                  <a:lnTo>
                    <a:pt x="2627" y="79"/>
                  </a:lnTo>
                  <a:lnTo>
                    <a:pt x="2581" y="99"/>
                  </a:lnTo>
                  <a:lnTo>
                    <a:pt x="2538" y="121"/>
                  </a:lnTo>
                  <a:lnTo>
                    <a:pt x="2496" y="146"/>
                  </a:lnTo>
                  <a:lnTo>
                    <a:pt x="2455" y="172"/>
                  </a:lnTo>
                  <a:lnTo>
                    <a:pt x="2416" y="200"/>
                  </a:lnTo>
                  <a:lnTo>
                    <a:pt x="2378" y="229"/>
                  </a:lnTo>
                  <a:lnTo>
                    <a:pt x="2341" y="261"/>
                  </a:lnTo>
                  <a:lnTo>
                    <a:pt x="2307" y="294"/>
                  </a:lnTo>
                  <a:lnTo>
                    <a:pt x="2273" y="329"/>
                  </a:lnTo>
                  <a:lnTo>
                    <a:pt x="2241" y="365"/>
                  </a:lnTo>
                  <a:lnTo>
                    <a:pt x="2212" y="403"/>
                  </a:lnTo>
                  <a:lnTo>
                    <a:pt x="2184" y="443"/>
                  </a:lnTo>
                  <a:lnTo>
                    <a:pt x="2158" y="484"/>
                  </a:lnTo>
                  <a:lnTo>
                    <a:pt x="2134" y="526"/>
                  </a:lnTo>
                  <a:lnTo>
                    <a:pt x="2111" y="569"/>
                  </a:lnTo>
                  <a:lnTo>
                    <a:pt x="2091" y="613"/>
                  </a:lnTo>
                  <a:lnTo>
                    <a:pt x="2073" y="658"/>
                  </a:lnTo>
                  <a:lnTo>
                    <a:pt x="2057" y="706"/>
                  </a:lnTo>
                  <a:lnTo>
                    <a:pt x="2043" y="753"/>
                  </a:lnTo>
                  <a:lnTo>
                    <a:pt x="2032" y="802"/>
                  </a:lnTo>
                  <a:lnTo>
                    <a:pt x="2023" y="851"/>
                  </a:lnTo>
                  <a:lnTo>
                    <a:pt x="2017" y="901"/>
                  </a:lnTo>
                  <a:lnTo>
                    <a:pt x="2013" y="952"/>
                  </a:lnTo>
                  <a:lnTo>
                    <a:pt x="2012" y="1004"/>
                  </a:lnTo>
                  <a:lnTo>
                    <a:pt x="2012" y="3402"/>
                  </a:lnTo>
                  <a:lnTo>
                    <a:pt x="1985" y="3426"/>
                  </a:lnTo>
                  <a:lnTo>
                    <a:pt x="1959" y="3451"/>
                  </a:lnTo>
                  <a:lnTo>
                    <a:pt x="1931" y="3477"/>
                  </a:lnTo>
                  <a:lnTo>
                    <a:pt x="1906" y="3503"/>
                  </a:lnTo>
                  <a:lnTo>
                    <a:pt x="1881" y="3529"/>
                  </a:lnTo>
                  <a:lnTo>
                    <a:pt x="1857" y="3556"/>
                  </a:lnTo>
                  <a:lnTo>
                    <a:pt x="1833" y="3584"/>
                  </a:lnTo>
                  <a:lnTo>
                    <a:pt x="1811" y="3613"/>
                  </a:lnTo>
                  <a:lnTo>
                    <a:pt x="303" y="5619"/>
                  </a:lnTo>
                  <a:lnTo>
                    <a:pt x="285" y="5644"/>
                  </a:lnTo>
                  <a:lnTo>
                    <a:pt x="268" y="5669"/>
                  </a:lnTo>
                  <a:lnTo>
                    <a:pt x="250" y="5695"/>
                  </a:lnTo>
                  <a:lnTo>
                    <a:pt x="233" y="5720"/>
                  </a:lnTo>
                  <a:lnTo>
                    <a:pt x="217" y="5746"/>
                  </a:lnTo>
                  <a:lnTo>
                    <a:pt x="202" y="5772"/>
                  </a:lnTo>
                  <a:lnTo>
                    <a:pt x="187" y="5798"/>
                  </a:lnTo>
                  <a:lnTo>
                    <a:pt x="173" y="5825"/>
                  </a:lnTo>
                  <a:lnTo>
                    <a:pt x="159" y="5851"/>
                  </a:lnTo>
                  <a:lnTo>
                    <a:pt x="146" y="5879"/>
                  </a:lnTo>
                  <a:lnTo>
                    <a:pt x="133" y="5906"/>
                  </a:lnTo>
                  <a:lnTo>
                    <a:pt x="121" y="5934"/>
                  </a:lnTo>
                  <a:lnTo>
                    <a:pt x="110" y="5962"/>
                  </a:lnTo>
                  <a:lnTo>
                    <a:pt x="99" y="5991"/>
                  </a:lnTo>
                  <a:lnTo>
                    <a:pt x="88" y="6019"/>
                  </a:lnTo>
                  <a:lnTo>
                    <a:pt x="78" y="6047"/>
                  </a:lnTo>
                  <a:lnTo>
                    <a:pt x="68" y="6076"/>
                  </a:lnTo>
                  <a:lnTo>
                    <a:pt x="60" y="6105"/>
                  </a:lnTo>
                  <a:lnTo>
                    <a:pt x="51" y="6134"/>
                  </a:lnTo>
                  <a:lnTo>
                    <a:pt x="44" y="6163"/>
                  </a:lnTo>
                  <a:lnTo>
                    <a:pt x="37" y="6193"/>
                  </a:lnTo>
                  <a:lnTo>
                    <a:pt x="31" y="6222"/>
                  </a:lnTo>
                  <a:lnTo>
                    <a:pt x="25" y="6253"/>
                  </a:lnTo>
                  <a:lnTo>
                    <a:pt x="20" y="6282"/>
                  </a:lnTo>
                  <a:lnTo>
                    <a:pt x="15" y="6312"/>
                  </a:lnTo>
                  <a:lnTo>
                    <a:pt x="11" y="6342"/>
                  </a:lnTo>
                  <a:lnTo>
                    <a:pt x="8" y="6372"/>
                  </a:lnTo>
                  <a:lnTo>
                    <a:pt x="5" y="6402"/>
                  </a:lnTo>
                  <a:lnTo>
                    <a:pt x="3" y="6432"/>
                  </a:lnTo>
                  <a:lnTo>
                    <a:pt x="1" y="6463"/>
                  </a:lnTo>
                  <a:lnTo>
                    <a:pt x="0" y="6493"/>
                  </a:lnTo>
                  <a:lnTo>
                    <a:pt x="0" y="6524"/>
                  </a:lnTo>
                  <a:lnTo>
                    <a:pt x="0" y="7025"/>
                  </a:lnTo>
                  <a:lnTo>
                    <a:pt x="2" y="7103"/>
                  </a:lnTo>
                  <a:lnTo>
                    <a:pt x="8" y="7179"/>
                  </a:lnTo>
                  <a:lnTo>
                    <a:pt x="17" y="7254"/>
                  </a:lnTo>
                  <a:lnTo>
                    <a:pt x="31" y="7328"/>
                  </a:lnTo>
                  <a:lnTo>
                    <a:pt x="47" y="7401"/>
                  </a:lnTo>
                  <a:lnTo>
                    <a:pt x="68" y="7473"/>
                  </a:lnTo>
                  <a:lnTo>
                    <a:pt x="92" y="7542"/>
                  </a:lnTo>
                  <a:lnTo>
                    <a:pt x="119" y="7610"/>
                  </a:lnTo>
                  <a:lnTo>
                    <a:pt x="149" y="7678"/>
                  </a:lnTo>
                  <a:lnTo>
                    <a:pt x="182" y="7742"/>
                  </a:lnTo>
                  <a:lnTo>
                    <a:pt x="218" y="7805"/>
                  </a:lnTo>
                  <a:lnTo>
                    <a:pt x="259" y="7866"/>
                  </a:lnTo>
                  <a:lnTo>
                    <a:pt x="300" y="7926"/>
                  </a:lnTo>
                  <a:lnTo>
                    <a:pt x="345" y="7983"/>
                  </a:lnTo>
                  <a:lnTo>
                    <a:pt x="392" y="8037"/>
                  </a:lnTo>
                  <a:lnTo>
                    <a:pt x="443" y="8089"/>
                  </a:lnTo>
                  <a:lnTo>
                    <a:pt x="495" y="8139"/>
                  </a:lnTo>
                  <a:lnTo>
                    <a:pt x="549" y="8187"/>
                  </a:lnTo>
                  <a:lnTo>
                    <a:pt x="607" y="8232"/>
                  </a:lnTo>
                  <a:lnTo>
                    <a:pt x="666" y="8273"/>
                  </a:lnTo>
                  <a:lnTo>
                    <a:pt x="727" y="8313"/>
                  </a:lnTo>
                  <a:lnTo>
                    <a:pt x="791" y="8349"/>
                  </a:lnTo>
                  <a:lnTo>
                    <a:pt x="855" y="8382"/>
                  </a:lnTo>
                  <a:lnTo>
                    <a:pt x="922" y="8412"/>
                  </a:lnTo>
                  <a:lnTo>
                    <a:pt x="991" y="8439"/>
                  </a:lnTo>
                  <a:lnTo>
                    <a:pt x="1060" y="8464"/>
                  </a:lnTo>
                  <a:lnTo>
                    <a:pt x="1133" y="8484"/>
                  </a:lnTo>
                  <a:lnTo>
                    <a:pt x="1205" y="8501"/>
                  </a:lnTo>
                  <a:lnTo>
                    <a:pt x="1280" y="8514"/>
                  </a:lnTo>
                  <a:lnTo>
                    <a:pt x="1355" y="8523"/>
                  </a:lnTo>
                  <a:lnTo>
                    <a:pt x="1431" y="8529"/>
                  </a:lnTo>
                  <a:lnTo>
                    <a:pt x="1509" y="8531"/>
                  </a:lnTo>
                  <a:lnTo>
                    <a:pt x="1509" y="15054"/>
                  </a:lnTo>
                  <a:lnTo>
                    <a:pt x="1510" y="15106"/>
                  </a:lnTo>
                  <a:lnTo>
                    <a:pt x="1514" y="15157"/>
                  </a:lnTo>
                  <a:lnTo>
                    <a:pt x="1520" y="15207"/>
                  </a:lnTo>
                  <a:lnTo>
                    <a:pt x="1529" y="15257"/>
                  </a:lnTo>
                  <a:lnTo>
                    <a:pt x="1540" y="15305"/>
                  </a:lnTo>
                  <a:lnTo>
                    <a:pt x="1554" y="15352"/>
                  </a:lnTo>
                  <a:lnTo>
                    <a:pt x="1570" y="15400"/>
                  </a:lnTo>
                  <a:lnTo>
                    <a:pt x="1588" y="15445"/>
                  </a:lnTo>
                  <a:lnTo>
                    <a:pt x="1608" y="15489"/>
                  </a:lnTo>
                  <a:lnTo>
                    <a:pt x="1631" y="15533"/>
                  </a:lnTo>
                  <a:lnTo>
                    <a:pt x="1655" y="15574"/>
                  </a:lnTo>
                  <a:lnTo>
                    <a:pt x="1681" y="15615"/>
                  </a:lnTo>
                  <a:lnTo>
                    <a:pt x="1709" y="15655"/>
                  </a:lnTo>
                  <a:lnTo>
                    <a:pt x="1738" y="15693"/>
                  </a:lnTo>
                  <a:lnTo>
                    <a:pt x="1770" y="15729"/>
                  </a:lnTo>
                  <a:lnTo>
                    <a:pt x="1804" y="15764"/>
                  </a:lnTo>
                  <a:lnTo>
                    <a:pt x="1839" y="15797"/>
                  </a:lnTo>
                  <a:lnTo>
                    <a:pt x="1875" y="15829"/>
                  </a:lnTo>
                  <a:lnTo>
                    <a:pt x="1913" y="15858"/>
                  </a:lnTo>
                  <a:lnTo>
                    <a:pt x="1953" y="15886"/>
                  </a:lnTo>
                  <a:lnTo>
                    <a:pt x="1993" y="15912"/>
                  </a:lnTo>
                  <a:lnTo>
                    <a:pt x="2035" y="15937"/>
                  </a:lnTo>
                  <a:lnTo>
                    <a:pt x="2078" y="15959"/>
                  </a:lnTo>
                  <a:lnTo>
                    <a:pt x="2124" y="15979"/>
                  </a:lnTo>
                  <a:lnTo>
                    <a:pt x="2169" y="15997"/>
                  </a:lnTo>
                  <a:lnTo>
                    <a:pt x="2216" y="16013"/>
                  </a:lnTo>
                  <a:lnTo>
                    <a:pt x="2263" y="16026"/>
                  </a:lnTo>
                  <a:lnTo>
                    <a:pt x="2312" y="16038"/>
                  </a:lnTo>
                  <a:lnTo>
                    <a:pt x="2362" y="16046"/>
                  </a:lnTo>
                  <a:lnTo>
                    <a:pt x="2412" y="16053"/>
                  </a:lnTo>
                  <a:lnTo>
                    <a:pt x="2464" y="16057"/>
                  </a:lnTo>
                  <a:lnTo>
                    <a:pt x="2515" y="16058"/>
                  </a:lnTo>
                  <a:lnTo>
                    <a:pt x="13580" y="16058"/>
                  </a:lnTo>
                  <a:lnTo>
                    <a:pt x="13632" y="16057"/>
                  </a:lnTo>
                  <a:lnTo>
                    <a:pt x="13683" y="16053"/>
                  </a:lnTo>
                  <a:lnTo>
                    <a:pt x="13733" y="16046"/>
                  </a:lnTo>
                  <a:lnTo>
                    <a:pt x="13782" y="16038"/>
                  </a:lnTo>
                  <a:lnTo>
                    <a:pt x="13832" y="16026"/>
                  </a:lnTo>
                  <a:lnTo>
                    <a:pt x="13879" y="16013"/>
                  </a:lnTo>
                  <a:lnTo>
                    <a:pt x="13926" y="15997"/>
                  </a:lnTo>
                  <a:lnTo>
                    <a:pt x="13971" y="15979"/>
                  </a:lnTo>
                  <a:lnTo>
                    <a:pt x="14016" y="15959"/>
                  </a:lnTo>
                  <a:lnTo>
                    <a:pt x="14060" y="15937"/>
                  </a:lnTo>
                  <a:lnTo>
                    <a:pt x="14101" y="15912"/>
                  </a:lnTo>
                  <a:lnTo>
                    <a:pt x="14142" y="15886"/>
                  </a:lnTo>
                  <a:lnTo>
                    <a:pt x="14182" y="15858"/>
                  </a:lnTo>
                  <a:lnTo>
                    <a:pt x="14220" y="15829"/>
                  </a:lnTo>
                  <a:lnTo>
                    <a:pt x="14256" y="15797"/>
                  </a:lnTo>
                  <a:lnTo>
                    <a:pt x="14291" y="15764"/>
                  </a:lnTo>
                  <a:lnTo>
                    <a:pt x="14325" y="15729"/>
                  </a:lnTo>
                  <a:lnTo>
                    <a:pt x="14356" y="15693"/>
                  </a:lnTo>
                  <a:lnTo>
                    <a:pt x="14386" y="15655"/>
                  </a:lnTo>
                  <a:lnTo>
                    <a:pt x="14414" y="15615"/>
                  </a:lnTo>
                  <a:lnTo>
                    <a:pt x="14440" y="15574"/>
                  </a:lnTo>
                  <a:lnTo>
                    <a:pt x="14464" y="15533"/>
                  </a:lnTo>
                  <a:lnTo>
                    <a:pt x="14487" y="15489"/>
                  </a:lnTo>
                  <a:lnTo>
                    <a:pt x="14507" y="15445"/>
                  </a:lnTo>
                  <a:lnTo>
                    <a:pt x="14525" y="15400"/>
                  </a:lnTo>
                  <a:lnTo>
                    <a:pt x="14541" y="15352"/>
                  </a:lnTo>
                  <a:lnTo>
                    <a:pt x="14554" y="15305"/>
                  </a:lnTo>
                  <a:lnTo>
                    <a:pt x="14566" y="15257"/>
                  </a:lnTo>
                  <a:lnTo>
                    <a:pt x="14574" y="15207"/>
                  </a:lnTo>
                  <a:lnTo>
                    <a:pt x="14581" y="15157"/>
                  </a:lnTo>
                  <a:lnTo>
                    <a:pt x="14585" y="15106"/>
                  </a:lnTo>
                  <a:lnTo>
                    <a:pt x="14586" y="15054"/>
                  </a:lnTo>
                  <a:lnTo>
                    <a:pt x="14586" y="8531"/>
                  </a:lnTo>
                  <a:lnTo>
                    <a:pt x="14664" y="8529"/>
                  </a:lnTo>
                  <a:lnTo>
                    <a:pt x="14740" y="8523"/>
                  </a:lnTo>
                  <a:lnTo>
                    <a:pt x="14815" y="8514"/>
                  </a:lnTo>
                  <a:lnTo>
                    <a:pt x="14890" y="8501"/>
                  </a:lnTo>
                  <a:lnTo>
                    <a:pt x="14962" y="8484"/>
                  </a:lnTo>
                  <a:lnTo>
                    <a:pt x="15034" y="8464"/>
                  </a:lnTo>
                  <a:lnTo>
                    <a:pt x="15104" y="8439"/>
                  </a:lnTo>
                  <a:lnTo>
                    <a:pt x="15173" y="8412"/>
                  </a:lnTo>
                  <a:lnTo>
                    <a:pt x="15240" y="8382"/>
                  </a:lnTo>
                  <a:lnTo>
                    <a:pt x="15304" y="8349"/>
                  </a:lnTo>
                  <a:lnTo>
                    <a:pt x="15368" y="8313"/>
                  </a:lnTo>
                  <a:lnTo>
                    <a:pt x="15429" y="8273"/>
                  </a:lnTo>
                  <a:lnTo>
                    <a:pt x="15488" y="8232"/>
                  </a:lnTo>
                  <a:lnTo>
                    <a:pt x="15545" y="8187"/>
                  </a:lnTo>
                  <a:lnTo>
                    <a:pt x="15600" y="8139"/>
                  </a:lnTo>
                  <a:lnTo>
                    <a:pt x="15652" y="8089"/>
                  </a:lnTo>
                  <a:lnTo>
                    <a:pt x="15703" y="8037"/>
                  </a:lnTo>
                  <a:lnTo>
                    <a:pt x="15750" y="7983"/>
                  </a:lnTo>
                  <a:lnTo>
                    <a:pt x="15795" y="7926"/>
                  </a:lnTo>
                  <a:lnTo>
                    <a:pt x="15836" y="7866"/>
                  </a:lnTo>
                  <a:lnTo>
                    <a:pt x="15876" y="7805"/>
                  </a:lnTo>
                  <a:lnTo>
                    <a:pt x="15913" y="7742"/>
                  </a:lnTo>
                  <a:lnTo>
                    <a:pt x="15946" y="7678"/>
                  </a:lnTo>
                  <a:lnTo>
                    <a:pt x="15976" y="7610"/>
                  </a:lnTo>
                  <a:lnTo>
                    <a:pt x="16003" y="7542"/>
                  </a:lnTo>
                  <a:lnTo>
                    <a:pt x="16027" y="7473"/>
                  </a:lnTo>
                  <a:lnTo>
                    <a:pt x="16048" y="7401"/>
                  </a:lnTo>
                  <a:lnTo>
                    <a:pt x="16064" y="7328"/>
                  </a:lnTo>
                  <a:lnTo>
                    <a:pt x="16078" y="7254"/>
                  </a:lnTo>
                  <a:lnTo>
                    <a:pt x="16087" y="7179"/>
                  </a:lnTo>
                  <a:lnTo>
                    <a:pt x="16093" y="7103"/>
                  </a:lnTo>
                  <a:lnTo>
                    <a:pt x="16095" y="7025"/>
                  </a:lnTo>
                  <a:lnTo>
                    <a:pt x="16095" y="6524"/>
                  </a:lnTo>
                  <a:lnTo>
                    <a:pt x="16095" y="6493"/>
                  </a:lnTo>
                  <a:lnTo>
                    <a:pt x="16094" y="6463"/>
                  </a:lnTo>
                  <a:lnTo>
                    <a:pt x="16092" y="6432"/>
                  </a:lnTo>
                  <a:lnTo>
                    <a:pt x="16090" y="6402"/>
                  </a:lnTo>
                  <a:lnTo>
                    <a:pt x="16087" y="6372"/>
                  </a:lnTo>
                  <a:lnTo>
                    <a:pt x="16084" y="6342"/>
                  </a:lnTo>
                  <a:lnTo>
                    <a:pt x="16080" y="6312"/>
                  </a:lnTo>
                  <a:lnTo>
                    <a:pt x="16075" y="6282"/>
                  </a:lnTo>
                  <a:lnTo>
                    <a:pt x="16070" y="6253"/>
                  </a:lnTo>
                  <a:lnTo>
                    <a:pt x="16064" y="6222"/>
                  </a:lnTo>
                  <a:lnTo>
                    <a:pt x="16058" y="6193"/>
                  </a:lnTo>
                  <a:lnTo>
                    <a:pt x="16051" y="6163"/>
                  </a:lnTo>
                  <a:lnTo>
                    <a:pt x="16044" y="6134"/>
                  </a:lnTo>
                  <a:lnTo>
                    <a:pt x="16035" y="6105"/>
                  </a:lnTo>
                  <a:lnTo>
                    <a:pt x="16027" y="6076"/>
                  </a:lnTo>
                  <a:lnTo>
                    <a:pt x="16018" y="6047"/>
                  </a:lnTo>
                  <a:lnTo>
                    <a:pt x="16007" y="6019"/>
                  </a:lnTo>
                  <a:lnTo>
                    <a:pt x="15996" y="5991"/>
                  </a:lnTo>
                  <a:lnTo>
                    <a:pt x="15985" y="5963"/>
                  </a:lnTo>
                  <a:lnTo>
                    <a:pt x="15974" y="5934"/>
                  </a:lnTo>
                  <a:lnTo>
                    <a:pt x="15962" y="5906"/>
                  </a:lnTo>
                  <a:lnTo>
                    <a:pt x="15949" y="5879"/>
                  </a:lnTo>
                  <a:lnTo>
                    <a:pt x="15936" y="5852"/>
                  </a:lnTo>
                  <a:lnTo>
                    <a:pt x="15922" y="5825"/>
                  </a:lnTo>
                  <a:lnTo>
                    <a:pt x="15908" y="5798"/>
                  </a:lnTo>
                  <a:lnTo>
                    <a:pt x="15893" y="5772"/>
                  </a:lnTo>
                  <a:lnTo>
                    <a:pt x="15878" y="5746"/>
                  </a:lnTo>
                  <a:lnTo>
                    <a:pt x="15862" y="5720"/>
                  </a:lnTo>
                  <a:lnTo>
                    <a:pt x="15846" y="5695"/>
                  </a:lnTo>
                  <a:lnTo>
                    <a:pt x="15828" y="5669"/>
                  </a:lnTo>
                  <a:lnTo>
                    <a:pt x="15811" y="5644"/>
                  </a:lnTo>
                  <a:lnTo>
                    <a:pt x="15793" y="562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394" name="Google Shape;394;p47"/>
            <p:cNvSpPr txBox="1"/>
            <p:nvPr/>
          </p:nvSpPr>
          <p:spPr>
            <a:xfrm flipH="1">
              <a:off x="1763393" y="3662861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Process One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395" name="Google Shape;395;p47"/>
          <p:cNvGrpSpPr/>
          <p:nvPr/>
        </p:nvGrpSpPr>
        <p:grpSpPr>
          <a:xfrm>
            <a:off x="3603860" y="2139455"/>
            <a:ext cx="1614794" cy="857572"/>
            <a:chOff x="4735367" y="2886791"/>
            <a:chExt cx="2153059" cy="1143429"/>
          </a:xfrm>
        </p:grpSpPr>
        <p:sp>
          <p:nvSpPr>
            <p:cNvPr id="396" name="Google Shape;396;p47"/>
            <p:cNvSpPr/>
            <p:nvPr/>
          </p:nvSpPr>
          <p:spPr>
            <a:xfrm>
              <a:off x="5501106" y="2886791"/>
              <a:ext cx="527809" cy="604202"/>
            </a:xfrm>
            <a:custGeom>
              <a:rect b="b" l="l" r="r" t="t"/>
              <a:pathLst>
                <a:path extrusionOk="0" h="16095" w="14060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397" name="Google Shape;397;p47"/>
            <p:cNvSpPr txBox="1"/>
            <p:nvPr/>
          </p:nvSpPr>
          <p:spPr>
            <a:xfrm flipH="1">
              <a:off x="4735367" y="3662861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Process Two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398" name="Google Shape;398;p47"/>
          <p:cNvGrpSpPr/>
          <p:nvPr/>
        </p:nvGrpSpPr>
        <p:grpSpPr>
          <a:xfrm>
            <a:off x="5921921" y="2153871"/>
            <a:ext cx="1614794" cy="828738"/>
            <a:chOff x="7719177" y="2925236"/>
            <a:chExt cx="2153059" cy="1104984"/>
          </a:xfrm>
        </p:grpSpPr>
        <p:sp>
          <p:nvSpPr>
            <p:cNvPr id="399" name="Google Shape;399;p47"/>
            <p:cNvSpPr/>
            <p:nvPr/>
          </p:nvSpPr>
          <p:spPr>
            <a:xfrm>
              <a:off x="8437429" y="2925236"/>
              <a:ext cx="526064" cy="527312"/>
            </a:xfrm>
            <a:custGeom>
              <a:rect b="b" l="l" r="r" t="t"/>
              <a:pathLst>
                <a:path extrusionOk="0" h="16036" w="16419">
                  <a:moveTo>
                    <a:pt x="13248" y="12967"/>
                  </a:moveTo>
                  <a:lnTo>
                    <a:pt x="13139" y="12892"/>
                  </a:lnTo>
                  <a:lnTo>
                    <a:pt x="13030" y="12819"/>
                  </a:lnTo>
                  <a:lnTo>
                    <a:pt x="12919" y="12748"/>
                  </a:lnTo>
                  <a:lnTo>
                    <a:pt x="12807" y="12676"/>
                  </a:lnTo>
                  <a:lnTo>
                    <a:pt x="12693" y="12608"/>
                  </a:lnTo>
                  <a:lnTo>
                    <a:pt x="12579" y="12541"/>
                  </a:lnTo>
                  <a:lnTo>
                    <a:pt x="12463" y="12476"/>
                  </a:lnTo>
                  <a:lnTo>
                    <a:pt x="12347" y="12413"/>
                  </a:lnTo>
                  <a:lnTo>
                    <a:pt x="12229" y="12351"/>
                  </a:lnTo>
                  <a:lnTo>
                    <a:pt x="12110" y="12291"/>
                  </a:lnTo>
                  <a:lnTo>
                    <a:pt x="12051" y="12261"/>
                  </a:lnTo>
                  <a:lnTo>
                    <a:pt x="11990" y="12231"/>
                  </a:lnTo>
                  <a:lnTo>
                    <a:pt x="11930" y="12203"/>
                  </a:lnTo>
                  <a:lnTo>
                    <a:pt x="11869" y="12175"/>
                  </a:lnTo>
                  <a:lnTo>
                    <a:pt x="11808" y="12147"/>
                  </a:lnTo>
                  <a:lnTo>
                    <a:pt x="11747" y="12120"/>
                  </a:lnTo>
                  <a:lnTo>
                    <a:pt x="11686" y="12094"/>
                  </a:lnTo>
                  <a:lnTo>
                    <a:pt x="11625" y="12068"/>
                  </a:lnTo>
                  <a:lnTo>
                    <a:pt x="11562" y="12042"/>
                  </a:lnTo>
                  <a:lnTo>
                    <a:pt x="11499" y="12017"/>
                  </a:lnTo>
                  <a:lnTo>
                    <a:pt x="11438" y="11992"/>
                  </a:lnTo>
                  <a:lnTo>
                    <a:pt x="11374" y="11968"/>
                  </a:lnTo>
                  <a:lnTo>
                    <a:pt x="11419" y="11863"/>
                  </a:lnTo>
                  <a:lnTo>
                    <a:pt x="11463" y="11756"/>
                  </a:lnTo>
                  <a:lnTo>
                    <a:pt x="11505" y="11649"/>
                  </a:lnTo>
                  <a:lnTo>
                    <a:pt x="11546" y="11541"/>
                  </a:lnTo>
                  <a:lnTo>
                    <a:pt x="11585" y="11433"/>
                  </a:lnTo>
                  <a:lnTo>
                    <a:pt x="11624" y="11323"/>
                  </a:lnTo>
                  <a:lnTo>
                    <a:pt x="11661" y="11214"/>
                  </a:lnTo>
                  <a:lnTo>
                    <a:pt x="11696" y="11104"/>
                  </a:lnTo>
                  <a:lnTo>
                    <a:pt x="11731" y="10993"/>
                  </a:lnTo>
                  <a:lnTo>
                    <a:pt x="11765" y="10880"/>
                  </a:lnTo>
                  <a:lnTo>
                    <a:pt x="11798" y="10768"/>
                  </a:lnTo>
                  <a:lnTo>
                    <a:pt x="11829" y="10655"/>
                  </a:lnTo>
                  <a:lnTo>
                    <a:pt x="11859" y="10542"/>
                  </a:lnTo>
                  <a:lnTo>
                    <a:pt x="11887" y="10427"/>
                  </a:lnTo>
                  <a:lnTo>
                    <a:pt x="11914" y="10312"/>
                  </a:lnTo>
                  <a:lnTo>
                    <a:pt x="11941" y="10197"/>
                  </a:lnTo>
                  <a:lnTo>
                    <a:pt x="11965" y="10081"/>
                  </a:lnTo>
                  <a:lnTo>
                    <a:pt x="11988" y="9964"/>
                  </a:lnTo>
                  <a:lnTo>
                    <a:pt x="12010" y="9847"/>
                  </a:lnTo>
                  <a:lnTo>
                    <a:pt x="12031" y="9729"/>
                  </a:lnTo>
                  <a:lnTo>
                    <a:pt x="12051" y="9611"/>
                  </a:lnTo>
                  <a:lnTo>
                    <a:pt x="12068" y="9492"/>
                  </a:lnTo>
                  <a:lnTo>
                    <a:pt x="12084" y="9373"/>
                  </a:lnTo>
                  <a:lnTo>
                    <a:pt x="12100" y="9253"/>
                  </a:lnTo>
                  <a:lnTo>
                    <a:pt x="12113" y="9133"/>
                  </a:lnTo>
                  <a:lnTo>
                    <a:pt x="12126" y="9011"/>
                  </a:lnTo>
                  <a:lnTo>
                    <a:pt x="12137" y="8890"/>
                  </a:lnTo>
                  <a:lnTo>
                    <a:pt x="12147" y="8769"/>
                  </a:lnTo>
                  <a:lnTo>
                    <a:pt x="12155" y="8646"/>
                  </a:lnTo>
                  <a:lnTo>
                    <a:pt x="12161" y="8523"/>
                  </a:lnTo>
                  <a:lnTo>
                    <a:pt x="12166" y="8400"/>
                  </a:lnTo>
                  <a:lnTo>
                    <a:pt x="12171" y="8277"/>
                  </a:lnTo>
                  <a:lnTo>
                    <a:pt x="15347" y="8277"/>
                  </a:lnTo>
                  <a:lnTo>
                    <a:pt x="15337" y="8448"/>
                  </a:lnTo>
                  <a:lnTo>
                    <a:pt x="15325" y="8617"/>
                  </a:lnTo>
                  <a:lnTo>
                    <a:pt x="15309" y="8786"/>
                  </a:lnTo>
                  <a:lnTo>
                    <a:pt x="15287" y="8954"/>
                  </a:lnTo>
                  <a:lnTo>
                    <a:pt x="15262" y="9119"/>
                  </a:lnTo>
                  <a:lnTo>
                    <a:pt x="15234" y="9285"/>
                  </a:lnTo>
                  <a:lnTo>
                    <a:pt x="15201" y="9449"/>
                  </a:lnTo>
                  <a:lnTo>
                    <a:pt x="15164" y="9612"/>
                  </a:lnTo>
                  <a:lnTo>
                    <a:pt x="15124" y="9772"/>
                  </a:lnTo>
                  <a:lnTo>
                    <a:pt x="15080" y="9931"/>
                  </a:lnTo>
                  <a:lnTo>
                    <a:pt x="15032" y="10090"/>
                  </a:lnTo>
                  <a:lnTo>
                    <a:pt x="14980" y="10246"/>
                  </a:lnTo>
                  <a:lnTo>
                    <a:pt x="14925" y="10400"/>
                  </a:lnTo>
                  <a:lnTo>
                    <a:pt x="14866" y="10554"/>
                  </a:lnTo>
                  <a:lnTo>
                    <a:pt x="14804" y="10705"/>
                  </a:lnTo>
                  <a:lnTo>
                    <a:pt x="14738" y="10854"/>
                  </a:lnTo>
                  <a:lnTo>
                    <a:pt x="14668" y="11002"/>
                  </a:lnTo>
                  <a:lnTo>
                    <a:pt x="14596" y="11148"/>
                  </a:lnTo>
                  <a:lnTo>
                    <a:pt x="14521" y="11292"/>
                  </a:lnTo>
                  <a:lnTo>
                    <a:pt x="14441" y="11434"/>
                  </a:lnTo>
                  <a:lnTo>
                    <a:pt x="14358" y="11574"/>
                  </a:lnTo>
                  <a:lnTo>
                    <a:pt x="14272" y="11712"/>
                  </a:lnTo>
                  <a:lnTo>
                    <a:pt x="14183" y="11848"/>
                  </a:lnTo>
                  <a:lnTo>
                    <a:pt x="14092" y="11981"/>
                  </a:lnTo>
                  <a:lnTo>
                    <a:pt x="13996" y="12113"/>
                  </a:lnTo>
                  <a:lnTo>
                    <a:pt x="13898" y="12241"/>
                  </a:lnTo>
                  <a:lnTo>
                    <a:pt x="13797" y="12369"/>
                  </a:lnTo>
                  <a:lnTo>
                    <a:pt x="13693" y="12493"/>
                  </a:lnTo>
                  <a:lnTo>
                    <a:pt x="13586" y="12615"/>
                  </a:lnTo>
                  <a:lnTo>
                    <a:pt x="13476" y="12735"/>
                  </a:lnTo>
                  <a:lnTo>
                    <a:pt x="13364" y="12852"/>
                  </a:lnTo>
                  <a:lnTo>
                    <a:pt x="13248" y="12967"/>
                  </a:lnTo>
                  <a:close/>
                  <a:moveTo>
                    <a:pt x="1073" y="8277"/>
                  </a:moveTo>
                  <a:lnTo>
                    <a:pt x="4248" y="8277"/>
                  </a:lnTo>
                  <a:lnTo>
                    <a:pt x="4253" y="8400"/>
                  </a:lnTo>
                  <a:lnTo>
                    <a:pt x="4258" y="8523"/>
                  </a:lnTo>
                  <a:lnTo>
                    <a:pt x="4265" y="8646"/>
                  </a:lnTo>
                  <a:lnTo>
                    <a:pt x="4273" y="8769"/>
                  </a:lnTo>
                  <a:lnTo>
                    <a:pt x="4282" y="8890"/>
                  </a:lnTo>
                  <a:lnTo>
                    <a:pt x="4294" y="9011"/>
                  </a:lnTo>
                  <a:lnTo>
                    <a:pt x="4306" y="9133"/>
                  </a:lnTo>
                  <a:lnTo>
                    <a:pt x="4319" y="9253"/>
                  </a:lnTo>
                  <a:lnTo>
                    <a:pt x="4335" y="9373"/>
                  </a:lnTo>
                  <a:lnTo>
                    <a:pt x="4351" y="9492"/>
                  </a:lnTo>
                  <a:lnTo>
                    <a:pt x="4370" y="9611"/>
                  </a:lnTo>
                  <a:lnTo>
                    <a:pt x="4388" y="9729"/>
                  </a:lnTo>
                  <a:lnTo>
                    <a:pt x="4410" y="9847"/>
                  </a:lnTo>
                  <a:lnTo>
                    <a:pt x="4431" y="9964"/>
                  </a:lnTo>
                  <a:lnTo>
                    <a:pt x="4455" y="10081"/>
                  </a:lnTo>
                  <a:lnTo>
                    <a:pt x="4479" y="10197"/>
                  </a:lnTo>
                  <a:lnTo>
                    <a:pt x="4505" y="10312"/>
                  </a:lnTo>
                  <a:lnTo>
                    <a:pt x="4533" y="10427"/>
                  </a:lnTo>
                  <a:lnTo>
                    <a:pt x="4560" y="10542"/>
                  </a:lnTo>
                  <a:lnTo>
                    <a:pt x="4590" y="10655"/>
                  </a:lnTo>
                  <a:lnTo>
                    <a:pt x="4622" y="10768"/>
                  </a:lnTo>
                  <a:lnTo>
                    <a:pt x="4654" y="10880"/>
                  </a:lnTo>
                  <a:lnTo>
                    <a:pt x="4688" y="10993"/>
                  </a:lnTo>
                  <a:lnTo>
                    <a:pt x="4723" y="11104"/>
                  </a:lnTo>
                  <a:lnTo>
                    <a:pt x="4758" y="11214"/>
                  </a:lnTo>
                  <a:lnTo>
                    <a:pt x="4795" y="11323"/>
                  </a:lnTo>
                  <a:lnTo>
                    <a:pt x="4834" y="11433"/>
                  </a:lnTo>
                  <a:lnTo>
                    <a:pt x="4874" y="11541"/>
                  </a:lnTo>
                  <a:lnTo>
                    <a:pt x="4915" y="11649"/>
                  </a:lnTo>
                  <a:lnTo>
                    <a:pt x="4958" y="11756"/>
                  </a:lnTo>
                  <a:lnTo>
                    <a:pt x="5001" y="11863"/>
                  </a:lnTo>
                  <a:lnTo>
                    <a:pt x="5045" y="11968"/>
                  </a:lnTo>
                  <a:lnTo>
                    <a:pt x="4982" y="11992"/>
                  </a:lnTo>
                  <a:lnTo>
                    <a:pt x="4920" y="12017"/>
                  </a:lnTo>
                  <a:lnTo>
                    <a:pt x="4857" y="12042"/>
                  </a:lnTo>
                  <a:lnTo>
                    <a:pt x="4795" y="12068"/>
                  </a:lnTo>
                  <a:lnTo>
                    <a:pt x="4734" y="12094"/>
                  </a:lnTo>
                  <a:lnTo>
                    <a:pt x="4672" y="12120"/>
                  </a:lnTo>
                  <a:lnTo>
                    <a:pt x="4611" y="12147"/>
                  </a:lnTo>
                  <a:lnTo>
                    <a:pt x="4550" y="12175"/>
                  </a:lnTo>
                  <a:lnTo>
                    <a:pt x="4490" y="12203"/>
                  </a:lnTo>
                  <a:lnTo>
                    <a:pt x="4429" y="12231"/>
                  </a:lnTo>
                  <a:lnTo>
                    <a:pt x="4370" y="12261"/>
                  </a:lnTo>
                  <a:lnTo>
                    <a:pt x="4309" y="12291"/>
                  </a:lnTo>
                  <a:lnTo>
                    <a:pt x="4191" y="12351"/>
                  </a:lnTo>
                  <a:lnTo>
                    <a:pt x="4073" y="12413"/>
                  </a:lnTo>
                  <a:lnTo>
                    <a:pt x="3956" y="12476"/>
                  </a:lnTo>
                  <a:lnTo>
                    <a:pt x="3841" y="12541"/>
                  </a:lnTo>
                  <a:lnTo>
                    <a:pt x="3726" y="12608"/>
                  </a:lnTo>
                  <a:lnTo>
                    <a:pt x="3613" y="12676"/>
                  </a:lnTo>
                  <a:lnTo>
                    <a:pt x="3501" y="12748"/>
                  </a:lnTo>
                  <a:lnTo>
                    <a:pt x="3389" y="12819"/>
                  </a:lnTo>
                  <a:lnTo>
                    <a:pt x="3280" y="12892"/>
                  </a:lnTo>
                  <a:lnTo>
                    <a:pt x="3171" y="12967"/>
                  </a:lnTo>
                  <a:lnTo>
                    <a:pt x="3056" y="12852"/>
                  </a:lnTo>
                  <a:lnTo>
                    <a:pt x="2943" y="12735"/>
                  </a:lnTo>
                  <a:lnTo>
                    <a:pt x="2833" y="12615"/>
                  </a:lnTo>
                  <a:lnTo>
                    <a:pt x="2727" y="12493"/>
                  </a:lnTo>
                  <a:lnTo>
                    <a:pt x="2623" y="12369"/>
                  </a:lnTo>
                  <a:lnTo>
                    <a:pt x="2521" y="12241"/>
                  </a:lnTo>
                  <a:lnTo>
                    <a:pt x="2423" y="12113"/>
                  </a:lnTo>
                  <a:lnTo>
                    <a:pt x="2328" y="11981"/>
                  </a:lnTo>
                  <a:lnTo>
                    <a:pt x="2236" y="11848"/>
                  </a:lnTo>
                  <a:lnTo>
                    <a:pt x="2147" y="11712"/>
                  </a:lnTo>
                  <a:lnTo>
                    <a:pt x="2062" y="11574"/>
                  </a:lnTo>
                  <a:lnTo>
                    <a:pt x="1978" y="11434"/>
                  </a:lnTo>
                  <a:lnTo>
                    <a:pt x="1899" y="11292"/>
                  </a:lnTo>
                  <a:lnTo>
                    <a:pt x="1824" y="11148"/>
                  </a:lnTo>
                  <a:lnTo>
                    <a:pt x="1751" y="11002"/>
                  </a:lnTo>
                  <a:lnTo>
                    <a:pt x="1682" y="10854"/>
                  </a:lnTo>
                  <a:lnTo>
                    <a:pt x="1615" y="10705"/>
                  </a:lnTo>
                  <a:lnTo>
                    <a:pt x="1554" y="10554"/>
                  </a:lnTo>
                  <a:lnTo>
                    <a:pt x="1494" y="10400"/>
                  </a:lnTo>
                  <a:lnTo>
                    <a:pt x="1440" y="10246"/>
                  </a:lnTo>
                  <a:lnTo>
                    <a:pt x="1387" y="10090"/>
                  </a:lnTo>
                  <a:lnTo>
                    <a:pt x="1340" y="9931"/>
                  </a:lnTo>
                  <a:lnTo>
                    <a:pt x="1296" y="9772"/>
                  </a:lnTo>
                  <a:lnTo>
                    <a:pt x="1255" y="9612"/>
                  </a:lnTo>
                  <a:lnTo>
                    <a:pt x="1219" y="9449"/>
                  </a:lnTo>
                  <a:lnTo>
                    <a:pt x="1186" y="9285"/>
                  </a:lnTo>
                  <a:lnTo>
                    <a:pt x="1158" y="9119"/>
                  </a:lnTo>
                  <a:lnTo>
                    <a:pt x="1132" y="8954"/>
                  </a:lnTo>
                  <a:lnTo>
                    <a:pt x="1111" y="8786"/>
                  </a:lnTo>
                  <a:lnTo>
                    <a:pt x="1095" y="8617"/>
                  </a:lnTo>
                  <a:lnTo>
                    <a:pt x="1082" y="8448"/>
                  </a:lnTo>
                  <a:lnTo>
                    <a:pt x="1073" y="8277"/>
                  </a:lnTo>
                  <a:close/>
                  <a:moveTo>
                    <a:pt x="2878" y="3381"/>
                  </a:moveTo>
                  <a:lnTo>
                    <a:pt x="2935" y="3423"/>
                  </a:lnTo>
                  <a:lnTo>
                    <a:pt x="2992" y="3466"/>
                  </a:lnTo>
                  <a:lnTo>
                    <a:pt x="3050" y="3507"/>
                  </a:lnTo>
                  <a:lnTo>
                    <a:pt x="3107" y="3549"/>
                  </a:lnTo>
                  <a:lnTo>
                    <a:pt x="3165" y="3590"/>
                  </a:lnTo>
                  <a:lnTo>
                    <a:pt x="3223" y="3630"/>
                  </a:lnTo>
                  <a:lnTo>
                    <a:pt x="3282" y="3670"/>
                  </a:lnTo>
                  <a:lnTo>
                    <a:pt x="3341" y="3710"/>
                  </a:lnTo>
                  <a:lnTo>
                    <a:pt x="3401" y="3749"/>
                  </a:lnTo>
                  <a:lnTo>
                    <a:pt x="3460" y="3789"/>
                  </a:lnTo>
                  <a:lnTo>
                    <a:pt x="3521" y="3827"/>
                  </a:lnTo>
                  <a:lnTo>
                    <a:pt x="3581" y="3865"/>
                  </a:lnTo>
                  <a:lnTo>
                    <a:pt x="3642" y="3902"/>
                  </a:lnTo>
                  <a:lnTo>
                    <a:pt x="3702" y="3939"/>
                  </a:lnTo>
                  <a:lnTo>
                    <a:pt x="3764" y="3975"/>
                  </a:lnTo>
                  <a:lnTo>
                    <a:pt x="3826" y="4011"/>
                  </a:lnTo>
                  <a:lnTo>
                    <a:pt x="3887" y="4046"/>
                  </a:lnTo>
                  <a:lnTo>
                    <a:pt x="3950" y="4081"/>
                  </a:lnTo>
                  <a:lnTo>
                    <a:pt x="4012" y="4116"/>
                  </a:lnTo>
                  <a:lnTo>
                    <a:pt x="4076" y="4150"/>
                  </a:lnTo>
                  <a:lnTo>
                    <a:pt x="4139" y="4183"/>
                  </a:lnTo>
                  <a:lnTo>
                    <a:pt x="4202" y="4216"/>
                  </a:lnTo>
                  <a:lnTo>
                    <a:pt x="4267" y="4249"/>
                  </a:lnTo>
                  <a:lnTo>
                    <a:pt x="4331" y="4281"/>
                  </a:lnTo>
                  <a:lnTo>
                    <a:pt x="4395" y="4312"/>
                  </a:lnTo>
                  <a:lnTo>
                    <a:pt x="4461" y="4343"/>
                  </a:lnTo>
                  <a:lnTo>
                    <a:pt x="4525" y="4374"/>
                  </a:lnTo>
                  <a:lnTo>
                    <a:pt x="4591" y="4403"/>
                  </a:lnTo>
                  <a:lnTo>
                    <a:pt x="4657" y="4432"/>
                  </a:lnTo>
                  <a:lnTo>
                    <a:pt x="4724" y="4461"/>
                  </a:lnTo>
                  <a:lnTo>
                    <a:pt x="4789" y="4489"/>
                  </a:lnTo>
                  <a:lnTo>
                    <a:pt x="4856" y="4517"/>
                  </a:lnTo>
                  <a:lnTo>
                    <a:pt x="4822" y="4611"/>
                  </a:lnTo>
                  <a:lnTo>
                    <a:pt x="4789" y="4706"/>
                  </a:lnTo>
                  <a:lnTo>
                    <a:pt x="4756" y="4801"/>
                  </a:lnTo>
                  <a:lnTo>
                    <a:pt x="4726" y="4897"/>
                  </a:lnTo>
                  <a:lnTo>
                    <a:pt x="4695" y="4993"/>
                  </a:lnTo>
                  <a:lnTo>
                    <a:pt x="4665" y="5090"/>
                  </a:lnTo>
                  <a:lnTo>
                    <a:pt x="4637" y="5188"/>
                  </a:lnTo>
                  <a:lnTo>
                    <a:pt x="4610" y="5285"/>
                  </a:lnTo>
                  <a:lnTo>
                    <a:pt x="4583" y="5383"/>
                  </a:lnTo>
                  <a:lnTo>
                    <a:pt x="4557" y="5482"/>
                  </a:lnTo>
                  <a:lnTo>
                    <a:pt x="4533" y="5582"/>
                  </a:lnTo>
                  <a:lnTo>
                    <a:pt x="4509" y="5681"/>
                  </a:lnTo>
                  <a:lnTo>
                    <a:pt x="4486" y="5781"/>
                  </a:lnTo>
                  <a:lnTo>
                    <a:pt x="4465" y="5881"/>
                  </a:lnTo>
                  <a:lnTo>
                    <a:pt x="4444" y="5982"/>
                  </a:lnTo>
                  <a:lnTo>
                    <a:pt x="4425" y="6084"/>
                  </a:lnTo>
                  <a:lnTo>
                    <a:pt x="4406" y="6186"/>
                  </a:lnTo>
                  <a:lnTo>
                    <a:pt x="4388" y="6288"/>
                  </a:lnTo>
                  <a:lnTo>
                    <a:pt x="4372" y="6391"/>
                  </a:lnTo>
                  <a:lnTo>
                    <a:pt x="4356" y="6494"/>
                  </a:lnTo>
                  <a:lnTo>
                    <a:pt x="4342" y="6598"/>
                  </a:lnTo>
                  <a:lnTo>
                    <a:pt x="4328" y="6701"/>
                  </a:lnTo>
                  <a:lnTo>
                    <a:pt x="4315" y="6805"/>
                  </a:lnTo>
                  <a:lnTo>
                    <a:pt x="4304" y="6911"/>
                  </a:lnTo>
                  <a:lnTo>
                    <a:pt x="4294" y="7015"/>
                  </a:lnTo>
                  <a:lnTo>
                    <a:pt x="4284" y="7120"/>
                  </a:lnTo>
                  <a:lnTo>
                    <a:pt x="4275" y="7226"/>
                  </a:lnTo>
                  <a:lnTo>
                    <a:pt x="4268" y="7332"/>
                  </a:lnTo>
                  <a:lnTo>
                    <a:pt x="4262" y="7439"/>
                  </a:lnTo>
                  <a:lnTo>
                    <a:pt x="4257" y="7545"/>
                  </a:lnTo>
                  <a:lnTo>
                    <a:pt x="4253" y="7652"/>
                  </a:lnTo>
                  <a:lnTo>
                    <a:pt x="4248" y="7759"/>
                  </a:lnTo>
                  <a:lnTo>
                    <a:pt x="1073" y="7759"/>
                  </a:lnTo>
                  <a:lnTo>
                    <a:pt x="1081" y="7602"/>
                  </a:lnTo>
                  <a:lnTo>
                    <a:pt x="1092" y="7446"/>
                  </a:lnTo>
                  <a:lnTo>
                    <a:pt x="1107" y="7291"/>
                  </a:lnTo>
                  <a:lnTo>
                    <a:pt x="1125" y="7137"/>
                  </a:lnTo>
                  <a:lnTo>
                    <a:pt x="1146" y="6984"/>
                  </a:lnTo>
                  <a:lnTo>
                    <a:pt x="1171" y="6832"/>
                  </a:lnTo>
                  <a:lnTo>
                    <a:pt x="1200" y="6681"/>
                  </a:lnTo>
                  <a:lnTo>
                    <a:pt x="1231" y="6532"/>
                  </a:lnTo>
                  <a:lnTo>
                    <a:pt x="1265" y="6383"/>
                  </a:lnTo>
                  <a:lnTo>
                    <a:pt x="1304" y="6236"/>
                  </a:lnTo>
                  <a:lnTo>
                    <a:pt x="1345" y="6090"/>
                  </a:lnTo>
                  <a:lnTo>
                    <a:pt x="1389" y="5945"/>
                  </a:lnTo>
                  <a:lnTo>
                    <a:pt x="1437" y="5802"/>
                  </a:lnTo>
                  <a:lnTo>
                    <a:pt x="1487" y="5660"/>
                  </a:lnTo>
                  <a:lnTo>
                    <a:pt x="1540" y="5519"/>
                  </a:lnTo>
                  <a:lnTo>
                    <a:pt x="1597" y="5380"/>
                  </a:lnTo>
                  <a:lnTo>
                    <a:pt x="1656" y="5243"/>
                  </a:lnTo>
                  <a:lnTo>
                    <a:pt x="1719" y="5106"/>
                  </a:lnTo>
                  <a:lnTo>
                    <a:pt x="1785" y="4972"/>
                  </a:lnTo>
                  <a:lnTo>
                    <a:pt x="1852" y="4839"/>
                  </a:lnTo>
                  <a:lnTo>
                    <a:pt x="1923" y="4708"/>
                  </a:lnTo>
                  <a:lnTo>
                    <a:pt x="1997" y="4578"/>
                  </a:lnTo>
                  <a:lnTo>
                    <a:pt x="2074" y="4450"/>
                  </a:lnTo>
                  <a:lnTo>
                    <a:pt x="2153" y="4324"/>
                  </a:lnTo>
                  <a:lnTo>
                    <a:pt x="2234" y="4199"/>
                  </a:lnTo>
                  <a:lnTo>
                    <a:pt x="2319" y="4076"/>
                  </a:lnTo>
                  <a:lnTo>
                    <a:pt x="2405" y="3956"/>
                  </a:lnTo>
                  <a:lnTo>
                    <a:pt x="2496" y="3837"/>
                  </a:lnTo>
                  <a:lnTo>
                    <a:pt x="2587" y="3719"/>
                  </a:lnTo>
                  <a:lnTo>
                    <a:pt x="2681" y="3605"/>
                  </a:lnTo>
                  <a:lnTo>
                    <a:pt x="2779" y="3492"/>
                  </a:lnTo>
                  <a:lnTo>
                    <a:pt x="2878" y="3381"/>
                  </a:lnTo>
                  <a:close/>
                  <a:moveTo>
                    <a:pt x="8474" y="7759"/>
                  </a:moveTo>
                  <a:lnTo>
                    <a:pt x="8474" y="5160"/>
                  </a:lnTo>
                  <a:lnTo>
                    <a:pt x="8559" y="5157"/>
                  </a:lnTo>
                  <a:lnTo>
                    <a:pt x="8644" y="5153"/>
                  </a:lnTo>
                  <a:lnTo>
                    <a:pt x="8728" y="5149"/>
                  </a:lnTo>
                  <a:lnTo>
                    <a:pt x="8812" y="5143"/>
                  </a:lnTo>
                  <a:lnTo>
                    <a:pt x="8896" y="5137"/>
                  </a:lnTo>
                  <a:lnTo>
                    <a:pt x="8980" y="5131"/>
                  </a:lnTo>
                  <a:lnTo>
                    <a:pt x="9063" y="5122"/>
                  </a:lnTo>
                  <a:lnTo>
                    <a:pt x="9146" y="5114"/>
                  </a:lnTo>
                  <a:lnTo>
                    <a:pt x="9230" y="5105"/>
                  </a:lnTo>
                  <a:lnTo>
                    <a:pt x="9313" y="5095"/>
                  </a:lnTo>
                  <a:lnTo>
                    <a:pt x="9395" y="5084"/>
                  </a:lnTo>
                  <a:lnTo>
                    <a:pt x="9477" y="5073"/>
                  </a:lnTo>
                  <a:lnTo>
                    <a:pt x="9559" y="5061"/>
                  </a:lnTo>
                  <a:lnTo>
                    <a:pt x="9641" y="5048"/>
                  </a:lnTo>
                  <a:lnTo>
                    <a:pt x="9723" y="5035"/>
                  </a:lnTo>
                  <a:lnTo>
                    <a:pt x="9804" y="5020"/>
                  </a:lnTo>
                  <a:lnTo>
                    <a:pt x="9885" y="5005"/>
                  </a:lnTo>
                  <a:lnTo>
                    <a:pt x="9965" y="4990"/>
                  </a:lnTo>
                  <a:lnTo>
                    <a:pt x="10046" y="4973"/>
                  </a:lnTo>
                  <a:lnTo>
                    <a:pt x="10126" y="4956"/>
                  </a:lnTo>
                  <a:lnTo>
                    <a:pt x="10206" y="4938"/>
                  </a:lnTo>
                  <a:lnTo>
                    <a:pt x="10287" y="4920"/>
                  </a:lnTo>
                  <a:lnTo>
                    <a:pt x="10366" y="4900"/>
                  </a:lnTo>
                  <a:lnTo>
                    <a:pt x="10445" y="4880"/>
                  </a:lnTo>
                  <a:lnTo>
                    <a:pt x="10524" y="4860"/>
                  </a:lnTo>
                  <a:lnTo>
                    <a:pt x="10602" y="4838"/>
                  </a:lnTo>
                  <a:lnTo>
                    <a:pt x="10681" y="4816"/>
                  </a:lnTo>
                  <a:lnTo>
                    <a:pt x="10759" y="4793"/>
                  </a:lnTo>
                  <a:lnTo>
                    <a:pt x="10836" y="4770"/>
                  </a:lnTo>
                  <a:lnTo>
                    <a:pt x="10914" y="4746"/>
                  </a:lnTo>
                  <a:lnTo>
                    <a:pt x="10990" y="4721"/>
                  </a:lnTo>
                  <a:lnTo>
                    <a:pt x="11066" y="4695"/>
                  </a:lnTo>
                  <a:lnTo>
                    <a:pt x="11099" y="4784"/>
                  </a:lnTo>
                  <a:lnTo>
                    <a:pt x="11130" y="4873"/>
                  </a:lnTo>
                  <a:lnTo>
                    <a:pt x="11161" y="4963"/>
                  </a:lnTo>
                  <a:lnTo>
                    <a:pt x="11191" y="5053"/>
                  </a:lnTo>
                  <a:lnTo>
                    <a:pt x="11219" y="5145"/>
                  </a:lnTo>
                  <a:lnTo>
                    <a:pt x="11247" y="5236"/>
                  </a:lnTo>
                  <a:lnTo>
                    <a:pt x="11274" y="5328"/>
                  </a:lnTo>
                  <a:lnTo>
                    <a:pt x="11299" y="5420"/>
                  </a:lnTo>
                  <a:lnTo>
                    <a:pt x="11325" y="5513"/>
                  </a:lnTo>
                  <a:lnTo>
                    <a:pt x="11349" y="5607"/>
                  </a:lnTo>
                  <a:lnTo>
                    <a:pt x="11372" y="5701"/>
                  </a:lnTo>
                  <a:lnTo>
                    <a:pt x="11395" y="5795"/>
                  </a:lnTo>
                  <a:lnTo>
                    <a:pt x="11415" y="5889"/>
                  </a:lnTo>
                  <a:lnTo>
                    <a:pt x="11436" y="5984"/>
                  </a:lnTo>
                  <a:lnTo>
                    <a:pt x="11455" y="6080"/>
                  </a:lnTo>
                  <a:lnTo>
                    <a:pt x="11474" y="6176"/>
                  </a:lnTo>
                  <a:lnTo>
                    <a:pt x="11491" y="6272"/>
                  </a:lnTo>
                  <a:lnTo>
                    <a:pt x="11509" y="6368"/>
                  </a:lnTo>
                  <a:lnTo>
                    <a:pt x="11524" y="6466"/>
                  </a:lnTo>
                  <a:lnTo>
                    <a:pt x="11538" y="6563"/>
                  </a:lnTo>
                  <a:lnTo>
                    <a:pt x="11553" y="6661"/>
                  </a:lnTo>
                  <a:lnTo>
                    <a:pt x="11565" y="6759"/>
                  </a:lnTo>
                  <a:lnTo>
                    <a:pt x="11577" y="6857"/>
                  </a:lnTo>
                  <a:lnTo>
                    <a:pt x="11589" y="6957"/>
                  </a:lnTo>
                  <a:lnTo>
                    <a:pt x="11598" y="7056"/>
                  </a:lnTo>
                  <a:lnTo>
                    <a:pt x="11607" y="7155"/>
                  </a:lnTo>
                  <a:lnTo>
                    <a:pt x="11615" y="7255"/>
                  </a:lnTo>
                  <a:lnTo>
                    <a:pt x="11623" y="7356"/>
                  </a:lnTo>
                  <a:lnTo>
                    <a:pt x="11629" y="7456"/>
                  </a:lnTo>
                  <a:lnTo>
                    <a:pt x="11634" y="7557"/>
                  </a:lnTo>
                  <a:lnTo>
                    <a:pt x="11638" y="7658"/>
                  </a:lnTo>
                  <a:lnTo>
                    <a:pt x="11641" y="7759"/>
                  </a:lnTo>
                  <a:lnTo>
                    <a:pt x="8474" y="7759"/>
                  </a:lnTo>
                  <a:close/>
                  <a:moveTo>
                    <a:pt x="10879" y="11791"/>
                  </a:moveTo>
                  <a:lnTo>
                    <a:pt x="10807" y="11768"/>
                  </a:lnTo>
                  <a:lnTo>
                    <a:pt x="10735" y="11747"/>
                  </a:lnTo>
                  <a:lnTo>
                    <a:pt x="10663" y="11726"/>
                  </a:lnTo>
                  <a:lnTo>
                    <a:pt x="10590" y="11706"/>
                  </a:lnTo>
                  <a:lnTo>
                    <a:pt x="10518" y="11686"/>
                  </a:lnTo>
                  <a:lnTo>
                    <a:pt x="10446" y="11667"/>
                  </a:lnTo>
                  <a:lnTo>
                    <a:pt x="10373" y="11649"/>
                  </a:lnTo>
                  <a:lnTo>
                    <a:pt x="10299" y="11631"/>
                  </a:lnTo>
                  <a:lnTo>
                    <a:pt x="10226" y="11614"/>
                  </a:lnTo>
                  <a:lnTo>
                    <a:pt x="10152" y="11598"/>
                  </a:lnTo>
                  <a:lnTo>
                    <a:pt x="10078" y="11582"/>
                  </a:lnTo>
                  <a:lnTo>
                    <a:pt x="10003" y="11566"/>
                  </a:lnTo>
                  <a:lnTo>
                    <a:pt x="9929" y="11552"/>
                  </a:lnTo>
                  <a:lnTo>
                    <a:pt x="9854" y="11538"/>
                  </a:lnTo>
                  <a:lnTo>
                    <a:pt x="9780" y="11525"/>
                  </a:lnTo>
                  <a:lnTo>
                    <a:pt x="9704" y="11512"/>
                  </a:lnTo>
                  <a:lnTo>
                    <a:pt x="9629" y="11500"/>
                  </a:lnTo>
                  <a:lnTo>
                    <a:pt x="9553" y="11488"/>
                  </a:lnTo>
                  <a:lnTo>
                    <a:pt x="9477" y="11477"/>
                  </a:lnTo>
                  <a:lnTo>
                    <a:pt x="9401" y="11467"/>
                  </a:lnTo>
                  <a:lnTo>
                    <a:pt x="9325" y="11458"/>
                  </a:lnTo>
                  <a:lnTo>
                    <a:pt x="9249" y="11449"/>
                  </a:lnTo>
                  <a:lnTo>
                    <a:pt x="9172" y="11440"/>
                  </a:lnTo>
                  <a:lnTo>
                    <a:pt x="9095" y="11433"/>
                  </a:lnTo>
                  <a:lnTo>
                    <a:pt x="9018" y="11425"/>
                  </a:lnTo>
                  <a:lnTo>
                    <a:pt x="8941" y="11419"/>
                  </a:lnTo>
                  <a:lnTo>
                    <a:pt x="8864" y="11413"/>
                  </a:lnTo>
                  <a:lnTo>
                    <a:pt x="8786" y="11408"/>
                  </a:lnTo>
                  <a:lnTo>
                    <a:pt x="8708" y="11404"/>
                  </a:lnTo>
                  <a:lnTo>
                    <a:pt x="8630" y="11400"/>
                  </a:lnTo>
                  <a:lnTo>
                    <a:pt x="8552" y="11396"/>
                  </a:lnTo>
                  <a:lnTo>
                    <a:pt x="8474" y="11394"/>
                  </a:lnTo>
                  <a:lnTo>
                    <a:pt x="8474" y="8277"/>
                  </a:lnTo>
                  <a:lnTo>
                    <a:pt x="11641" y="8277"/>
                  </a:lnTo>
                  <a:lnTo>
                    <a:pt x="11637" y="8394"/>
                  </a:lnTo>
                  <a:lnTo>
                    <a:pt x="11632" y="8512"/>
                  </a:lnTo>
                  <a:lnTo>
                    <a:pt x="11626" y="8628"/>
                  </a:lnTo>
                  <a:lnTo>
                    <a:pt x="11617" y="8746"/>
                  </a:lnTo>
                  <a:lnTo>
                    <a:pt x="11608" y="8862"/>
                  </a:lnTo>
                  <a:lnTo>
                    <a:pt x="11598" y="8977"/>
                  </a:lnTo>
                  <a:lnTo>
                    <a:pt x="11586" y="9092"/>
                  </a:lnTo>
                  <a:lnTo>
                    <a:pt x="11572" y="9207"/>
                  </a:lnTo>
                  <a:lnTo>
                    <a:pt x="11558" y="9321"/>
                  </a:lnTo>
                  <a:lnTo>
                    <a:pt x="11542" y="9435"/>
                  </a:lnTo>
                  <a:lnTo>
                    <a:pt x="11525" y="9548"/>
                  </a:lnTo>
                  <a:lnTo>
                    <a:pt x="11506" y="9661"/>
                  </a:lnTo>
                  <a:lnTo>
                    <a:pt x="11486" y="9773"/>
                  </a:lnTo>
                  <a:lnTo>
                    <a:pt x="11466" y="9884"/>
                  </a:lnTo>
                  <a:lnTo>
                    <a:pt x="11443" y="9995"/>
                  </a:lnTo>
                  <a:lnTo>
                    <a:pt x="11419" y="10106"/>
                  </a:lnTo>
                  <a:lnTo>
                    <a:pt x="11395" y="10216"/>
                  </a:lnTo>
                  <a:lnTo>
                    <a:pt x="11368" y="10325"/>
                  </a:lnTo>
                  <a:lnTo>
                    <a:pt x="11341" y="10434"/>
                  </a:lnTo>
                  <a:lnTo>
                    <a:pt x="11313" y="10543"/>
                  </a:lnTo>
                  <a:lnTo>
                    <a:pt x="11283" y="10650"/>
                  </a:lnTo>
                  <a:lnTo>
                    <a:pt x="11252" y="10757"/>
                  </a:lnTo>
                  <a:lnTo>
                    <a:pt x="11220" y="10863"/>
                  </a:lnTo>
                  <a:lnTo>
                    <a:pt x="11186" y="10969"/>
                  </a:lnTo>
                  <a:lnTo>
                    <a:pt x="11152" y="11074"/>
                  </a:lnTo>
                  <a:lnTo>
                    <a:pt x="11117" y="11178"/>
                  </a:lnTo>
                  <a:lnTo>
                    <a:pt x="11080" y="11282"/>
                  </a:lnTo>
                  <a:lnTo>
                    <a:pt x="11042" y="11386"/>
                  </a:lnTo>
                  <a:lnTo>
                    <a:pt x="11003" y="11488"/>
                  </a:lnTo>
                  <a:lnTo>
                    <a:pt x="10962" y="11590"/>
                  </a:lnTo>
                  <a:lnTo>
                    <a:pt x="10921" y="11690"/>
                  </a:lnTo>
                  <a:lnTo>
                    <a:pt x="10879" y="11791"/>
                  </a:lnTo>
                  <a:close/>
                  <a:moveTo>
                    <a:pt x="11162" y="12440"/>
                  </a:moveTo>
                  <a:lnTo>
                    <a:pt x="11275" y="12484"/>
                  </a:lnTo>
                  <a:lnTo>
                    <a:pt x="11387" y="12529"/>
                  </a:lnTo>
                  <a:lnTo>
                    <a:pt x="11497" y="12575"/>
                  </a:lnTo>
                  <a:lnTo>
                    <a:pt x="11606" y="12624"/>
                  </a:lnTo>
                  <a:lnTo>
                    <a:pt x="11715" y="12674"/>
                  </a:lnTo>
                  <a:lnTo>
                    <a:pt x="11824" y="12726"/>
                  </a:lnTo>
                  <a:lnTo>
                    <a:pt x="11930" y="12779"/>
                  </a:lnTo>
                  <a:lnTo>
                    <a:pt x="12036" y="12833"/>
                  </a:lnTo>
                  <a:lnTo>
                    <a:pt x="12142" y="12889"/>
                  </a:lnTo>
                  <a:lnTo>
                    <a:pt x="12245" y="12946"/>
                  </a:lnTo>
                  <a:lnTo>
                    <a:pt x="12349" y="13005"/>
                  </a:lnTo>
                  <a:lnTo>
                    <a:pt x="12451" y="13065"/>
                  </a:lnTo>
                  <a:lnTo>
                    <a:pt x="12552" y="13127"/>
                  </a:lnTo>
                  <a:lnTo>
                    <a:pt x="12653" y="13191"/>
                  </a:lnTo>
                  <a:lnTo>
                    <a:pt x="12751" y="13255"/>
                  </a:lnTo>
                  <a:lnTo>
                    <a:pt x="12850" y="13320"/>
                  </a:lnTo>
                  <a:lnTo>
                    <a:pt x="12759" y="13395"/>
                  </a:lnTo>
                  <a:lnTo>
                    <a:pt x="12666" y="13469"/>
                  </a:lnTo>
                  <a:lnTo>
                    <a:pt x="12573" y="13540"/>
                  </a:lnTo>
                  <a:lnTo>
                    <a:pt x="12477" y="13612"/>
                  </a:lnTo>
                  <a:lnTo>
                    <a:pt x="12381" y="13681"/>
                  </a:lnTo>
                  <a:lnTo>
                    <a:pt x="12283" y="13748"/>
                  </a:lnTo>
                  <a:lnTo>
                    <a:pt x="12185" y="13814"/>
                  </a:lnTo>
                  <a:lnTo>
                    <a:pt x="12084" y="13878"/>
                  </a:lnTo>
                  <a:lnTo>
                    <a:pt x="11984" y="13940"/>
                  </a:lnTo>
                  <a:lnTo>
                    <a:pt x="11881" y="14001"/>
                  </a:lnTo>
                  <a:lnTo>
                    <a:pt x="11779" y="14062"/>
                  </a:lnTo>
                  <a:lnTo>
                    <a:pt x="11674" y="14119"/>
                  </a:lnTo>
                  <a:lnTo>
                    <a:pt x="11568" y="14175"/>
                  </a:lnTo>
                  <a:lnTo>
                    <a:pt x="11461" y="14229"/>
                  </a:lnTo>
                  <a:lnTo>
                    <a:pt x="11354" y="14282"/>
                  </a:lnTo>
                  <a:lnTo>
                    <a:pt x="11245" y="14333"/>
                  </a:lnTo>
                  <a:lnTo>
                    <a:pt x="11136" y="14382"/>
                  </a:lnTo>
                  <a:lnTo>
                    <a:pt x="11025" y="14429"/>
                  </a:lnTo>
                  <a:lnTo>
                    <a:pt x="10914" y="14475"/>
                  </a:lnTo>
                  <a:lnTo>
                    <a:pt x="10802" y="14519"/>
                  </a:lnTo>
                  <a:lnTo>
                    <a:pt x="10688" y="14561"/>
                  </a:lnTo>
                  <a:lnTo>
                    <a:pt x="10573" y="14601"/>
                  </a:lnTo>
                  <a:lnTo>
                    <a:pt x="10458" y="14639"/>
                  </a:lnTo>
                  <a:lnTo>
                    <a:pt x="10342" y="14676"/>
                  </a:lnTo>
                  <a:lnTo>
                    <a:pt x="10225" y="14710"/>
                  </a:lnTo>
                  <a:lnTo>
                    <a:pt x="10107" y="14743"/>
                  </a:lnTo>
                  <a:lnTo>
                    <a:pt x="9989" y="14774"/>
                  </a:lnTo>
                  <a:lnTo>
                    <a:pt x="9869" y="14802"/>
                  </a:lnTo>
                  <a:lnTo>
                    <a:pt x="9749" y="14829"/>
                  </a:lnTo>
                  <a:lnTo>
                    <a:pt x="9628" y="14854"/>
                  </a:lnTo>
                  <a:lnTo>
                    <a:pt x="9507" y="14877"/>
                  </a:lnTo>
                  <a:lnTo>
                    <a:pt x="9383" y="14898"/>
                  </a:lnTo>
                  <a:lnTo>
                    <a:pt x="9450" y="14833"/>
                  </a:lnTo>
                  <a:lnTo>
                    <a:pt x="9516" y="14767"/>
                  </a:lnTo>
                  <a:lnTo>
                    <a:pt x="9582" y="14700"/>
                  </a:lnTo>
                  <a:lnTo>
                    <a:pt x="9645" y="14633"/>
                  </a:lnTo>
                  <a:lnTo>
                    <a:pt x="9710" y="14564"/>
                  </a:lnTo>
                  <a:lnTo>
                    <a:pt x="9772" y="14495"/>
                  </a:lnTo>
                  <a:lnTo>
                    <a:pt x="9835" y="14424"/>
                  </a:lnTo>
                  <a:lnTo>
                    <a:pt x="9897" y="14354"/>
                  </a:lnTo>
                  <a:lnTo>
                    <a:pt x="9958" y="14282"/>
                  </a:lnTo>
                  <a:lnTo>
                    <a:pt x="10019" y="14210"/>
                  </a:lnTo>
                  <a:lnTo>
                    <a:pt x="10078" y="14137"/>
                  </a:lnTo>
                  <a:lnTo>
                    <a:pt x="10138" y="14064"/>
                  </a:lnTo>
                  <a:lnTo>
                    <a:pt x="10195" y="13988"/>
                  </a:lnTo>
                  <a:lnTo>
                    <a:pt x="10254" y="13913"/>
                  </a:lnTo>
                  <a:lnTo>
                    <a:pt x="10310" y="13837"/>
                  </a:lnTo>
                  <a:lnTo>
                    <a:pt x="10367" y="13761"/>
                  </a:lnTo>
                  <a:lnTo>
                    <a:pt x="10422" y="13684"/>
                  </a:lnTo>
                  <a:lnTo>
                    <a:pt x="10476" y="13606"/>
                  </a:lnTo>
                  <a:lnTo>
                    <a:pt x="10531" y="13526"/>
                  </a:lnTo>
                  <a:lnTo>
                    <a:pt x="10584" y="13447"/>
                  </a:lnTo>
                  <a:lnTo>
                    <a:pt x="10636" y="13367"/>
                  </a:lnTo>
                  <a:lnTo>
                    <a:pt x="10688" y="13286"/>
                  </a:lnTo>
                  <a:lnTo>
                    <a:pt x="10739" y="13204"/>
                  </a:lnTo>
                  <a:lnTo>
                    <a:pt x="10789" y="13121"/>
                  </a:lnTo>
                  <a:lnTo>
                    <a:pt x="10839" y="13039"/>
                  </a:lnTo>
                  <a:lnTo>
                    <a:pt x="10888" y="12955"/>
                  </a:lnTo>
                  <a:lnTo>
                    <a:pt x="10935" y="12871"/>
                  </a:lnTo>
                  <a:lnTo>
                    <a:pt x="10982" y="12786"/>
                  </a:lnTo>
                  <a:lnTo>
                    <a:pt x="11028" y="12701"/>
                  </a:lnTo>
                  <a:lnTo>
                    <a:pt x="11074" y="12614"/>
                  </a:lnTo>
                  <a:lnTo>
                    <a:pt x="11119" y="12528"/>
                  </a:lnTo>
                  <a:lnTo>
                    <a:pt x="11162" y="12440"/>
                  </a:lnTo>
                  <a:close/>
                  <a:moveTo>
                    <a:pt x="8474" y="14988"/>
                  </a:moveTo>
                  <a:lnTo>
                    <a:pt x="8474" y="11911"/>
                  </a:lnTo>
                  <a:lnTo>
                    <a:pt x="8545" y="11913"/>
                  </a:lnTo>
                  <a:lnTo>
                    <a:pt x="8616" y="11916"/>
                  </a:lnTo>
                  <a:lnTo>
                    <a:pt x="8687" y="11920"/>
                  </a:lnTo>
                  <a:lnTo>
                    <a:pt x="8757" y="11924"/>
                  </a:lnTo>
                  <a:lnTo>
                    <a:pt x="8828" y="11929"/>
                  </a:lnTo>
                  <a:lnTo>
                    <a:pt x="8899" y="11934"/>
                  </a:lnTo>
                  <a:lnTo>
                    <a:pt x="8969" y="11940"/>
                  </a:lnTo>
                  <a:lnTo>
                    <a:pt x="9039" y="11946"/>
                  </a:lnTo>
                  <a:lnTo>
                    <a:pt x="9108" y="11953"/>
                  </a:lnTo>
                  <a:lnTo>
                    <a:pt x="9178" y="11960"/>
                  </a:lnTo>
                  <a:lnTo>
                    <a:pt x="9248" y="11968"/>
                  </a:lnTo>
                  <a:lnTo>
                    <a:pt x="9317" y="11976"/>
                  </a:lnTo>
                  <a:lnTo>
                    <a:pt x="9387" y="11986"/>
                  </a:lnTo>
                  <a:lnTo>
                    <a:pt x="9455" y="11995"/>
                  </a:lnTo>
                  <a:lnTo>
                    <a:pt x="9524" y="12005"/>
                  </a:lnTo>
                  <a:lnTo>
                    <a:pt x="9593" y="12016"/>
                  </a:lnTo>
                  <a:lnTo>
                    <a:pt x="9661" y="12027"/>
                  </a:lnTo>
                  <a:lnTo>
                    <a:pt x="9729" y="12039"/>
                  </a:lnTo>
                  <a:lnTo>
                    <a:pt x="9797" y="12051"/>
                  </a:lnTo>
                  <a:lnTo>
                    <a:pt x="9865" y="12064"/>
                  </a:lnTo>
                  <a:lnTo>
                    <a:pt x="9932" y="12077"/>
                  </a:lnTo>
                  <a:lnTo>
                    <a:pt x="10000" y="12091"/>
                  </a:lnTo>
                  <a:lnTo>
                    <a:pt x="10067" y="12106"/>
                  </a:lnTo>
                  <a:lnTo>
                    <a:pt x="10134" y="12121"/>
                  </a:lnTo>
                  <a:lnTo>
                    <a:pt x="10200" y="12136"/>
                  </a:lnTo>
                  <a:lnTo>
                    <a:pt x="10267" y="12153"/>
                  </a:lnTo>
                  <a:lnTo>
                    <a:pt x="10334" y="12169"/>
                  </a:lnTo>
                  <a:lnTo>
                    <a:pt x="10399" y="12187"/>
                  </a:lnTo>
                  <a:lnTo>
                    <a:pt x="10465" y="12204"/>
                  </a:lnTo>
                  <a:lnTo>
                    <a:pt x="10531" y="12223"/>
                  </a:lnTo>
                  <a:lnTo>
                    <a:pt x="10596" y="12242"/>
                  </a:lnTo>
                  <a:lnTo>
                    <a:pt x="10661" y="12262"/>
                  </a:lnTo>
                  <a:lnTo>
                    <a:pt x="10610" y="12363"/>
                  </a:lnTo>
                  <a:lnTo>
                    <a:pt x="10557" y="12462"/>
                  </a:lnTo>
                  <a:lnTo>
                    <a:pt x="10504" y="12561"/>
                  </a:lnTo>
                  <a:lnTo>
                    <a:pt x="10450" y="12659"/>
                  </a:lnTo>
                  <a:lnTo>
                    <a:pt x="10393" y="12757"/>
                  </a:lnTo>
                  <a:lnTo>
                    <a:pt x="10337" y="12853"/>
                  </a:lnTo>
                  <a:lnTo>
                    <a:pt x="10279" y="12948"/>
                  </a:lnTo>
                  <a:lnTo>
                    <a:pt x="10220" y="13042"/>
                  </a:lnTo>
                  <a:lnTo>
                    <a:pt x="10159" y="13135"/>
                  </a:lnTo>
                  <a:lnTo>
                    <a:pt x="10099" y="13228"/>
                  </a:lnTo>
                  <a:lnTo>
                    <a:pt x="10036" y="13319"/>
                  </a:lnTo>
                  <a:lnTo>
                    <a:pt x="9972" y="13410"/>
                  </a:lnTo>
                  <a:lnTo>
                    <a:pt x="9909" y="13499"/>
                  </a:lnTo>
                  <a:lnTo>
                    <a:pt x="9843" y="13588"/>
                  </a:lnTo>
                  <a:lnTo>
                    <a:pt x="9776" y="13675"/>
                  </a:lnTo>
                  <a:lnTo>
                    <a:pt x="9710" y="13761"/>
                  </a:lnTo>
                  <a:lnTo>
                    <a:pt x="9641" y="13846"/>
                  </a:lnTo>
                  <a:lnTo>
                    <a:pt x="9571" y="13930"/>
                  </a:lnTo>
                  <a:lnTo>
                    <a:pt x="9501" y="14012"/>
                  </a:lnTo>
                  <a:lnTo>
                    <a:pt x="9430" y="14095"/>
                  </a:lnTo>
                  <a:lnTo>
                    <a:pt x="9358" y="14175"/>
                  </a:lnTo>
                  <a:lnTo>
                    <a:pt x="9284" y="14255"/>
                  </a:lnTo>
                  <a:lnTo>
                    <a:pt x="9210" y="14333"/>
                  </a:lnTo>
                  <a:lnTo>
                    <a:pt x="9135" y="14410"/>
                  </a:lnTo>
                  <a:lnTo>
                    <a:pt x="9059" y="14487"/>
                  </a:lnTo>
                  <a:lnTo>
                    <a:pt x="8982" y="14562"/>
                  </a:lnTo>
                  <a:lnTo>
                    <a:pt x="8904" y="14636"/>
                  </a:lnTo>
                  <a:lnTo>
                    <a:pt x="8825" y="14708"/>
                  </a:lnTo>
                  <a:lnTo>
                    <a:pt x="8746" y="14779"/>
                  </a:lnTo>
                  <a:lnTo>
                    <a:pt x="8666" y="14850"/>
                  </a:lnTo>
                  <a:lnTo>
                    <a:pt x="8584" y="14918"/>
                  </a:lnTo>
                  <a:lnTo>
                    <a:pt x="8502" y="14987"/>
                  </a:lnTo>
                  <a:lnTo>
                    <a:pt x="8474" y="14988"/>
                  </a:lnTo>
                  <a:close/>
                  <a:moveTo>
                    <a:pt x="7036" y="14898"/>
                  </a:moveTo>
                  <a:lnTo>
                    <a:pt x="6913" y="14877"/>
                  </a:lnTo>
                  <a:lnTo>
                    <a:pt x="6791" y="14854"/>
                  </a:lnTo>
                  <a:lnTo>
                    <a:pt x="6670" y="14829"/>
                  </a:lnTo>
                  <a:lnTo>
                    <a:pt x="6550" y="14802"/>
                  </a:lnTo>
                  <a:lnTo>
                    <a:pt x="6431" y="14774"/>
                  </a:lnTo>
                  <a:lnTo>
                    <a:pt x="6312" y="14743"/>
                  </a:lnTo>
                  <a:lnTo>
                    <a:pt x="6194" y="14710"/>
                  </a:lnTo>
                  <a:lnTo>
                    <a:pt x="6077" y="14676"/>
                  </a:lnTo>
                  <a:lnTo>
                    <a:pt x="5961" y="14639"/>
                  </a:lnTo>
                  <a:lnTo>
                    <a:pt x="5846" y="14601"/>
                  </a:lnTo>
                  <a:lnTo>
                    <a:pt x="5731" y="14561"/>
                  </a:lnTo>
                  <a:lnTo>
                    <a:pt x="5618" y="14519"/>
                  </a:lnTo>
                  <a:lnTo>
                    <a:pt x="5505" y="14475"/>
                  </a:lnTo>
                  <a:lnTo>
                    <a:pt x="5395" y="14429"/>
                  </a:lnTo>
                  <a:lnTo>
                    <a:pt x="5284" y="14382"/>
                  </a:lnTo>
                  <a:lnTo>
                    <a:pt x="5174" y="14333"/>
                  </a:lnTo>
                  <a:lnTo>
                    <a:pt x="5065" y="14282"/>
                  </a:lnTo>
                  <a:lnTo>
                    <a:pt x="4958" y="14229"/>
                  </a:lnTo>
                  <a:lnTo>
                    <a:pt x="4851" y="14175"/>
                  </a:lnTo>
                  <a:lnTo>
                    <a:pt x="4746" y="14119"/>
                  </a:lnTo>
                  <a:lnTo>
                    <a:pt x="4641" y="14062"/>
                  </a:lnTo>
                  <a:lnTo>
                    <a:pt x="4538" y="14001"/>
                  </a:lnTo>
                  <a:lnTo>
                    <a:pt x="4436" y="13940"/>
                  </a:lnTo>
                  <a:lnTo>
                    <a:pt x="4335" y="13878"/>
                  </a:lnTo>
                  <a:lnTo>
                    <a:pt x="4235" y="13814"/>
                  </a:lnTo>
                  <a:lnTo>
                    <a:pt x="4137" y="13748"/>
                  </a:lnTo>
                  <a:lnTo>
                    <a:pt x="4038" y="13681"/>
                  </a:lnTo>
                  <a:lnTo>
                    <a:pt x="3943" y="13612"/>
                  </a:lnTo>
                  <a:lnTo>
                    <a:pt x="3847" y="13540"/>
                  </a:lnTo>
                  <a:lnTo>
                    <a:pt x="3753" y="13469"/>
                  </a:lnTo>
                  <a:lnTo>
                    <a:pt x="3660" y="13395"/>
                  </a:lnTo>
                  <a:lnTo>
                    <a:pt x="3569" y="13320"/>
                  </a:lnTo>
                  <a:lnTo>
                    <a:pt x="3668" y="13255"/>
                  </a:lnTo>
                  <a:lnTo>
                    <a:pt x="3767" y="13191"/>
                  </a:lnTo>
                  <a:lnTo>
                    <a:pt x="3867" y="13127"/>
                  </a:lnTo>
                  <a:lnTo>
                    <a:pt x="3968" y="13065"/>
                  </a:lnTo>
                  <a:lnTo>
                    <a:pt x="4071" y="13005"/>
                  </a:lnTo>
                  <a:lnTo>
                    <a:pt x="4174" y="12946"/>
                  </a:lnTo>
                  <a:lnTo>
                    <a:pt x="4278" y="12889"/>
                  </a:lnTo>
                  <a:lnTo>
                    <a:pt x="4383" y="12833"/>
                  </a:lnTo>
                  <a:lnTo>
                    <a:pt x="4489" y="12779"/>
                  </a:lnTo>
                  <a:lnTo>
                    <a:pt x="4596" y="12726"/>
                  </a:lnTo>
                  <a:lnTo>
                    <a:pt x="4704" y="12674"/>
                  </a:lnTo>
                  <a:lnTo>
                    <a:pt x="4813" y="12624"/>
                  </a:lnTo>
                  <a:lnTo>
                    <a:pt x="4923" y="12575"/>
                  </a:lnTo>
                  <a:lnTo>
                    <a:pt x="5033" y="12529"/>
                  </a:lnTo>
                  <a:lnTo>
                    <a:pt x="5144" y="12484"/>
                  </a:lnTo>
                  <a:lnTo>
                    <a:pt x="5257" y="12440"/>
                  </a:lnTo>
                  <a:lnTo>
                    <a:pt x="5301" y="12528"/>
                  </a:lnTo>
                  <a:lnTo>
                    <a:pt x="5345" y="12614"/>
                  </a:lnTo>
                  <a:lnTo>
                    <a:pt x="5391" y="12701"/>
                  </a:lnTo>
                  <a:lnTo>
                    <a:pt x="5437" y="12786"/>
                  </a:lnTo>
                  <a:lnTo>
                    <a:pt x="5484" y="12871"/>
                  </a:lnTo>
                  <a:lnTo>
                    <a:pt x="5532" y="12955"/>
                  </a:lnTo>
                  <a:lnTo>
                    <a:pt x="5580" y="13039"/>
                  </a:lnTo>
                  <a:lnTo>
                    <a:pt x="5630" y="13121"/>
                  </a:lnTo>
                  <a:lnTo>
                    <a:pt x="5680" y="13204"/>
                  </a:lnTo>
                  <a:lnTo>
                    <a:pt x="5731" y="13286"/>
                  </a:lnTo>
                  <a:lnTo>
                    <a:pt x="5783" y="13367"/>
                  </a:lnTo>
                  <a:lnTo>
                    <a:pt x="5835" y="13447"/>
                  </a:lnTo>
                  <a:lnTo>
                    <a:pt x="5888" y="13526"/>
                  </a:lnTo>
                  <a:lnTo>
                    <a:pt x="5943" y="13606"/>
                  </a:lnTo>
                  <a:lnTo>
                    <a:pt x="5997" y="13684"/>
                  </a:lnTo>
                  <a:lnTo>
                    <a:pt x="6052" y="13761"/>
                  </a:lnTo>
                  <a:lnTo>
                    <a:pt x="6109" y="13837"/>
                  </a:lnTo>
                  <a:lnTo>
                    <a:pt x="6166" y="13913"/>
                  </a:lnTo>
                  <a:lnTo>
                    <a:pt x="6224" y="13988"/>
                  </a:lnTo>
                  <a:lnTo>
                    <a:pt x="6282" y="14064"/>
                  </a:lnTo>
                  <a:lnTo>
                    <a:pt x="6341" y="14137"/>
                  </a:lnTo>
                  <a:lnTo>
                    <a:pt x="6400" y="14210"/>
                  </a:lnTo>
                  <a:lnTo>
                    <a:pt x="6461" y="14282"/>
                  </a:lnTo>
                  <a:lnTo>
                    <a:pt x="6522" y="14354"/>
                  </a:lnTo>
                  <a:lnTo>
                    <a:pt x="6584" y="14424"/>
                  </a:lnTo>
                  <a:lnTo>
                    <a:pt x="6647" y="14495"/>
                  </a:lnTo>
                  <a:lnTo>
                    <a:pt x="6710" y="14564"/>
                  </a:lnTo>
                  <a:lnTo>
                    <a:pt x="6774" y="14633"/>
                  </a:lnTo>
                  <a:lnTo>
                    <a:pt x="6839" y="14700"/>
                  </a:lnTo>
                  <a:lnTo>
                    <a:pt x="6903" y="14767"/>
                  </a:lnTo>
                  <a:lnTo>
                    <a:pt x="6969" y="14833"/>
                  </a:lnTo>
                  <a:lnTo>
                    <a:pt x="7036" y="14898"/>
                  </a:lnTo>
                  <a:close/>
                  <a:moveTo>
                    <a:pt x="7945" y="8277"/>
                  </a:moveTo>
                  <a:lnTo>
                    <a:pt x="7945" y="11394"/>
                  </a:lnTo>
                  <a:lnTo>
                    <a:pt x="7867" y="11396"/>
                  </a:lnTo>
                  <a:lnTo>
                    <a:pt x="7789" y="11400"/>
                  </a:lnTo>
                  <a:lnTo>
                    <a:pt x="7711" y="11404"/>
                  </a:lnTo>
                  <a:lnTo>
                    <a:pt x="7633" y="11408"/>
                  </a:lnTo>
                  <a:lnTo>
                    <a:pt x="7555" y="11413"/>
                  </a:lnTo>
                  <a:lnTo>
                    <a:pt x="7478" y="11419"/>
                  </a:lnTo>
                  <a:lnTo>
                    <a:pt x="7401" y="11425"/>
                  </a:lnTo>
                  <a:lnTo>
                    <a:pt x="7324" y="11433"/>
                  </a:lnTo>
                  <a:lnTo>
                    <a:pt x="7247" y="11440"/>
                  </a:lnTo>
                  <a:lnTo>
                    <a:pt x="7170" y="11449"/>
                  </a:lnTo>
                  <a:lnTo>
                    <a:pt x="7094" y="11458"/>
                  </a:lnTo>
                  <a:lnTo>
                    <a:pt x="7018" y="11467"/>
                  </a:lnTo>
                  <a:lnTo>
                    <a:pt x="6942" y="11477"/>
                  </a:lnTo>
                  <a:lnTo>
                    <a:pt x="6866" y="11488"/>
                  </a:lnTo>
                  <a:lnTo>
                    <a:pt x="6790" y="11500"/>
                  </a:lnTo>
                  <a:lnTo>
                    <a:pt x="6715" y="11512"/>
                  </a:lnTo>
                  <a:lnTo>
                    <a:pt x="6640" y="11525"/>
                  </a:lnTo>
                  <a:lnTo>
                    <a:pt x="6565" y="11538"/>
                  </a:lnTo>
                  <a:lnTo>
                    <a:pt x="6491" y="11552"/>
                  </a:lnTo>
                  <a:lnTo>
                    <a:pt x="6416" y="11566"/>
                  </a:lnTo>
                  <a:lnTo>
                    <a:pt x="6342" y="11582"/>
                  </a:lnTo>
                  <a:lnTo>
                    <a:pt x="6268" y="11598"/>
                  </a:lnTo>
                  <a:lnTo>
                    <a:pt x="6194" y="11614"/>
                  </a:lnTo>
                  <a:lnTo>
                    <a:pt x="6120" y="11631"/>
                  </a:lnTo>
                  <a:lnTo>
                    <a:pt x="6047" y="11649"/>
                  </a:lnTo>
                  <a:lnTo>
                    <a:pt x="5973" y="11667"/>
                  </a:lnTo>
                  <a:lnTo>
                    <a:pt x="5901" y="11686"/>
                  </a:lnTo>
                  <a:lnTo>
                    <a:pt x="5829" y="11706"/>
                  </a:lnTo>
                  <a:lnTo>
                    <a:pt x="5756" y="11726"/>
                  </a:lnTo>
                  <a:lnTo>
                    <a:pt x="5684" y="11747"/>
                  </a:lnTo>
                  <a:lnTo>
                    <a:pt x="5612" y="11768"/>
                  </a:lnTo>
                  <a:lnTo>
                    <a:pt x="5540" y="11791"/>
                  </a:lnTo>
                  <a:lnTo>
                    <a:pt x="5498" y="11690"/>
                  </a:lnTo>
                  <a:lnTo>
                    <a:pt x="5457" y="11590"/>
                  </a:lnTo>
                  <a:lnTo>
                    <a:pt x="5417" y="11488"/>
                  </a:lnTo>
                  <a:lnTo>
                    <a:pt x="5377" y="11386"/>
                  </a:lnTo>
                  <a:lnTo>
                    <a:pt x="5339" y="11282"/>
                  </a:lnTo>
                  <a:lnTo>
                    <a:pt x="5303" y="11178"/>
                  </a:lnTo>
                  <a:lnTo>
                    <a:pt x="5267" y="11074"/>
                  </a:lnTo>
                  <a:lnTo>
                    <a:pt x="5233" y="10969"/>
                  </a:lnTo>
                  <a:lnTo>
                    <a:pt x="5200" y="10863"/>
                  </a:lnTo>
                  <a:lnTo>
                    <a:pt x="5167" y="10757"/>
                  </a:lnTo>
                  <a:lnTo>
                    <a:pt x="5136" y="10650"/>
                  </a:lnTo>
                  <a:lnTo>
                    <a:pt x="5106" y="10543"/>
                  </a:lnTo>
                  <a:lnTo>
                    <a:pt x="5079" y="10434"/>
                  </a:lnTo>
                  <a:lnTo>
                    <a:pt x="5051" y="10325"/>
                  </a:lnTo>
                  <a:lnTo>
                    <a:pt x="5025" y="10216"/>
                  </a:lnTo>
                  <a:lnTo>
                    <a:pt x="5000" y="10106"/>
                  </a:lnTo>
                  <a:lnTo>
                    <a:pt x="4976" y="9995"/>
                  </a:lnTo>
                  <a:lnTo>
                    <a:pt x="4954" y="9884"/>
                  </a:lnTo>
                  <a:lnTo>
                    <a:pt x="4933" y="9773"/>
                  </a:lnTo>
                  <a:lnTo>
                    <a:pt x="4913" y="9661"/>
                  </a:lnTo>
                  <a:lnTo>
                    <a:pt x="4895" y="9548"/>
                  </a:lnTo>
                  <a:lnTo>
                    <a:pt x="4877" y="9435"/>
                  </a:lnTo>
                  <a:lnTo>
                    <a:pt x="4861" y="9321"/>
                  </a:lnTo>
                  <a:lnTo>
                    <a:pt x="4847" y="9207"/>
                  </a:lnTo>
                  <a:lnTo>
                    <a:pt x="4833" y="9092"/>
                  </a:lnTo>
                  <a:lnTo>
                    <a:pt x="4822" y="8977"/>
                  </a:lnTo>
                  <a:lnTo>
                    <a:pt x="4811" y="8862"/>
                  </a:lnTo>
                  <a:lnTo>
                    <a:pt x="4802" y="8746"/>
                  </a:lnTo>
                  <a:lnTo>
                    <a:pt x="4794" y="8628"/>
                  </a:lnTo>
                  <a:lnTo>
                    <a:pt x="4787" y="8512"/>
                  </a:lnTo>
                  <a:lnTo>
                    <a:pt x="4782" y="8394"/>
                  </a:lnTo>
                  <a:lnTo>
                    <a:pt x="4779" y="8277"/>
                  </a:lnTo>
                  <a:lnTo>
                    <a:pt x="7945" y="8277"/>
                  </a:lnTo>
                  <a:close/>
                  <a:moveTo>
                    <a:pt x="5353" y="4695"/>
                  </a:moveTo>
                  <a:lnTo>
                    <a:pt x="5430" y="4721"/>
                  </a:lnTo>
                  <a:lnTo>
                    <a:pt x="5507" y="4746"/>
                  </a:lnTo>
                  <a:lnTo>
                    <a:pt x="5583" y="4770"/>
                  </a:lnTo>
                  <a:lnTo>
                    <a:pt x="5661" y="4793"/>
                  </a:lnTo>
                  <a:lnTo>
                    <a:pt x="5739" y="4816"/>
                  </a:lnTo>
                  <a:lnTo>
                    <a:pt x="5817" y="4838"/>
                  </a:lnTo>
                  <a:lnTo>
                    <a:pt x="5896" y="4860"/>
                  </a:lnTo>
                  <a:lnTo>
                    <a:pt x="5974" y="4880"/>
                  </a:lnTo>
                  <a:lnTo>
                    <a:pt x="6053" y="4900"/>
                  </a:lnTo>
                  <a:lnTo>
                    <a:pt x="6134" y="4920"/>
                  </a:lnTo>
                  <a:lnTo>
                    <a:pt x="6213" y="4938"/>
                  </a:lnTo>
                  <a:lnTo>
                    <a:pt x="6293" y="4956"/>
                  </a:lnTo>
                  <a:lnTo>
                    <a:pt x="6373" y="4973"/>
                  </a:lnTo>
                  <a:lnTo>
                    <a:pt x="6454" y="4990"/>
                  </a:lnTo>
                  <a:lnTo>
                    <a:pt x="6535" y="5005"/>
                  </a:lnTo>
                  <a:lnTo>
                    <a:pt x="6615" y="5020"/>
                  </a:lnTo>
                  <a:lnTo>
                    <a:pt x="6697" y="5035"/>
                  </a:lnTo>
                  <a:lnTo>
                    <a:pt x="6778" y="5048"/>
                  </a:lnTo>
                  <a:lnTo>
                    <a:pt x="6860" y="5061"/>
                  </a:lnTo>
                  <a:lnTo>
                    <a:pt x="6942" y="5073"/>
                  </a:lnTo>
                  <a:lnTo>
                    <a:pt x="7024" y="5084"/>
                  </a:lnTo>
                  <a:lnTo>
                    <a:pt x="7106" y="5095"/>
                  </a:lnTo>
                  <a:lnTo>
                    <a:pt x="7189" y="5105"/>
                  </a:lnTo>
                  <a:lnTo>
                    <a:pt x="7273" y="5114"/>
                  </a:lnTo>
                  <a:lnTo>
                    <a:pt x="7356" y="5122"/>
                  </a:lnTo>
                  <a:lnTo>
                    <a:pt x="7439" y="5131"/>
                  </a:lnTo>
                  <a:lnTo>
                    <a:pt x="7523" y="5137"/>
                  </a:lnTo>
                  <a:lnTo>
                    <a:pt x="7607" y="5143"/>
                  </a:lnTo>
                  <a:lnTo>
                    <a:pt x="7691" y="5149"/>
                  </a:lnTo>
                  <a:lnTo>
                    <a:pt x="7775" y="5153"/>
                  </a:lnTo>
                  <a:lnTo>
                    <a:pt x="7860" y="5157"/>
                  </a:lnTo>
                  <a:lnTo>
                    <a:pt x="7945" y="5160"/>
                  </a:lnTo>
                  <a:lnTo>
                    <a:pt x="7945" y="7759"/>
                  </a:lnTo>
                  <a:lnTo>
                    <a:pt x="4779" y="7759"/>
                  </a:lnTo>
                  <a:lnTo>
                    <a:pt x="4782" y="7658"/>
                  </a:lnTo>
                  <a:lnTo>
                    <a:pt x="4786" y="7557"/>
                  </a:lnTo>
                  <a:lnTo>
                    <a:pt x="4791" y="7456"/>
                  </a:lnTo>
                  <a:lnTo>
                    <a:pt x="4797" y="7356"/>
                  </a:lnTo>
                  <a:lnTo>
                    <a:pt x="4805" y="7255"/>
                  </a:lnTo>
                  <a:lnTo>
                    <a:pt x="4812" y="7155"/>
                  </a:lnTo>
                  <a:lnTo>
                    <a:pt x="4821" y="7056"/>
                  </a:lnTo>
                  <a:lnTo>
                    <a:pt x="4831" y="6957"/>
                  </a:lnTo>
                  <a:lnTo>
                    <a:pt x="4843" y="6857"/>
                  </a:lnTo>
                  <a:lnTo>
                    <a:pt x="4854" y="6759"/>
                  </a:lnTo>
                  <a:lnTo>
                    <a:pt x="4867" y="6661"/>
                  </a:lnTo>
                  <a:lnTo>
                    <a:pt x="4881" y="6563"/>
                  </a:lnTo>
                  <a:lnTo>
                    <a:pt x="4896" y="6466"/>
                  </a:lnTo>
                  <a:lnTo>
                    <a:pt x="4911" y="6368"/>
                  </a:lnTo>
                  <a:lnTo>
                    <a:pt x="4928" y="6272"/>
                  </a:lnTo>
                  <a:lnTo>
                    <a:pt x="4945" y="6176"/>
                  </a:lnTo>
                  <a:lnTo>
                    <a:pt x="4964" y="6080"/>
                  </a:lnTo>
                  <a:lnTo>
                    <a:pt x="4983" y="5984"/>
                  </a:lnTo>
                  <a:lnTo>
                    <a:pt x="5004" y="5889"/>
                  </a:lnTo>
                  <a:lnTo>
                    <a:pt x="5025" y="5795"/>
                  </a:lnTo>
                  <a:lnTo>
                    <a:pt x="5048" y="5701"/>
                  </a:lnTo>
                  <a:lnTo>
                    <a:pt x="5070" y="5607"/>
                  </a:lnTo>
                  <a:lnTo>
                    <a:pt x="5095" y="5513"/>
                  </a:lnTo>
                  <a:lnTo>
                    <a:pt x="5120" y="5420"/>
                  </a:lnTo>
                  <a:lnTo>
                    <a:pt x="5145" y="5328"/>
                  </a:lnTo>
                  <a:lnTo>
                    <a:pt x="5172" y="5236"/>
                  </a:lnTo>
                  <a:lnTo>
                    <a:pt x="5201" y="5145"/>
                  </a:lnTo>
                  <a:lnTo>
                    <a:pt x="5228" y="5053"/>
                  </a:lnTo>
                  <a:lnTo>
                    <a:pt x="5258" y="4963"/>
                  </a:lnTo>
                  <a:lnTo>
                    <a:pt x="5289" y="4873"/>
                  </a:lnTo>
                  <a:lnTo>
                    <a:pt x="5321" y="4784"/>
                  </a:lnTo>
                  <a:lnTo>
                    <a:pt x="5353" y="4695"/>
                  </a:lnTo>
                  <a:close/>
                  <a:moveTo>
                    <a:pt x="5056" y="4040"/>
                  </a:moveTo>
                  <a:lnTo>
                    <a:pt x="4994" y="4015"/>
                  </a:lnTo>
                  <a:lnTo>
                    <a:pt x="4934" y="3989"/>
                  </a:lnTo>
                  <a:lnTo>
                    <a:pt x="4873" y="3963"/>
                  </a:lnTo>
                  <a:lnTo>
                    <a:pt x="4813" y="3936"/>
                  </a:lnTo>
                  <a:lnTo>
                    <a:pt x="4753" y="3909"/>
                  </a:lnTo>
                  <a:lnTo>
                    <a:pt x="4693" y="3882"/>
                  </a:lnTo>
                  <a:lnTo>
                    <a:pt x="4633" y="3854"/>
                  </a:lnTo>
                  <a:lnTo>
                    <a:pt x="4575" y="3825"/>
                  </a:lnTo>
                  <a:lnTo>
                    <a:pt x="4515" y="3796"/>
                  </a:lnTo>
                  <a:lnTo>
                    <a:pt x="4457" y="3766"/>
                  </a:lnTo>
                  <a:lnTo>
                    <a:pt x="4398" y="3736"/>
                  </a:lnTo>
                  <a:lnTo>
                    <a:pt x="4341" y="3705"/>
                  </a:lnTo>
                  <a:lnTo>
                    <a:pt x="4282" y="3674"/>
                  </a:lnTo>
                  <a:lnTo>
                    <a:pt x="4225" y="3643"/>
                  </a:lnTo>
                  <a:lnTo>
                    <a:pt x="4168" y="3611"/>
                  </a:lnTo>
                  <a:lnTo>
                    <a:pt x="4111" y="3579"/>
                  </a:lnTo>
                  <a:lnTo>
                    <a:pt x="3998" y="3513"/>
                  </a:lnTo>
                  <a:lnTo>
                    <a:pt x="3886" y="3446"/>
                  </a:lnTo>
                  <a:lnTo>
                    <a:pt x="3776" y="3377"/>
                  </a:lnTo>
                  <a:lnTo>
                    <a:pt x="3667" y="3305"/>
                  </a:lnTo>
                  <a:lnTo>
                    <a:pt x="3559" y="3233"/>
                  </a:lnTo>
                  <a:lnTo>
                    <a:pt x="3451" y="3159"/>
                  </a:lnTo>
                  <a:lnTo>
                    <a:pt x="3345" y="3084"/>
                  </a:lnTo>
                  <a:lnTo>
                    <a:pt x="3241" y="3007"/>
                  </a:lnTo>
                  <a:lnTo>
                    <a:pt x="3337" y="2917"/>
                  </a:lnTo>
                  <a:lnTo>
                    <a:pt x="3436" y="2829"/>
                  </a:lnTo>
                  <a:lnTo>
                    <a:pt x="3535" y="2743"/>
                  </a:lnTo>
                  <a:lnTo>
                    <a:pt x="3637" y="2659"/>
                  </a:lnTo>
                  <a:lnTo>
                    <a:pt x="3740" y="2576"/>
                  </a:lnTo>
                  <a:lnTo>
                    <a:pt x="3845" y="2496"/>
                  </a:lnTo>
                  <a:lnTo>
                    <a:pt x="3951" y="2417"/>
                  </a:lnTo>
                  <a:lnTo>
                    <a:pt x="4059" y="2340"/>
                  </a:lnTo>
                  <a:lnTo>
                    <a:pt x="4168" y="2266"/>
                  </a:lnTo>
                  <a:lnTo>
                    <a:pt x="4279" y="2193"/>
                  </a:lnTo>
                  <a:lnTo>
                    <a:pt x="4391" y="2122"/>
                  </a:lnTo>
                  <a:lnTo>
                    <a:pt x="4505" y="2054"/>
                  </a:lnTo>
                  <a:lnTo>
                    <a:pt x="4620" y="1986"/>
                  </a:lnTo>
                  <a:lnTo>
                    <a:pt x="4736" y="1921"/>
                  </a:lnTo>
                  <a:lnTo>
                    <a:pt x="4854" y="1859"/>
                  </a:lnTo>
                  <a:lnTo>
                    <a:pt x="4973" y="1799"/>
                  </a:lnTo>
                  <a:lnTo>
                    <a:pt x="5093" y="1740"/>
                  </a:lnTo>
                  <a:lnTo>
                    <a:pt x="5215" y="1684"/>
                  </a:lnTo>
                  <a:lnTo>
                    <a:pt x="5338" y="1630"/>
                  </a:lnTo>
                  <a:lnTo>
                    <a:pt x="5461" y="1579"/>
                  </a:lnTo>
                  <a:lnTo>
                    <a:pt x="5587" y="1528"/>
                  </a:lnTo>
                  <a:lnTo>
                    <a:pt x="5714" y="1481"/>
                  </a:lnTo>
                  <a:lnTo>
                    <a:pt x="5841" y="1436"/>
                  </a:lnTo>
                  <a:lnTo>
                    <a:pt x="5969" y="1393"/>
                  </a:lnTo>
                  <a:lnTo>
                    <a:pt x="6100" y="1353"/>
                  </a:lnTo>
                  <a:lnTo>
                    <a:pt x="6230" y="1315"/>
                  </a:lnTo>
                  <a:lnTo>
                    <a:pt x="6362" y="1279"/>
                  </a:lnTo>
                  <a:lnTo>
                    <a:pt x="6495" y="1246"/>
                  </a:lnTo>
                  <a:lnTo>
                    <a:pt x="6628" y="1215"/>
                  </a:lnTo>
                  <a:lnTo>
                    <a:pt x="6764" y="1187"/>
                  </a:lnTo>
                  <a:lnTo>
                    <a:pt x="6899" y="1161"/>
                  </a:lnTo>
                  <a:lnTo>
                    <a:pt x="7036" y="1137"/>
                  </a:lnTo>
                  <a:lnTo>
                    <a:pt x="6960" y="1213"/>
                  </a:lnTo>
                  <a:lnTo>
                    <a:pt x="6884" y="1289"/>
                  </a:lnTo>
                  <a:lnTo>
                    <a:pt x="6809" y="1367"/>
                  </a:lnTo>
                  <a:lnTo>
                    <a:pt x="6735" y="1446"/>
                  </a:lnTo>
                  <a:lnTo>
                    <a:pt x="6662" y="1525"/>
                  </a:lnTo>
                  <a:lnTo>
                    <a:pt x="6589" y="1607"/>
                  </a:lnTo>
                  <a:lnTo>
                    <a:pt x="6518" y="1689"/>
                  </a:lnTo>
                  <a:lnTo>
                    <a:pt x="6448" y="1771"/>
                  </a:lnTo>
                  <a:lnTo>
                    <a:pt x="6379" y="1855"/>
                  </a:lnTo>
                  <a:lnTo>
                    <a:pt x="6310" y="1940"/>
                  </a:lnTo>
                  <a:lnTo>
                    <a:pt x="6242" y="2027"/>
                  </a:lnTo>
                  <a:lnTo>
                    <a:pt x="6176" y="2113"/>
                  </a:lnTo>
                  <a:lnTo>
                    <a:pt x="6110" y="2201"/>
                  </a:lnTo>
                  <a:lnTo>
                    <a:pt x="6045" y="2290"/>
                  </a:lnTo>
                  <a:lnTo>
                    <a:pt x="5982" y="2379"/>
                  </a:lnTo>
                  <a:lnTo>
                    <a:pt x="5919" y="2471"/>
                  </a:lnTo>
                  <a:lnTo>
                    <a:pt x="5857" y="2562"/>
                  </a:lnTo>
                  <a:lnTo>
                    <a:pt x="5797" y="2654"/>
                  </a:lnTo>
                  <a:lnTo>
                    <a:pt x="5736" y="2748"/>
                  </a:lnTo>
                  <a:lnTo>
                    <a:pt x="5678" y="2842"/>
                  </a:lnTo>
                  <a:lnTo>
                    <a:pt x="5620" y="2938"/>
                  </a:lnTo>
                  <a:lnTo>
                    <a:pt x="5564" y="3034"/>
                  </a:lnTo>
                  <a:lnTo>
                    <a:pt x="5508" y="3130"/>
                  </a:lnTo>
                  <a:lnTo>
                    <a:pt x="5453" y="3228"/>
                  </a:lnTo>
                  <a:lnTo>
                    <a:pt x="5400" y="3326"/>
                  </a:lnTo>
                  <a:lnTo>
                    <a:pt x="5347" y="3427"/>
                  </a:lnTo>
                  <a:lnTo>
                    <a:pt x="5296" y="3527"/>
                  </a:lnTo>
                  <a:lnTo>
                    <a:pt x="5246" y="3628"/>
                  </a:lnTo>
                  <a:lnTo>
                    <a:pt x="5197" y="3729"/>
                  </a:lnTo>
                  <a:lnTo>
                    <a:pt x="5148" y="3833"/>
                  </a:lnTo>
                  <a:lnTo>
                    <a:pt x="5102" y="3936"/>
                  </a:lnTo>
                  <a:lnTo>
                    <a:pt x="5056" y="4040"/>
                  </a:lnTo>
                  <a:close/>
                  <a:moveTo>
                    <a:pt x="7945" y="1047"/>
                  </a:moveTo>
                  <a:lnTo>
                    <a:pt x="7945" y="4642"/>
                  </a:lnTo>
                  <a:lnTo>
                    <a:pt x="7867" y="4639"/>
                  </a:lnTo>
                  <a:lnTo>
                    <a:pt x="7789" y="4635"/>
                  </a:lnTo>
                  <a:lnTo>
                    <a:pt x="7711" y="4631"/>
                  </a:lnTo>
                  <a:lnTo>
                    <a:pt x="7633" y="4626"/>
                  </a:lnTo>
                  <a:lnTo>
                    <a:pt x="7556" y="4621"/>
                  </a:lnTo>
                  <a:lnTo>
                    <a:pt x="7478" y="4614"/>
                  </a:lnTo>
                  <a:lnTo>
                    <a:pt x="7401" y="4607"/>
                  </a:lnTo>
                  <a:lnTo>
                    <a:pt x="7325" y="4600"/>
                  </a:lnTo>
                  <a:lnTo>
                    <a:pt x="7248" y="4591"/>
                  </a:lnTo>
                  <a:lnTo>
                    <a:pt x="7172" y="4582"/>
                  </a:lnTo>
                  <a:lnTo>
                    <a:pt x="7095" y="4573"/>
                  </a:lnTo>
                  <a:lnTo>
                    <a:pt x="7020" y="4562"/>
                  </a:lnTo>
                  <a:lnTo>
                    <a:pt x="6944" y="4551"/>
                  </a:lnTo>
                  <a:lnTo>
                    <a:pt x="6868" y="4540"/>
                  </a:lnTo>
                  <a:lnTo>
                    <a:pt x="6793" y="4527"/>
                  </a:lnTo>
                  <a:lnTo>
                    <a:pt x="6718" y="4514"/>
                  </a:lnTo>
                  <a:lnTo>
                    <a:pt x="6644" y="4501"/>
                  </a:lnTo>
                  <a:lnTo>
                    <a:pt x="6569" y="4486"/>
                  </a:lnTo>
                  <a:lnTo>
                    <a:pt x="6495" y="4471"/>
                  </a:lnTo>
                  <a:lnTo>
                    <a:pt x="6421" y="4456"/>
                  </a:lnTo>
                  <a:lnTo>
                    <a:pt x="6347" y="4439"/>
                  </a:lnTo>
                  <a:lnTo>
                    <a:pt x="6273" y="4423"/>
                  </a:lnTo>
                  <a:lnTo>
                    <a:pt x="6200" y="4405"/>
                  </a:lnTo>
                  <a:lnTo>
                    <a:pt x="6127" y="4387"/>
                  </a:lnTo>
                  <a:lnTo>
                    <a:pt x="6055" y="4368"/>
                  </a:lnTo>
                  <a:lnTo>
                    <a:pt x="5982" y="4348"/>
                  </a:lnTo>
                  <a:lnTo>
                    <a:pt x="5910" y="4328"/>
                  </a:lnTo>
                  <a:lnTo>
                    <a:pt x="5838" y="4308"/>
                  </a:lnTo>
                  <a:lnTo>
                    <a:pt x="5766" y="4286"/>
                  </a:lnTo>
                  <a:lnTo>
                    <a:pt x="5694" y="4264"/>
                  </a:lnTo>
                  <a:lnTo>
                    <a:pt x="5624" y="4242"/>
                  </a:lnTo>
                  <a:lnTo>
                    <a:pt x="5553" y="4217"/>
                  </a:lnTo>
                  <a:lnTo>
                    <a:pt x="5605" y="4099"/>
                  </a:lnTo>
                  <a:lnTo>
                    <a:pt x="5658" y="3982"/>
                  </a:lnTo>
                  <a:lnTo>
                    <a:pt x="5714" y="3866"/>
                  </a:lnTo>
                  <a:lnTo>
                    <a:pt x="5771" y="3750"/>
                  </a:lnTo>
                  <a:lnTo>
                    <a:pt x="5830" y="3637"/>
                  </a:lnTo>
                  <a:lnTo>
                    <a:pt x="5889" y="3524"/>
                  </a:lnTo>
                  <a:lnTo>
                    <a:pt x="5951" y="3412"/>
                  </a:lnTo>
                  <a:lnTo>
                    <a:pt x="6014" y="3301"/>
                  </a:lnTo>
                  <a:lnTo>
                    <a:pt x="6078" y="3192"/>
                  </a:lnTo>
                  <a:lnTo>
                    <a:pt x="6144" y="3084"/>
                  </a:lnTo>
                  <a:lnTo>
                    <a:pt x="6212" y="2978"/>
                  </a:lnTo>
                  <a:lnTo>
                    <a:pt x="6279" y="2871"/>
                  </a:lnTo>
                  <a:lnTo>
                    <a:pt x="6349" y="2767"/>
                  </a:lnTo>
                  <a:lnTo>
                    <a:pt x="6421" y="2664"/>
                  </a:lnTo>
                  <a:lnTo>
                    <a:pt x="6494" y="2563"/>
                  </a:lnTo>
                  <a:lnTo>
                    <a:pt x="6568" y="2463"/>
                  </a:lnTo>
                  <a:lnTo>
                    <a:pt x="6643" y="2363"/>
                  </a:lnTo>
                  <a:lnTo>
                    <a:pt x="6718" y="2265"/>
                  </a:lnTo>
                  <a:lnTo>
                    <a:pt x="6796" y="2169"/>
                  </a:lnTo>
                  <a:lnTo>
                    <a:pt x="6875" y="2074"/>
                  </a:lnTo>
                  <a:lnTo>
                    <a:pt x="6955" y="1980"/>
                  </a:lnTo>
                  <a:lnTo>
                    <a:pt x="7038" y="1888"/>
                  </a:lnTo>
                  <a:lnTo>
                    <a:pt x="7121" y="1798"/>
                  </a:lnTo>
                  <a:lnTo>
                    <a:pt x="7204" y="1709"/>
                  </a:lnTo>
                  <a:lnTo>
                    <a:pt x="7289" y="1621"/>
                  </a:lnTo>
                  <a:lnTo>
                    <a:pt x="7375" y="1534"/>
                  </a:lnTo>
                  <a:lnTo>
                    <a:pt x="7463" y="1449"/>
                  </a:lnTo>
                  <a:lnTo>
                    <a:pt x="7552" y="1366"/>
                  </a:lnTo>
                  <a:lnTo>
                    <a:pt x="7642" y="1285"/>
                  </a:lnTo>
                  <a:lnTo>
                    <a:pt x="7732" y="1205"/>
                  </a:lnTo>
                  <a:lnTo>
                    <a:pt x="7825" y="1126"/>
                  </a:lnTo>
                  <a:lnTo>
                    <a:pt x="7918" y="1049"/>
                  </a:lnTo>
                  <a:lnTo>
                    <a:pt x="7931" y="1048"/>
                  </a:lnTo>
                  <a:lnTo>
                    <a:pt x="7945" y="1047"/>
                  </a:lnTo>
                  <a:close/>
                  <a:moveTo>
                    <a:pt x="9383" y="1137"/>
                  </a:moveTo>
                  <a:lnTo>
                    <a:pt x="9520" y="1161"/>
                  </a:lnTo>
                  <a:lnTo>
                    <a:pt x="9656" y="1187"/>
                  </a:lnTo>
                  <a:lnTo>
                    <a:pt x="9791" y="1215"/>
                  </a:lnTo>
                  <a:lnTo>
                    <a:pt x="9924" y="1246"/>
                  </a:lnTo>
                  <a:lnTo>
                    <a:pt x="10058" y="1279"/>
                  </a:lnTo>
                  <a:lnTo>
                    <a:pt x="10189" y="1315"/>
                  </a:lnTo>
                  <a:lnTo>
                    <a:pt x="10320" y="1353"/>
                  </a:lnTo>
                  <a:lnTo>
                    <a:pt x="10450" y="1393"/>
                  </a:lnTo>
                  <a:lnTo>
                    <a:pt x="10578" y="1436"/>
                  </a:lnTo>
                  <a:lnTo>
                    <a:pt x="10706" y="1481"/>
                  </a:lnTo>
                  <a:lnTo>
                    <a:pt x="10832" y="1528"/>
                  </a:lnTo>
                  <a:lnTo>
                    <a:pt x="10958" y="1579"/>
                  </a:lnTo>
                  <a:lnTo>
                    <a:pt x="11082" y="1630"/>
                  </a:lnTo>
                  <a:lnTo>
                    <a:pt x="11205" y="1684"/>
                  </a:lnTo>
                  <a:lnTo>
                    <a:pt x="11326" y="1740"/>
                  </a:lnTo>
                  <a:lnTo>
                    <a:pt x="11446" y="1799"/>
                  </a:lnTo>
                  <a:lnTo>
                    <a:pt x="11565" y="1859"/>
                  </a:lnTo>
                  <a:lnTo>
                    <a:pt x="11683" y="1921"/>
                  </a:lnTo>
                  <a:lnTo>
                    <a:pt x="11799" y="1986"/>
                  </a:lnTo>
                  <a:lnTo>
                    <a:pt x="11914" y="2054"/>
                  </a:lnTo>
                  <a:lnTo>
                    <a:pt x="12028" y="2122"/>
                  </a:lnTo>
                  <a:lnTo>
                    <a:pt x="12140" y="2193"/>
                  </a:lnTo>
                  <a:lnTo>
                    <a:pt x="12251" y="2266"/>
                  </a:lnTo>
                  <a:lnTo>
                    <a:pt x="12360" y="2340"/>
                  </a:lnTo>
                  <a:lnTo>
                    <a:pt x="12468" y="2417"/>
                  </a:lnTo>
                  <a:lnTo>
                    <a:pt x="12574" y="2496"/>
                  </a:lnTo>
                  <a:lnTo>
                    <a:pt x="12679" y="2576"/>
                  </a:lnTo>
                  <a:lnTo>
                    <a:pt x="12782" y="2659"/>
                  </a:lnTo>
                  <a:lnTo>
                    <a:pt x="12884" y="2743"/>
                  </a:lnTo>
                  <a:lnTo>
                    <a:pt x="12983" y="2829"/>
                  </a:lnTo>
                  <a:lnTo>
                    <a:pt x="13082" y="2917"/>
                  </a:lnTo>
                  <a:lnTo>
                    <a:pt x="13178" y="3007"/>
                  </a:lnTo>
                  <a:lnTo>
                    <a:pt x="13074" y="3084"/>
                  </a:lnTo>
                  <a:lnTo>
                    <a:pt x="12968" y="3159"/>
                  </a:lnTo>
                  <a:lnTo>
                    <a:pt x="12861" y="3233"/>
                  </a:lnTo>
                  <a:lnTo>
                    <a:pt x="12752" y="3305"/>
                  </a:lnTo>
                  <a:lnTo>
                    <a:pt x="12644" y="3377"/>
                  </a:lnTo>
                  <a:lnTo>
                    <a:pt x="12533" y="3446"/>
                  </a:lnTo>
                  <a:lnTo>
                    <a:pt x="12421" y="3513"/>
                  </a:lnTo>
                  <a:lnTo>
                    <a:pt x="12308" y="3579"/>
                  </a:lnTo>
                  <a:lnTo>
                    <a:pt x="12252" y="3611"/>
                  </a:lnTo>
                  <a:lnTo>
                    <a:pt x="12194" y="3643"/>
                  </a:lnTo>
                  <a:lnTo>
                    <a:pt x="12137" y="3674"/>
                  </a:lnTo>
                  <a:lnTo>
                    <a:pt x="12078" y="3705"/>
                  </a:lnTo>
                  <a:lnTo>
                    <a:pt x="12021" y="3736"/>
                  </a:lnTo>
                  <a:lnTo>
                    <a:pt x="11962" y="3766"/>
                  </a:lnTo>
                  <a:lnTo>
                    <a:pt x="11904" y="3796"/>
                  </a:lnTo>
                  <a:lnTo>
                    <a:pt x="11844" y="3825"/>
                  </a:lnTo>
                  <a:lnTo>
                    <a:pt x="11786" y="3854"/>
                  </a:lnTo>
                  <a:lnTo>
                    <a:pt x="11726" y="3882"/>
                  </a:lnTo>
                  <a:lnTo>
                    <a:pt x="11667" y="3909"/>
                  </a:lnTo>
                  <a:lnTo>
                    <a:pt x="11606" y="3936"/>
                  </a:lnTo>
                  <a:lnTo>
                    <a:pt x="11546" y="3963"/>
                  </a:lnTo>
                  <a:lnTo>
                    <a:pt x="11485" y="3989"/>
                  </a:lnTo>
                  <a:lnTo>
                    <a:pt x="11425" y="4015"/>
                  </a:lnTo>
                  <a:lnTo>
                    <a:pt x="11363" y="4040"/>
                  </a:lnTo>
                  <a:lnTo>
                    <a:pt x="11317" y="3936"/>
                  </a:lnTo>
                  <a:lnTo>
                    <a:pt x="11271" y="3833"/>
                  </a:lnTo>
                  <a:lnTo>
                    <a:pt x="11222" y="3729"/>
                  </a:lnTo>
                  <a:lnTo>
                    <a:pt x="11173" y="3628"/>
                  </a:lnTo>
                  <a:lnTo>
                    <a:pt x="11123" y="3527"/>
                  </a:lnTo>
                  <a:lnTo>
                    <a:pt x="11072" y="3427"/>
                  </a:lnTo>
                  <a:lnTo>
                    <a:pt x="11019" y="3326"/>
                  </a:lnTo>
                  <a:lnTo>
                    <a:pt x="10966" y="3228"/>
                  </a:lnTo>
                  <a:lnTo>
                    <a:pt x="10911" y="3130"/>
                  </a:lnTo>
                  <a:lnTo>
                    <a:pt x="10855" y="3034"/>
                  </a:lnTo>
                  <a:lnTo>
                    <a:pt x="10799" y="2938"/>
                  </a:lnTo>
                  <a:lnTo>
                    <a:pt x="10741" y="2842"/>
                  </a:lnTo>
                  <a:lnTo>
                    <a:pt x="10683" y="2748"/>
                  </a:lnTo>
                  <a:lnTo>
                    <a:pt x="10623" y="2654"/>
                  </a:lnTo>
                  <a:lnTo>
                    <a:pt x="10562" y="2562"/>
                  </a:lnTo>
                  <a:lnTo>
                    <a:pt x="10500" y="2471"/>
                  </a:lnTo>
                  <a:lnTo>
                    <a:pt x="10437" y="2379"/>
                  </a:lnTo>
                  <a:lnTo>
                    <a:pt x="10374" y="2290"/>
                  </a:lnTo>
                  <a:lnTo>
                    <a:pt x="10309" y="2201"/>
                  </a:lnTo>
                  <a:lnTo>
                    <a:pt x="10243" y="2113"/>
                  </a:lnTo>
                  <a:lnTo>
                    <a:pt x="10177" y="2027"/>
                  </a:lnTo>
                  <a:lnTo>
                    <a:pt x="10109" y="1940"/>
                  </a:lnTo>
                  <a:lnTo>
                    <a:pt x="10041" y="1855"/>
                  </a:lnTo>
                  <a:lnTo>
                    <a:pt x="9971" y="1771"/>
                  </a:lnTo>
                  <a:lnTo>
                    <a:pt x="9901" y="1689"/>
                  </a:lnTo>
                  <a:lnTo>
                    <a:pt x="9830" y="1607"/>
                  </a:lnTo>
                  <a:lnTo>
                    <a:pt x="9758" y="1525"/>
                  </a:lnTo>
                  <a:lnTo>
                    <a:pt x="9685" y="1446"/>
                  </a:lnTo>
                  <a:lnTo>
                    <a:pt x="9610" y="1367"/>
                  </a:lnTo>
                  <a:lnTo>
                    <a:pt x="9536" y="1289"/>
                  </a:lnTo>
                  <a:lnTo>
                    <a:pt x="9460" y="1213"/>
                  </a:lnTo>
                  <a:lnTo>
                    <a:pt x="9383" y="1137"/>
                  </a:lnTo>
                  <a:close/>
                  <a:moveTo>
                    <a:pt x="8502" y="1049"/>
                  </a:moveTo>
                  <a:lnTo>
                    <a:pt x="8595" y="1126"/>
                  </a:lnTo>
                  <a:lnTo>
                    <a:pt x="8687" y="1205"/>
                  </a:lnTo>
                  <a:lnTo>
                    <a:pt x="8778" y="1285"/>
                  </a:lnTo>
                  <a:lnTo>
                    <a:pt x="8867" y="1366"/>
                  </a:lnTo>
                  <a:lnTo>
                    <a:pt x="8957" y="1449"/>
                  </a:lnTo>
                  <a:lnTo>
                    <a:pt x="9044" y="1534"/>
                  </a:lnTo>
                  <a:lnTo>
                    <a:pt x="9130" y="1621"/>
                  </a:lnTo>
                  <a:lnTo>
                    <a:pt x="9215" y="1709"/>
                  </a:lnTo>
                  <a:lnTo>
                    <a:pt x="9299" y="1798"/>
                  </a:lnTo>
                  <a:lnTo>
                    <a:pt x="9382" y="1888"/>
                  </a:lnTo>
                  <a:lnTo>
                    <a:pt x="9464" y="1980"/>
                  </a:lnTo>
                  <a:lnTo>
                    <a:pt x="9544" y="2074"/>
                  </a:lnTo>
                  <a:lnTo>
                    <a:pt x="9623" y="2169"/>
                  </a:lnTo>
                  <a:lnTo>
                    <a:pt x="9701" y="2265"/>
                  </a:lnTo>
                  <a:lnTo>
                    <a:pt x="9778" y="2363"/>
                  </a:lnTo>
                  <a:lnTo>
                    <a:pt x="9852" y="2463"/>
                  </a:lnTo>
                  <a:lnTo>
                    <a:pt x="9926" y="2563"/>
                  </a:lnTo>
                  <a:lnTo>
                    <a:pt x="9999" y="2664"/>
                  </a:lnTo>
                  <a:lnTo>
                    <a:pt x="10070" y="2767"/>
                  </a:lnTo>
                  <a:lnTo>
                    <a:pt x="10140" y="2871"/>
                  </a:lnTo>
                  <a:lnTo>
                    <a:pt x="10209" y="2978"/>
                  </a:lnTo>
                  <a:lnTo>
                    <a:pt x="10275" y="3084"/>
                  </a:lnTo>
                  <a:lnTo>
                    <a:pt x="10341" y="3192"/>
                  </a:lnTo>
                  <a:lnTo>
                    <a:pt x="10406" y="3301"/>
                  </a:lnTo>
                  <a:lnTo>
                    <a:pt x="10468" y="3412"/>
                  </a:lnTo>
                  <a:lnTo>
                    <a:pt x="10530" y="3524"/>
                  </a:lnTo>
                  <a:lnTo>
                    <a:pt x="10589" y="3637"/>
                  </a:lnTo>
                  <a:lnTo>
                    <a:pt x="10648" y="3750"/>
                  </a:lnTo>
                  <a:lnTo>
                    <a:pt x="10705" y="3866"/>
                  </a:lnTo>
                  <a:lnTo>
                    <a:pt x="10761" y="3982"/>
                  </a:lnTo>
                  <a:lnTo>
                    <a:pt x="10815" y="4099"/>
                  </a:lnTo>
                  <a:lnTo>
                    <a:pt x="10867" y="4217"/>
                  </a:lnTo>
                  <a:lnTo>
                    <a:pt x="10797" y="4242"/>
                  </a:lnTo>
                  <a:lnTo>
                    <a:pt x="10725" y="4264"/>
                  </a:lnTo>
                  <a:lnTo>
                    <a:pt x="10654" y="4286"/>
                  </a:lnTo>
                  <a:lnTo>
                    <a:pt x="10582" y="4308"/>
                  </a:lnTo>
                  <a:lnTo>
                    <a:pt x="10510" y="4328"/>
                  </a:lnTo>
                  <a:lnTo>
                    <a:pt x="10437" y="4348"/>
                  </a:lnTo>
                  <a:lnTo>
                    <a:pt x="10366" y="4368"/>
                  </a:lnTo>
                  <a:lnTo>
                    <a:pt x="10293" y="4387"/>
                  </a:lnTo>
                  <a:lnTo>
                    <a:pt x="10219" y="4405"/>
                  </a:lnTo>
                  <a:lnTo>
                    <a:pt x="10146" y="4423"/>
                  </a:lnTo>
                  <a:lnTo>
                    <a:pt x="10072" y="4439"/>
                  </a:lnTo>
                  <a:lnTo>
                    <a:pt x="9998" y="4456"/>
                  </a:lnTo>
                  <a:lnTo>
                    <a:pt x="9924" y="4471"/>
                  </a:lnTo>
                  <a:lnTo>
                    <a:pt x="9850" y="4486"/>
                  </a:lnTo>
                  <a:lnTo>
                    <a:pt x="9775" y="4501"/>
                  </a:lnTo>
                  <a:lnTo>
                    <a:pt x="9701" y="4514"/>
                  </a:lnTo>
                  <a:lnTo>
                    <a:pt x="9626" y="4527"/>
                  </a:lnTo>
                  <a:lnTo>
                    <a:pt x="9551" y="4540"/>
                  </a:lnTo>
                  <a:lnTo>
                    <a:pt x="9475" y="4551"/>
                  </a:lnTo>
                  <a:lnTo>
                    <a:pt x="9400" y="4562"/>
                  </a:lnTo>
                  <a:lnTo>
                    <a:pt x="9324" y="4573"/>
                  </a:lnTo>
                  <a:lnTo>
                    <a:pt x="9247" y="4582"/>
                  </a:lnTo>
                  <a:lnTo>
                    <a:pt x="9171" y="4591"/>
                  </a:lnTo>
                  <a:lnTo>
                    <a:pt x="9094" y="4600"/>
                  </a:lnTo>
                  <a:lnTo>
                    <a:pt x="9018" y="4607"/>
                  </a:lnTo>
                  <a:lnTo>
                    <a:pt x="8940" y="4614"/>
                  </a:lnTo>
                  <a:lnTo>
                    <a:pt x="8863" y="4621"/>
                  </a:lnTo>
                  <a:lnTo>
                    <a:pt x="8786" y="4626"/>
                  </a:lnTo>
                  <a:lnTo>
                    <a:pt x="8708" y="4631"/>
                  </a:lnTo>
                  <a:lnTo>
                    <a:pt x="8630" y="4635"/>
                  </a:lnTo>
                  <a:lnTo>
                    <a:pt x="8552" y="4639"/>
                  </a:lnTo>
                  <a:lnTo>
                    <a:pt x="8474" y="4642"/>
                  </a:lnTo>
                  <a:lnTo>
                    <a:pt x="8474" y="1047"/>
                  </a:lnTo>
                  <a:lnTo>
                    <a:pt x="8489" y="1048"/>
                  </a:lnTo>
                  <a:lnTo>
                    <a:pt x="8502" y="1049"/>
                  </a:lnTo>
                  <a:close/>
                  <a:moveTo>
                    <a:pt x="7917" y="14987"/>
                  </a:moveTo>
                  <a:lnTo>
                    <a:pt x="7835" y="14918"/>
                  </a:lnTo>
                  <a:lnTo>
                    <a:pt x="7754" y="14850"/>
                  </a:lnTo>
                  <a:lnTo>
                    <a:pt x="7673" y="14779"/>
                  </a:lnTo>
                  <a:lnTo>
                    <a:pt x="7594" y="14708"/>
                  </a:lnTo>
                  <a:lnTo>
                    <a:pt x="7515" y="14636"/>
                  </a:lnTo>
                  <a:lnTo>
                    <a:pt x="7437" y="14562"/>
                  </a:lnTo>
                  <a:lnTo>
                    <a:pt x="7360" y="14487"/>
                  </a:lnTo>
                  <a:lnTo>
                    <a:pt x="7284" y="14410"/>
                  </a:lnTo>
                  <a:lnTo>
                    <a:pt x="7209" y="14333"/>
                  </a:lnTo>
                  <a:lnTo>
                    <a:pt x="7135" y="14255"/>
                  </a:lnTo>
                  <a:lnTo>
                    <a:pt x="7061" y="14175"/>
                  </a:lnTo>
                  <a:lnTo>
                    <a:pt x="6989" y="14095"/>
                  </a:lnTo>
                  <a:lnTo>
                    <a:pt x="6919" y="14012"/>
                  </a:lnTo>
                  <a:lnTo>
                    <a:pt x="6848" y="13930"/>
                  </a:lnTo>
                  <a:lnTo>
                    <a:pt x="6778" y="13846"/>
                  </a:lnTo>
                  <a:lnTo>
                    <a:pt x="6710" y="13761"/>
                  </a:lnTo>
                  <a:lnTo>
                    <a:pt x="6643" y="13675"/>
                  </a:lnTo>
                  <a:lnTo>
                    <a:pt x="6576" y="13588"/>
                  </a:lnTo>
                  <a:lnTo>
                    <a:pt x="6511" y="13499"/>
                  </a:lnTo>
                  <a:lnTo>
                    <a:pt x="6447" y="13410"/>
                  </a:lnTo>
                  <a:lnTo>
                    <a:pt x="6383" y="13319"/>
                  </a:lnTo>
                  <a:lnTo>
                    <a:pt x="6321" y="13228"/>
                  </a:lnTo>
                  <a:lnTo>
                    <a:pt x="6260" y="13135"/>
                  </a:lnTo>
                  <a:lnTo>
                    <a:pt x="6199" y="13042"/>
                  </a:lnTo>
                  <a:lnTo>
                    <a:pt x="6141" y="12948"/>
                  </a:lnTo>
                  <a:lnTo>
                    <a:pt x="6082" y="12853"/>
                  </a:lnTo>
                  <a:lnTo>
                    <a:pt x="6026" y="12757"/>
                  </a:lnTo>
                  <a:lnTo>
                    <a:pt x="5969" y="12659"/>
                  </a:lnTo>
                  <a:lnTo>
                    <a:pt x="5915" y="12561"/>
                  </a:lnTo>
                  <a:lnTo>
                    <a:pt x="5862" y="12462"/>
                  </a:lnTo>
                  <a:lnTo>
                    <a:pt x="5809" y="12363"/>
                  </a:lnTo>
                  <a:lnTo>
                    <a:pt x="5758" y="12262"/>
                  </a:lnTo>
                  <a:lnTo>
                    <a:pt x="5823" y="12242"/>
                  </a:lnTo>
                  <a:lnTo>
                    <a:pt x="5888" y="12223"/>
                  </a:lnTo>
                  <a:lnTo>
                    <a:pt x="5954" y="12204"/>
                  </a:lnTo>
                  <a:lnTo>
                    <a:pt x="6020" y="12187"/>
                  </a:lnTo>
                  <a:lnTo>
                    <a:pt x="6086" y="12169"/>
                  </a:lnTo>
                  <a:lnTo>
                    <a:pt x="6152" y="12153"/>
                  </a:lnTo>
                  <a:lnTo>
                    <a:pt x="6219" y="12136"/>
                  </a:lnTo>
                  <a:lnTo>
                    <a:pt x="6285" y="12121"/>
                  </a:lnTo>
                  <a:lnTo>
                    <a:pt x="6352" y="12106"/>
                  </a:lnTo>
                  <a:lnTo>
                    <a:pt x="6420" y="12091"/>
                  </a:lnTo>
                  <a:lnTo>
                    <a:pt x="6487" y="12077"/>
                  </a:lnTo>
                  <a:lnTo>
                    <a:pt x="6554" y="12064"/>
                  </a:lnTo>
                  <a:lnTo>
                    <a:pt x="6622" y="12051"/>
                  </a:lnTo>
                  <a:lnTo>
                    <a:pt x="6691" y="12039"/>
                  </a:lnTo>
                  <a:lnTo>
                    <a:pt x="6758" y="12027"/>
                  </a:lnTo>
                  <a:lnTo>
                    <a:pt x="6827" y="12016"/>
                  </a:lnTo>
                  <a:lnTo>
                    <a:pt x="6895" y="12005"/>
                  </a:lnTo>
                  <a:lnTo>
                    <a:pt x="6964" y="11995"/>
                  </a:lnTo>
                  <a:lnTo>
                    <a:pt x="7033" y="11986"/>
                  </a:lnTo>
                  <a:lnTo>
                    <a:pt x="7102" y="11976"/>
                  </a:lnTo>
                  <a:lnTo>
                    <a:pt x="7171" y="11968"/>
                  </a:lnTo>
                  <a:lnTo>
                    <a:pt x="7241" y="11960"/>
                  </a:lnTo>
                  <a:lnTo>
                    <a:pt x="7311" y="11953"/>
                  </a:lnTo>
                  <a:lnTo>
                    <a:pt x="7380" y="11946"/>
                  </a:lnTo>
                  <a:lnTo>
                    <a:pt x="7450" y="11940"/>
                  </a:lnTo>
                  <a:lnTo>
                    <a:pt x="7521" y="11934"/>
                  </a:lnTo>
                  <a:lnTo>
                    <a:pt x="7591" y="11929"/>
                  </a:lnTo>
                  <a:lnTo>
                    <a:pt x="7662" y="11924"/>
                  </a:lnTo>
                  <a:lnTo>
                    <a:pt x="7732" y="11920"/>
                  </a:lnTo>
                  <a:lnTo>
                    <a:pt x="7803" y="11916"/>
                  </a:lnTo>
                  <a:lnTo>
                    <a:pt x="7874" y="11913"/>
                  </a:lnTo>
                  <a:lnTo>
                    <a:pt x="7945" y="11911"/>
                  </a:lnTo>
                  <a:lnTo>
                    <a:pt x="7945" y="14988"/>
                  </a:lnTo>
                  <a:lnTo>
                    <a:pt x="7917" y="14987"/>
                  </a:lnTo>
                  <a:close/>
                  <a:moveTo>
                    <a:pt x="15347" y="7759"/>
                  </a:moveTo>
                  <a:lnTo>
                    <a:pt x="12171" y="7759"/>
                  </a:lnTo>
                  <a:lnTo>
                    <a:pt x="12168" y="7652"/>
                  </a:lnTo>
                  <a:lnTo>
                    <a:pt x="12163" y="7545"/>
                  </a:lnTo>
                  <a:lnTo>
                    <a:pt x="12157" y="7439"/>
                  </a:lnTo>
                  <a:lnTo>
                    <a:pt x="12151" y="7332"/>
                  </a:lnTo>
                  <a:lnTo>
                    <a:pt x="12144" y="7226"/>
                  </a:lnTo>
                  <a:lnTo>
                    <a:pt x="12136" y="7120"/>
                  </a:lnTo>
                  <a:lnTo>
                    <a:pt x="12126" y="7015"/>
                  </a:lnTo>
                  <a:lnTo>
                    <a:pt x="12115" y="6911"/>
                  </a:lnTo>
                  <a:lnTo>
                    <a:pt x="12104" y="6805"/>
                  </a:lnTo>
                  <a:lnTo>
                    <a:pt x="12092" y="6701"/>
                  </a:lnTo>
                  <a:lnTo>
                    <a:pt x="12078" y="6598"/>
                  </a:lnTo>
                  <a:lnTo>
                    <a:pt x="12063" y="6494"/>
                  </a:lnTo>
                  <a:lnTo>
                    <a:pt x="12047" y="6391"/>
                  </a:lnTo>
                  <a:lnTo>
                    <a:pt x="12031" y="6288"/>
                  </a:lnTo>
                  <a:lnTo>
                    <a:pt x="12014" y="6186"/>
                  </a:lnTo>
                  <a:lnTo>
                    <a:pt x="11995" y="6084"/>
                  </a:lnTo>
                  <a:lnTo>
                    <a:pt x="11976" y="5982"/>
                  </a:lnTo>
                  <a:lnTo>
                    <a:pt x="11954" y="5881"/>
                  </a:lnTo>
                  <a:lnTo>
                    <a:pt x="11933" y="5781"/>
                  </a:lnTo>
                  <a:lnTo>
                    <a:pt x="11910" y="5681"/>
                  </a:lnTo>
                  <a:lnTo>
                    <a:pt x="11886" y="5582"/>
                  </a:lnTo>
                  <a:lnTo>
                    <a:pt x="11862" y="5482"/>
                  </a:lnTo>
                  <a:lnTo>
                    <a:pt x="11836" y="5383"/>
                  </a:lnTo>
                  <a:lnTo>
                    <a:pt x="11810" y="5285"/>
                  </a:lnTo>
                  <a:lnTo>
                    <a:pt x="11783" y="5188"/>
                  </a:lnTo>
                  <a:lnTo>
                    <a:pt x="11754" y="5090"/>
                  </a:lnTo>
                  <a:lnTo>
                    <a:pt x="11724" y="4993"/>
                  </a:lnTo>
                  <a:lnTo>
                    <a:pt x="11694" y="4897"/>
                  </a:lnTo>
                  <a:lnTo>
                    <a:pt x="11663" y="4801"/>
                  </a:lnTo>
                  <a:lnTo>
                    <a:pt x="11630" y="4706"/>
                  </a:lnTo>
                  <a:lnTo>
                    <a:pt x="11597" y="4611"/>
                  </a:lnTo>
                  <a:lnTo>
                    <a:pt x="11563" y="4517"/>
                  </a:lnTo>
                  <a:lnTo>
                    <a:pt x="11630" y="4489"/>
                  </a:lnTo>
                  <a:lnTo>
                    <a:pt x="11695" y="4461"/>
                  </a:lnTo>
                  <a:lnTo>
                    <a:pt x="11762" y="4432"/>
                  </a:lnTo>
                  <a:lnTo>
                    <a:pt x="11828" y="4403"/>
                  </a:lnTo>
                  <a:lnTo>
                    <a:pt x="11894" y="4374"/>
                  </a:lnTo>
                  <a:lnTo>
                    <a:pt x="11959" y="4343"/>
                  </a:lnTo>
                  <a:lnTo>
                    <a:pt x="12024" y="4312"/>
                  </a:lnTo>
                  <a:lnTo>
                    <a:pt x="12088" y="4281"/>
                  </a:lnTo>
                  <a:lnTo>
                    <a:pt x="12153" y="4249"/>
                  </a:lnTo>
                  <a:lnTo>
                    <a:pt x="12217" y="4216"/>
                  </a:lnTo>
                  <a:lnTo>
                    <a:pt x="12280" y="4183"/>
                  </a:lnTo>
                  <a:lnTo>
                    <a:pt x="12344" y="4150"/>
                  </a:lnTo>
                  <a:lnTo>
                    <a:pt x="12407" y="4116"/>
                  </a:lnTo>
                  <a:lnTo>
                    <a:pt x="12469" y="4081"/>
                  </a:lnTo>
                  <a:lnTo>
                    <a:pt x="12532" y="4046"/>
                  </a:lnTo>
                  <a:lnTo>
                    <a:pt x="12593" y="4011"/>
                  </a:lnTo>
                  <a:lnTo>
                    <a:pt x="12655" y="3975"/>
                  </a:lnTo>
                  <a:lnTo>
                    <a:pt x="12717" y="3939"/>
                  </a:lnTo>
                  <a:lnTo>
                    <a:pt x="12778" y="3902"/>
                  </a:lnTo>
                  <a:lnTo>
                    <a:pt x="12839" y="3865"/>
                  </a:lnTo>
                  <a:lnTo>
                    <a:pt x="12899" y="3827"/>
                  </a:lnTo>
                  <a:lnTo>
                    <a:pt x="12959" y="3789"/>
                  </a:lnTo>
                  <a:lnTo>
                    <a:pt x="13019" y="3749"/>
                  </a:lnTo>
                  <a:lnTo>
                    <a:pt x="13078" y="3710"/>
                  </a:lnTo>
                  <a:lnTo>
                    <a:pt x="13137" y="3670"/>
                  </a:lnTo>
                  <a:lnTo>
                    <a:pt x="13196" y="3630"/>
                  </a:lnTo>
                  <a:lnTo>
                    <a:pt x="13254" y="3590"/>
                  </a:lnTo>
                  <a:lnTo>
                    <a:pt x="13313" y="3549"/>
                  </a:lnTo>
                  <a:lnTo>
                    <a:pt x="13370" y="3507"/>
                  </a:lnTo>
                  <a:lnTo>
                    <a:pt x="13428" y="3466"/>
                  </a:lnTo>
                  <a:lnTo>
                    <a:pt x="13485" y="3423"/>
                  </a:lnTo>
                  <a:lnTo>
                    <a:pt x="13542" y="3381"/>
                  </a:lnTo>
                  <a:lnTo>
                    <a:pt x="13641" y="3492"/>
                  </a:lnTo>
                  <a:lnTo>
                    <a:pt x="13738" y="3605"/>
                  </a:lnTo>
                  <a:lnTo>
                    <a:pt x="13832" y="3719"/>
                  </a:lnTo>
                  <a:lnTo>
                    <a:pt x="13924" y="3837"/>
                  </a:lnTo>
                  <a:lnTo>
                    <a:pt x="14014" y="3956"/>
                  </a:lnTo>
                  <a:lnTo>
                    <a:pt x="14101" y="4076"/>
                  </a:lnTo>
                  <a:lnTo>
                    <a:pt x="14185" y="4199"/>
                  </a:lnTo>
                  <a:lnTo>
                    <a:pt x="14266" y="4324"/>
                  </a:lnTo>
                  <a:lnTo>
                    <a:pt x="14346" y="4450"/>
                  </a:lnTo>
                  <a:lnTo>
                    <a:pt x="14422" y="4578"/>
                  </a:lnTo>
                  <a:lnTo>
                    <a:pt x="14496" y="4708"/>
                  </a:lnTo>
                  <a:lnTo>
                    <a:pt x="14567" y="4839"/>
                  </a:lnTo>
                  <a:lnTo>
                    <a:pt x="14634" y="4972"/>
                  </a:lnTo>
                  <a:lnTo>
                    <a:pt x="14700" y="5106"/>
                  </a:lnTo>
                  <a:lnTo>
                    <a:pt x="14763" y="5243"/>
                  </a:lnTo>
                  <a:lnTo>
                    <a:pt x="14822" y="5380"/>
                  </a:lnTo>
                  <a:lnTo>
                    <a:pt x="14879" y="5519"/>
                  </a:lnTo>
                  <a:lnTo>
                    <a:pt x="14932" y="5660"/>
                  </a:lnTo>
                  <a:lnTo>
                    <a:pt x="14982" y="5802"/>
                  </a:lnTo>
                  <a:lnTo>
                    <a:pt x="15031" y="5945"/>
                  </a:lnTo>
                  <a:lnTo>
                    <a:pt x="15075" y="6090"/>
                  </a:lnTo>
                  <a:lnTo>
                    <a:pt x="15116" y="6236"/>
                  </a:lnTo>
                  <a:lnTo>
                    <a:pt x="15154" y="6383"/>
                  </a:lnTo>
                  <a:lnTo>
                    <a:pt x="15189" y="6532"/>
                  </a:lnTo>
                  <a:lnTo>
                    <a:pt x="15220" y="6681"/>
                  </a:lnTo>
                  <a:lnTo>
                    <a:pt x="15248" y="6832"/>
                  </a:lnTo>
                  <a:lnTo>
                    <a:pt x="15273" y="6984"/>
                  </a:lnTo>
                  <a:lnTo>
                    <a:pt x="15294" y="7137"/>
                  </a:lnTo>
                  <a:lnTo>
                    <a:pt x="15313" y="7291"/>
                  </a:lnTo>
                  <a:lnTo>
                    <a:pt x="15327" y="7446"/>
                  </a:lnTo>
                  <a:lnTo>
                    <a:pt x="15338" y="7602"/>
                  </a:lnTo>
                  <a:lnTo>
                    <a:pt x="15347" y="7759"/>
                  </a:lnTo>
                  <a:close/>
                  <a:moveTo>
                    <a:pt x="8210" y="0"/>
                  </a:moveTo>
                  <a:lnTo>
                    <a:pt x="7787" y="10"/>
                  </a:lnTo>
                  <a:lnTo>
                    <a:pt x="7370" y="41"/>
                  </a:lnTo>
                  <a:lnTo>
                    <a:pt x="6960" y="92"/>
                  </a:lnTo>
                  <a:lnTo>
                    <a:pt x="6555" y="162"/>
                  </a:lnTo>
                  <a:lnTo>
                    <a:pt x="6158" y="253"/>
                  </a:lnTo>
                  <a:lnTo>
                    <a:pt x="5768" y="361"/>
                  </a:lnTo>
                  <a:lnTo>
                    <a:pt x="5386" y="486"/>
                  </a:lnTo>
                  <a:lnTo>
                    <a:pt x="5014" y="630"/>
                  </a:lnTo>
                  <a:lnTo>
                    <a:pt x="4651" y="791"/>
                  </a:lnTo>
                  <a:lnTo>
                    <a:pt x="4297" y="967"/>
                  </a:lnTo>
                  <a:lnTo>
                    <a:pt x="3953" y="1161"/>
                  </a:lnTo>
                  <a:lnTo>
                    <a:pt x="3619" y="1369"/>
                  </a:lnTo>
                  <a:lnTo>
                    <a:pt x="3298" y="1593"/>
                  </a:lnTo>
                  <a:lnTo>
                    <a:pt x="2987" y="1831"/>
                  </a:lnTo>
                  <a:lnTo>
                    <a:pt x="2690" y="2083"/>
                  </a:lnTo>
                  <a:lnTo>
                    <a:pt x="2404" y="2348"/>
                  </a:lnTo>
                  <a:lnTo>
                    <a:pt x="2132" y="2627"/>
                  </a:lnTo>
                  <a:lnTo>
                    <a:pt x="1875" y="2918"/>
                  </a:lnTo>
                  <a:lnTo>
                    <a:pt x="1631" y="3220"/>
                  </a:lnTo>
                  <a:lnTo>
                    <a:pt x="1402" y="3535"/>
                  </a:lnTo>
                  <a:lnTo>
                    <a:pt x="1188" y="3861"/>
                  </a:lnTo>
                  <a:lnTo>
                    <a:pt x="991" y="4195"/>
                  </a:lnTo>
                  <a:lnTo>
                    <a:pt x="810" y="4541"/>
                  </a:lnTo>
                  <a:lnTo>
                    <a:pt x="645" y="4897"/>
                  </a:lnTo>
                  <a:lnTo>
                    <a:pt x="498" y="5261"/>
                  </a:lnTo>
                  <a:lnTo>
                    <a:pt x="369" y="5634"/>
                  </a:lnTo>
                  <a:lnTo>
                    <a:pt x="259" y="6014"/>
                  </a:lnTo>
                  <a:lnTo>
                    <a:pt x="167" y="6402"/>
                  </a:lnTo>
                  <a:lnTo>
                    <a:pt x="94" y="6797"/>
                  </a:lnTo>
                  <a:lnTo>
                    <a:pt x="42" y="7198"/>
                  </a:lnTo>
                  <a:lnTo>
                    <a:pt x="10" y="7605"/>
                  </a:lnTo>
                  <a:lnTo>
                    <a:pt x="0" y="8018"/>
                  </a:lnTo>
                  <a:lnTo>
                    <a:pt x="10" y="8431"/>
                  </a:lnTo>
                  <a:lnTo>
                    <a:pt x="42" y="8838"/>
                  </a:lnTo>
                  <a:lnTo>
                    <a:pt x="94" y="9239"/>
                  </a:lnTo>
                  <a:lnTo>
                    <a:pt x="167" y="9634"/>
                  </a:lnTo>
                  <a:lnTo>
                    <a:pt x="259" y="10021"/>
                  </a:lnTo>
                  <a:lnTo>
                    <a:pt x="369" y="10402"/>
                  </a:lnTo>
                  <a:lnTo>
                    <a:pt x="498" y="10774"/>
                  </a:lnTo>
                  <a:lnTo>
                    <a:pt x="645" y="11139"/>
                  </a:lnTo>
                  <a:lnTo>
                    <a:pt x="810" y="11494"/>
                  </a:lnTo>
                  <a:lnTo>
                    <a:pt x="991" y="11840"/>
                  </a:lnTo>
                  <a:lnTo>
                    <a:pt x="1188" y="12175"/>
                  </a:lnTo>
                  <a:lnTo>
                    <a:pt x="1402" y="12501"/>
                  </a:lnTo>
                  <a:lnTo>
                    <a:pt x="1631" y="12815"/>
                  </a:lnTo>
                  <a:lnTo>
                    <a:pt x="1875" y="13118"/>
                  </a:lnTo>
                  <a:lnTo>
                    <a:pt x="2132" y="13409"/>
                  </a:lnTo>
                  <a:lnTo>
                    <a:pt x="2404" y="13688"/>
                  </a:lnTo>
                  <a:lnTo>
                    <a:pt x="2690" y="13953"/>
                  </a:lnTo>
                  <a:lnTo>
                    <a:pt x="2987" y="14205"/>
                  </a:lnTo>
                  <a:lnTo>
                    <a:pt x="3298" y="14443"/>
                  </a:lnTo>
                  <a:lnTo>
                    <a:pt x="3619" y="14667"/>
                  </a:lnTo>
                  <a:lnTo>
                    <a:pt x="3953" y="14875"/>
                  </a:lnTo>
                  <a:lnTo>
                    <a:pt x="4297" y="15068"/>
                  </a:lnTo>
                  <a:lnTo>
                    <a:pt x="4651" y="15245"/>
                  </a:lnTo>
                  <a:lnTo>
                    <a:pt x="5014" y="15406"/>
                  </a:lnTo>
                  <a:lnTo>
                    <a:pt x="5386" y="15550"/>
                  </a:lnTo>
                  <a:lnTo>
                    <a:pt x="5768" y="15675"/>
                  </a:lnTo>
                  <a:lnTo>
                    <a:pt x="6158" y="15783"/>
                  </a:lnTo>
                  <a:lnTo>
                    <a:pt x="6555" y="15873"/>
                  </a:lnTo>
                  <a:lnTo>
                    <a:pt x="6960" y="15944"/>
                  </a:lnTo>
                  <a:lnTo>
                    <a:pt x="7370" y="15995"/>
                  </a:lnTo>
                  <a:lnTo>
                    <a:pt x="7787" y="16026"/>
                  </a:lnTo>
                  <a:lnTo>
                    <a:pt x="8210" y="16036"/>
                  </a:lnTo>
                  <a:lnTo>
                    <a:pt x="8632" y="16026"/>
                  </a:lnTo>
                  <a:lnTo>
                    <a:pt x="9049" y="15995"/>
                  </a:lnTo>
                  <a:lnTo>
                    <a:pt x="9459" y="15944"/>
                  </a:lnTo>
                  <a:lnTo>
                    <a:pt x="9864" y="15873"/>
                  </a:lnTo>
                  <a:lnTo>
                    <a:pt x="10261" y="15783"/>
                  </a:lnTo>
                  <a:lnTo>
                    <a:pt x="10651" y="15675"/>
                  </a:lnTo>
                  <a:lnTo>
                    <a:pt x="11033" y="15550"/>
                  </a:lnTo>
                  <a:lnTo>
                    <a:pt x="11405" y="15406"/>
                  </a:lnTo>
                  <a:lnTo>
                    <a:pt x="11768" y="15245"/>
                  </a:lnTo>
                  <a:lnTo>
                    <a:pt x="12122" y="15068"/>
                  </a:lnTo>
                  <a:lnTo>
                    <a:pt x="12466" y="14875"/>
                  </a:lnTo>
                  <a:lnTo>
                    <a:pt x="12800" y="14667"/>
                  </a:lnTo>
                  <a:lnTo>
                    <a:pt x="13122" y="14443"/>
                  </a:lnTo>
                  <a:lnTo>
                    <a:pt x="13432" y="14205"/>
                  </a:lnTo>
                  <a:lnTo>
                    <a:pt x="13729" y="13953"/>
                  </a:lnTo>
                  <a:lnTo>
                    <a:pt x="14015" y="13688"/>
                  </a:lnTo>
                  <a:lnTo>
                    <a:pt x="14287" y="13409"/>
                  </a:lnTo>
                  <a:lnTo>
                    <a:pt x="14544" y="13118"/>
                  </a:lnTo>
                  <a:lnTo>
                    <a:pt x="14788" y="12815"/>
                  </a:lnTo>
                  <a:lnTo>
                    <a:pt x="15017" y="12501"/>
                  </a:lnTo>
                  <a:lnTo>
                    <a:pt x="15231" y="12175"/>
                  </a:lnTo>
                  <a:lnTo>
                    <a:pt x="15428" y="11840"/>
                  </a:lnTo>
                  <a:lnTo>
                    <a:pt x="15609" y="11494"/>
                  </a:lnTo>
                  <a:lnTo>
                    <a:pt x="15774" y="11139"/>
                  </a:lnTo>
                  <a:lnTo>
                    <a:pt x="15921" y="10774"/>
                  </a:lnTo>
                  <a:lnTo>
                    <a:pt x="16050" y="10402"/>
                  </a:lnTo>
                  <a:lnTo>
                    <a:pt x="16160" y="10021"/>
                  </a:lnTo>
                  <a:lnTo>
                    <a:pt x="16253" y="9634"/>
                  </a:lnTo>
                  <a:lnTo>
                    <a:pt x="16325" y="9239"/>
                  </a:lnTo>
                  <a:lnTo>
                    <a:pt x="16377" y="8838"/>
                  </a:lnTo>
                  <a:lnTo>
                    <a:pt x="16409" y="8431"/>
                  </a:lnTo>
                  <a:lnTo>
                    <a:pt x="16419" y="8018"/>
                  </a:lnTo>
                  <a:lnTo>
                    <a:pt x="16409" y="7605"/>
                  </a:lnTo>
                  <a:lnTo>
                    <a:pt x="16377" y="7198"/>
                  </a:lnTo>
                  <a:lnTo>
                    <a:pt x="16325" y="6797"/>
                  </a:lnTo>
                  <a:lnTo>
                    <a:pt x="16253" y="6402"/>
                  </a:lnTo>
                  <a:lnTo>
                    <a:pt x="16160" y="6014"/>
                  </a:lnTo>
                  <a:lnTo>
                    <a:pt x="16050" y="5634"/>
                  </a:lnTo>
                  <a:lnTo>
                    <a:pt x="15921" y="5261"/>
                  </a:lnTo>
                  <a:lnTo>
                    <a:pt x="15774" y="4897"/>
                  </a:lnTo>
                  <a:lnTo>
                    <a:pt x="15609" y="4541"/>
                  </a:lnTo>
                  <a:lnTo>
                    <a:pt x="15428" y="4195"/>
                  </a:lnTo>
                  <a:lnTo>
                    <a:pt x="15231" y="3861"/>
                  </a:lnTo>
                  <a:lnTo>
                    <a:pt x="15017" y="3535"/>
                  </a:lnTo>
                  <a:lnTo>
                    <a:pt x="14788" y="3220"/>
                  </a:lnTo>
                  <a:lnTo>
                    <a:pt x="14544" y="2918"/>
                  </a:lnTo>
                  <a:lnTo>
                    <a:pt x="14287" y="2627"/>
                  </a:lnTo>
                  <a:lnTo>
                    <a:pt x="14015" y="2348"/>
                  </a:lnTo>
                  <a:lnTo>
                    <a:pt x="13729" y="2083"/>
                  </a:lnTo>
                  <a:lnTo>
                    <a:pt x="13432" y="1831"/>
                  </a:lnTo>
                  <a:lnTo>
                    <a:pt x="13122" y="1593"/>
                  </a:lnTo>
                  <a:lnTo>
                    <a:pt x="12800" y="1369"/>
                  </a:lnTo>
                  <a:lnTo>
                    <a:pt x="12466" y="1161"/>
                  </a:lnTo>
                  <a:lnTo>
                    <a:pt x="12122" y="967"/>
                  </a:lnTo>
                  <a:lnTo>
                    <a:pt x="11768" y="791"/>
                  </a:lnTo>
                  <a:lnTo>
                    <a:pt x="11405" y="630"/>
                  </a:lnTo>
                  <a:lnTo>
                    <a:pt x="11033" y="486"/>
                  </a:lnTo>
                  <a:lnTo>
                    <a:pt x="10651" y="361"/>
                  </a:lnTo>
                  <a:lnTo>
                    <a:pt x="10261" y="253"/>
                  </a:lnTo>
                  <a:lnTo>
                    <a:pt x="9864" y="162"/>
                  </a:lnTo>
                  <a:lnTo>
                    <a:pt x="9459" y="92"/>
                  </a:lnTo>
                  <a:lnTo>
                    <a:pt x="9049" y="41"/>
                  </a:lnTo>
                  <a:lnTo>
                    <a:pt x="8632" y="10"/>
                  </a:lnTo>
                  <a:lnTo>
                    <a:pt x="821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400" name="Google Shape;400;p47"/>
            <p:cNvSpPr txBox="1"/>
            <p:nvPr/>
          </p:nvSpPr>
          <p:spPr>
            <a:xfrm flipH="1">
              <a:off x="7719177" y="3662861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Process Three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401" name="Google Shape;401;p47"/>
          <p:cNvGrpSpPr/>
          <p:nvPr/>
        </p:nvGrpSpPr>
        <p:grpSpPr>
          <a:xfrm>
            <a:off x="1049861" y="3553376"/>
            <a:ext cx="2160160" cy="908600"/>
            <a:chOff x="1399814" y="4737834"/>
            <a:chExt cx="2880213" cy="1211467"/>
          </a:xfrm>
        </p:grpSpPr>
        <p:sp>
          <p:nvSpPr>
            <p:cNvPr id="402" name="Google Shape;402;p47"/>
            <p:cNvSpPr/>
            <p:nvPr/>
          </p:nvSpPr>
          <p:spPr>
            <a:xfrm>
              <a:off x="1399814" y="5153699"/>
              <a:ext cx="2880213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Lorem</a:t>
              </a:r>
              <a:endParaRPr sz="1100"/>
            </a:p>
          </p:txBody>
        </p:sp>
        <p:sp>
          <p:nvSpPr>
            <p:cNvPr id="403" name="Google Shape;403;p47"/>
            <p:cNvSpPr/>
            <p:nvPr/>
          </p:nvSpPr>
          <p:spPr>
            <a:xfrm rot="10800000">
              <a:off x="2737319" y="4737834"/>
              <a:ext cx="205206" cy="176902"/>
            </a:xfrm>
            <a:prstGeom prst="triangl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404" name="Google Shape;404;p47"/>
          <p:cNvGrpSpPr/>
          <p:nvPr/>
        </p:nvGrpSpPr>
        <p:grpSpPr>
          <a:xfrm>
            <a:off x="3331177" y="3553376"/>
            <a:ext cx="2160160" cy="908600"/>
            <a:chOff x="1399814" y="4737834"/>
            <a:chExt cx="2880213" cy="1211467"/>
          </a:xfrm>
        </p:grpSpPr>
        <p:sp>
          <p:nvSpPr>
            <p:cNvPr id="405" name="Google Shape;405;p47"/>
            <p:cNvSpPr/>
            <p:nvPr/>
          </p:nvSpPr>
          <p:spPr>
            <a:xfrm>
              <a:off x="1399814" y="5153699"/>
              <a:ext cx="2880213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Lorem</a:t>
              </a:r>
              <a:endParaRPr sz="1100"/>
            </a:p>
          </p:txBody>
        </p:sp>
        <p:sp>
          <p:nvSpPr>
            <p:cNvPr id="406" name="Google Shape;406;p47"/>
            <p:cNvSpPr/>
            <p:nvPr/>
          </p:nvSpPr>
          <p:spPr>
            <a:xfrm rot="10800000">
              <a:off x="2737319" y="4737834"/>
              <a:ext cx="205206" cy="176902"/>
            </a:xfrm>
            <a:prstGeom prst="triangle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407" name="Google Shape;407;p47"/>
          <p:cNvGrpSpPr/>
          <p:nvPr/>
        </p:nvGrpSpPr>
        <p:grpSpPr>
          <a:xfrm>
            <a:off x="5649238" y="3553376"/>
            <a:ext cx="2160160" cy="908600"/>
            <a:chOff x="1399814" y="4737834"/>
            <a:chExt cx="2880213" cy="1211467"/>
          </a:xfrm>
        </p:grpSpPr>
        <p:sp>
          <p:nvSpPr>
            <p:cNvPr id="408" name="Google Shape;408;p47"/>
            <p:cNvSpPr/>
            <p:nvPr/>
          </p:nvSpPr>
          <p:spPr>
            <a:xfrm>
              <a:off x="1399814" y="5153699"/>
              <a:ext cx="2880213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Lorem</a:t>
              </a:r>
              <a:endParaRPr sz="1100"/>
            </a:p>
          </p:txBody>
        </p:sp>
        <p:sp>
          <p:nvSpPr>
            <p:cNvPr id="409" name="Google Shape;409;p47"/>
            <p:cNvSpPr/>
            <p:nvPr/>
          </p:nvSpPr>
          <p:spPr>
            <a:xfrm rot="10800000">
              <a:off x="2737319" y="4737834"/>
              <a:ext cx="205206" cy="176902"/>
            </a:xfrm>
            <a:prstGeom prst="triangle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10" name="Google Shape;410;p47"/>
          <p:cNvSpPr txBox="1"/>
          <p:nvPr/>
        </p:nvSpPr>
        <p:spPr>
          <a:xfrm>
            <a:off x="2021681" y="723517"/>
            <a:ext cx="51006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Infographic Process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48"/>
          <p:cNvGrpSpPr/>
          <p:nvPr/>
        </p:nvGrpSpPr>
        <p:grpSpPr>
          <a:xfrm>
            <a:off x="2296576" y="1792621"/>
            <a:ext cx="408658" cy="408658"/>
            <a:chOff x="2297797" y="4140486"/>
            <a:chExt cx="1026356" cy="1026356"/>
          </a:xfrm>
        </p:grpSpPr>
        <p:sp>
          <p:nvSpPr>
            <p:cNvPr id="416" name="Google Shape;416;p48"/>
            <p:cNvSpPr/>
            <p:nvPr/>
          </p:nvSpPr>
          <p:spPr>
            <a:xfrm>
              <a:off x="2297797" y="4140486"/>
              <a:ext cx="1026356" cy="10263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sx="102000" rotWithShape="0" algn="ctr" sy="102000">
                <a:srgbClr val="BFBFBF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17" name="Google Shape;417;p48"/>
            <p:cNvGrpSpPr/>
            <p:nvPr/>
          </p:nvGrpSpPr>
          <p:grpSpPr>
            <a:xfrm>
              <a:off x="2654122" y="4474447"/>
              <a:ext cx="313704" cy="358433"/>
              <a:chOff x="740685" y="2696368"/>
              <a:chExt cx="406400" cy="464344"/>
            </a:xfrm>
          </p:grpSpPr>
          <p:sp>
            <p:nvSpPr>
              <p:cNvPr id="418" name="Google Shape;418;p48"/>
              <p:cNvSpPr/>
              <p:nvPr/>
            </p:nvSpPr>
            <p:spPr>
              <a:xfrm>
                <a:off x="740685" y="2696368"/>
                <a:ext cx="406400" cy="464344"/>
              </a:xfrm>
              <a:custGeom>
                <a:rect b="b" l="l" r="r" t="t"/>
                <a:pathLst>
                  <a:path extrusionOk="0" h="21600" w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19" name="Google Shape;419;p48"/>
              <p:cNvSpPr/>
              <p:nvPr/>
            </p:nvSpPr>
            <p:spPr>
              <a:xfrm>
                <a:off x="827998" y="2884487"/>
                <a:ext cx="57944" cy="218282"/>
              </a:xfrm>
              <a:custGeom>
                <a:rect b="b" l="l" r="r" t="t"/>
                <a:pathLst>
                  <a:path extrusionOk="0" h="21600" w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20" name="Google Shape;420;p48"/>
              <p:cNvSpPr/>
              <p:nvPr/>
            </p:nvSpPr>
            <p:spPr>
              <a:xfrm>
                <a:off x="915310" y="2884487"/>
                <a:ext cx="57944" cy="218282"/>
              </a:xfrm>
              <a:custGeom>
                <a:rect b="b" l="l" r="r" t="t"/>
                <a:pathLst>
                  <a:path extrusionOk="0" h="21600" w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21" name="Google Shape;421;p48"/>
              <p:cNvSpPr/>
              <p:nvPr/>
            </p:nvSpPr>
            <p:spPr>
              <a:xfrm>
                <a:off x="1001829" y="2884487"/>
                <a:ext cx="57944" cy="218282"/>
              </a:xfrm>
              <a:custGeom>
                <a:rect b="b" l="l" r="r" t="t"/>
                <a:pathLst>
                  <a:path extrusionOk="0" h="21600" w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422" name="Google Shape;422;p48"/>
          <p:cNvGrpSpPr/>
          <p:nvPr/>
        </p:nvGrpSpPr>
        <p:grpSpPr>
          <a:xfrm>
            <a:off x="579728" y="1727435"/>
            <a:ext cx="1614796" cy="566837"/>
            <a:chOff x="9475688" y="2837186"/>
            <a:chExt cx="2153062" cy="755783"/>
          </a:xfrm>
        </p:grpSpPr>
        <p:sp>
          <p:nvSpPr>
            <p:cNvPr id="423" name="Google Shape;423;p48"/>
            <p:cNvSpPr txBox="1"/>
            <p:nvPr/>
          </p:nvSpPr>
          <p:spPr>
            <a:xfrm flipH="1">
              <a:off x="9475691" y="2837186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Option One</a:t>
              </a:r>
              <a:endParaRPr b="1" sz="12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424" name="Google Shape;424;p48"/>
            <p:cNvSpPr txBox="1"/>
            <p:nvPr/>
          </p:nvSpPr>
          <p:spPr>
            <a:xfrm flipH="1">
              <a:off x="9475688" y="3131304"/>
              <a:ext cx="215306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425" name="Google Shape;425;p48"/>
          <p:cNvGrpSpPr/>
          <p:nvPr/>
        </p:nvGrpSpPr>
        <p:grpSpPr>
          <a:xfrm>
            <a:off x="2296577" y="2563179"/>
            <a:ext cx="408658" cy="408658"/>
            <a:chOff x="5582823" y="4140486"/>
            <a:chExt cx="1026356" cy="1026356"/>
          </a:xfrm>
        </p:grpSpPr>
        <p:sp>
          <p:nvSpPr>
            <p:cNvPr id="426" name="Google Shape;426;p48"/>
            <p:cNvSpPr/>
            <p:nvPr/>
          </p:nvSpPr>
          <p:spPr>
            <a:xfrm>
              <a:off x="5582823" y="4140486"/>
              <a:ext cx="1026356" cy="10263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381000" sx="102000" rotWithShape="0" algn="ctr" sy="102000">
                <a:srgbClr val="BFBFBF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27" name="Google Shape;427;p48"/>
            <p:cNvGrpSpPr/>
            <p:nvPr/>
          </p:nvGrpSpPr>
          <p:grpSpPr>
            <a:xfrm>
              <a:off x="5916784" y="4474447"/>
              <a:ext cx="358433" cy="358433"/>
              <a:chOff x="4427654" y="3049909"/>
              <a:chExt cx="464344" cy="464344"/>
            </a:xfrm>
          </p:grpSpPr>
          <p:sp>
            <p:nvSpPr>
              <p:cNvPr id="428" name="Google Shape;428;p48"/>
              <p:cNvSpPr/>
              <p:nvPr/>
            </p:nvSpPr>
            <p:spPr>
              <a:xfrm>
                <a:off x="4427654" y="3049909"/>
                <a:ext cx="464344" cy="464344"/>
              </a:xfrm>
              <a:custGeom>
                <a:rect b="b" l="l" r="r" t="t"/>
                <a:pathLst>
                  <a:path extrusionOk="0" h="21600" w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29" name="Google Shape;429;p48"/>
              <p:cNvSpPr/>
              <p:nvPr/>
            </p:nvSpPr>
            <p:spPr>
              <a:xfrm>
                <a:off x="4558623" y="3180084"/>
                <a:ext cx="203200" cy="203200"/>
              </a:xfrm>
              <a:custGeom>
                <a:rect b="b" l="l" r="r" t="t"/>
                <a:pathLst>
                  <a:path extrusionOk="0" h="21600" w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30" name="Google Shape;430;p48"/>
              <p:cNvSpPr/>
              <p:nvPr/>
            </p:nvSpPr>
            <p:spPr>
              <a:xfrm>
                <a:off x="4601485" y="3223740"/>
                <a:ext cx="116682" cy="116682"/>
              </a:xfrm>
              <a:custGeom>
                <a:rect b="b" l="l" r="r" t="t"/>
                <a:pathLst>
                  <a:path extrusionOk="0" h="21600" w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431" name="Google Shape;431;p48"/>
          <p:cNvGrpSpPr/>
          <p:nvPr/>
        </p:nvGrpSpPr>
        <p:grpSpPr>
          <a:xfrm>
            <a:off x="579728" y="2499416"/>
            <a:ext cx="1614796" cy="566837"/>
            <a:chOff x="9475688" y="3866495"/>
            <a:chExt cx="2153062" cy="755783"/>
          </a:xfrm>
        </p:grpSpPr>
        <p:sp>
          <p:nvSpPr>
            <p:cNvPr id="432" name="Google Shape;432;p48"/>
            <p:cNvSpPr txBox="1"/>
            <p:nvPr/>
          </p:nvSpPr>
          <p:spPr>
            <a:xfrm flipH="1">
              <a:off x="9475691" y="3866495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Option Two</a:t>
              </a:r>
              <a:endParaRPr b="1" sz="12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433" name="Google Shape;433;p48"/>
            <p:cNvSpPr txBox="1"/>
            <p:nvPr/>
          </p:nvSpPr>
          <p:spPr>
            <a:xfrm flipH="1">
              <a:off x="9475688" y="4160613"/>
              <a:ext cx="215306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434" name="Google Shape;434;p48"/>
          <p:cNvGrpSpPr/>
          <p:nvPr/>
        </p:nvGrpSpPr>
        <p:grpSpPr>
          <a:xfrm>
            <a:off x="2296577" y="3360093"/>
            <a:ext cx="408658" cy="408658"/>
            <a:chOff x="8867850" y="1783125"/>
            <a:chExt cx="1026356" cy="1026356"/>
          </a:xfrm>
        </p:grpSpPr>
        <p:sp>
          <p:nvSpPr>
            <p:cNvPr id="435" name="Google Shape;435;p48"/>
            <p:cNvSpPr/>
            <p:nvPr/>
          </p:nvSpPr>
          <p:spPr>
            <a:xfrm>
              <a:off x="8867850" y="1783125"/>
              <a:ext cx="1026356" cy="10263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sx="102000" rotWithShape="0" algn="ctr" sy="102000">
                <a:srgbClr val="BFBFBF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436" name="Google Shape;436;p48"/>
            <p:cNvGrpSpPr/>
            <p:nvPr/>
          </p:nvGrpSpPr>
          <p:grpSpPr>
            <a:xfrm>
              <a:off x="9201809" y="2117086"/>
              <a:ext cx="358433" cy="358433"/>
              <a:chOff x="3498967" y="3049909"/>
              <a:chExt cx="464344" cy="464344"/>
            </a:xfrm>
          </p:grpSpPr>
          <p:sp>
            <p:nvSpPr>
              <p:cNvPr id="437" name="Google Shape;437;p48"/>
              <p:cNvSpPr/>
              <p:nvPr/>
            </p:nvSpPr>
            <p:spPr>
              <a:xfrm>
                <a:off x="3498967" y="3049909"/>
                <a:ext cx="464344" cy="464344"/>
              </a:xfrm>
              <a:custGeom>
                <a:rect b="b" l="l" r="r" t="t"/>
                <a:pathLst>
                  <a:path extrusionOk="0" h="21600" w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438" name="Google Shape;438;p48"/>
              <p:cNvSpPr/>
              <p:nvPr/>
            </p:nvSpPr>
            <p:spPr>
              <a:xfrm>
                <a:off x="3687085" y="3122140"/>
                <a:ext cx="109538" cy="108744"/>
              </a:xfrm>
              <a:custGeom>
                <a:rect b="b" l="l" r="r" t="t"/>
                <a:pathLst>
                  <a:path extrusionOk="0" h="21600" w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439" name="Google Shape;439;p48"/>
          <p:cNvGrpSpPr/>
          <p:nvPr/>
        </p:nvGrpSpPr>
        <p:grpSpPr>
          <a:xfrm>
            <a:off x="579728" y="3271398"/>
            <a:ext cx="1614796" cy="566837"/>
            <a:chOff x="9475688" y="4895804"/>
            <a:chExt cx="2153062" cy="755783"/>
          </a:xfrm>
        </p:grpSpPr>
        <p:sp>
          <p:nvSpPr>
            <p:cNvPr id="440" name="Google Shape;440;p48"/>
            <p:cNvSpPr txBox="1"/>
            <p:nvPr/>
          </p:nvSpPr>
          <p:spPr>
            <a:xfrm flipH="1">
              <a:off x="9475691" y="4895804"/>
              <a:ext cx="2153059" cy="3673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Option Three</a:t>
              </a:r>
              <a:endParaRPr b="1" sz="12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441" name="Google Shape;441;p48"/>
            <p:cNvSpPr txBox="1"/>
            <p:nvPr/>
          </p:nvSpPr>
          <p:spPr>
            <a:xfrm flipH="1">
              <a:off x="9475688" y="5189922"/>
              <a:ext cx="215306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442" name="Google Shape;442;p48"/>
          <p:cNvGrpSpPr/>
          <p:nvPr/>
        </p:nvGrpSpPr>
        <p:grpSpPr>
          <a:xfrm>
            <a:off x="3139919" y="1727600"/>
            <a:ext cx="2870435" cy="3415900"/>
            <a:chOff x="4186559" y="2303467"/>
            <a:chExt cx="3827246" cy="4554533"/>
          </a:xfrm>
        </p:grpSpPr>
        <p:sp>
          <p:nvSpPr>
            <p:cNvPr id="443" name="Google Shape;443;p48"/>
            <p:cNvSpPr/>
            <p:nvPr/>
          </p:nvSpPr>
          <p:spPr>
            <a:xfrm>
              <a:off x="5191644" y="5315287"/>
              <a:ext cx="1365496" cy="1542713"/>
            </a:xfrm>
            <a:custGeom>
              <a:rect b="b" l="l" r="r" t="t"/>
              <a:pathLst>
                <a:path extrusionOk="0" h="3012" w="2665">
                  <a:moveTo>
                    <a:pt x="1363" y="0"/>
                  </a:moveTo>
                  <a:lnTo>
                    <a:pt x="2273" y="0"/>
                  </a:lnTo>
                  <a:lnTo>
                    <a:pt x="2665" y="904"/>
                  </a:lnTo>
                  <a:lnTo>
                    <a:pt x="2665" y="3012"/>
                  </a:lnTo>
                  <a:lnTo>
                    <a:pt x="797" y="3012"/>
                  </a:lnTo>
                  <a:lnTo>
                    <a:pt x="797" y="2629"/>
                  </a:lnTo>
                  <a:lnTo>
                    <a:pt x="797" y="2629"/>
                  </a:lnTo>
                  <a:lnTo>
                    <a:pt x="765" y="2607"/>
                  </a:lnTo>
                  <a:lnTo>
                    <a:pt x="680" y="2540"/>
                  </a:lnTo>
                  <a:lnTo>
                    <a:pt x="622" y="2492"/>
                  </a:lnTo>
                  <a:lnTo>
                    <a:pt x="559" y="2438"/>
                  </a:lnTo>
                  <a:lnTo>
                    <a:pt x="490" y="2375"/>
                  </a:lnTo>
                  <a:lnTo>
                    <a:pt x="420" y="2308"/>
                  </a:lnTo>
                  <a:lnTo>
                    <a:pt x="347" y="2234"/>
                  </a:lnTo>
                  <a:lnTo>
                    <a:pt x="277" y="2158"/>
                  </a:lnTo>
                  <a:lnTo>
                    <a:pt x="241" y="2117"/>
                  </a:lnTo>
                  <a:lnTo>
                    <a:pt x="210" y="2078"/>
                  </a:lnTo>
                  <a:lnTo>
                    <a:pt x="178" y="2035"/>
                  </a:lnTo>
                  <a:lnTo>
                    <a:pt x="148" y="1994"/>
                  </a:lnTo>
                  <a:lnTo>
                    <a:pt x="120" y="1954"/>
                  </a:lnTo>
                  <a:lnTo>
                    <a:pt x="94" y="1911"/>
                  </a:lnTo>
                  <a:lnTo>
                    <a:pt x="70" y="1868"/>
                  </a:lnTo>
                  <a:lnTo>
                    <a:pt x="50" y="1827"/>
                  </a:lnTo>
                  <a:lnTo>
                    <a:pt x="33" y="1785"/>
                  </a:lnTo>
                  <a:lnTo>
                    <a:pt x="18" y="1744"/>
                  </a:lnTo>
                  <a:lnTo>
                    <a:pt x="7" y="1703"/>
                  </a:lnTo>
                  <a:lnTo>
                    <a:pt x="0" y="1662"/>
                  </a:lnTo>
                  <a:lnTo>
                    <a:pt x="0" y="1662"/>
                  </a:lnTo>
                  <a:lnTo>
                    <a:pt x="50" y="1656"/>
                  </a:lnTo>
                  <a:lnTo>
                    <a:pt x="115" y="1651"/>
                  </a:lnTo>
                  <a:lnTo>
                    <a:pt x="210" y="1643"/>
                  </a:lnTo>
                  <a:lnTo>
                    <a:pt x="336" y="1636"/>
                  </a:lnTo>
                  <a:lnTo>
                    <a:pt x="498" y="1629"/>
                  </a:lnTo>
                  <a:lnTo>
                    <a:pt x="696" y="1621"/>
                  </a:lnTo>
                  <a:lnTo>
                    <a:pt x="936" y="1617"/>
                  </a:lnTo>
                  <a:lnTo>
                    <a:pt x="936" y="1617"/>
                  </a:lnTo>
                  <a:lnTo>
                    <a:pt x="999" y="1616"/>
                  </a:lnTo>
                  <a:lnTo>
                    <a:pt x="1057" y="1612"/>
                  </a:lnTo>
                  <a:lnTo>
                    <a:pt x="1114" y="1604"/>
                  </a:lnTo>
                  <a:lnTo>
                    <a:pt x="1166" y="1597"/>
                  </a:lnTo>
                  <a:lnTo>
                    <a:pt x="1216" y="1588"/>
                  </a:lnTo>
                  <a:lnTo>
                    <a:pt x="1263" y="1577"/>
                  </a:lnTo>
                  <a:lnTo>
                    <a:pt x="1307" y="1564"/>
                  </a:lnTo>
                  <a:lnTo>
                    <a:pt x="1348" y="1549"/>
                  </a:lnTo>
                  <a:lnTo>
                    <a:pt x="1389" y="1534"/>
                  </a:lnTo>
                  <a:lnTo>
                    <a:pt x="1426" y="1517"/>
                  </a:lnTo>
                  <a:lnTo>
                    <a:pt x="1462" y="1499"/>
                  </a:lnTo>
                  <a:lnTo>
                    <a:pt x="1495" y="1480"/>
                  </a:lnTo>
                  <a:lnTo>
                    <a:pt x="1527" y="1460"/>
                  </a:lnTo>
                  <a:lnTo>
                    <a:pt x="1558" y="1439"/>
                  </a:lnTo>
                  <a:lnTo>
                    <a:pt x="1586" y="1417"/>
                  </a:lnTo>
                  <a:lnTo>
                    <a:pt x="1616" y="1395"/>
                  </a:lnTo>
                  <a:lnTo>
                    <a:pt x="1670" y="1348"/>
                  </a:lnTo>
                  <a:lnTo>
                    <a:pt x="1722" y="1300"/>
                  </a:lnTo>
                  <a:lnTo>
                    <a:pt x="1824" y="1202"/>
                  </a:lnTo>
                  <a:lnTo>
                    <a:pt x="1878" y="1153"/>
                  </a:lnTo>
                  <a:lnTo>
                    <a:pt x="1933" y="1107"/>
                  </a:lnTo>
                  <a:lnTo>
                    <a:pt x="1963" y="1085"/>
                  </a:lnTo>
                  <a:lnTo>
                    <a:pt x="1995" y="1062"/>
                  </a:lnTo>
                  <a:lnTo>
                    <a:pt x="2028" y="1042"/>
                  </a:lnTo>
                  <a:lnTo>
                    <a:pt x="2063" y="1021"/>
                  </a:lnTo>
                  <a:lnTo>
                    <a:pt x="1932" y="581"/>
                  </a:lnTo>
                  <a:lnTo>
                    <a:pt x="1932" y="581"/>
                  </a:lnTo>
                  <a:lnTo>
                    <a:pt x="1907" y="581"/>
                  </a:lnTo>
                  <a:lnTo>
                    <a:pt x="1881" y="580"/>
                  </a:lnTo>
                  <a:lnTo>
                    <a:pt x="1846" y="574"/>
                  </a:lnTo>
                  <a:lnTo>
                    <a:pt x="1803" y="567"/>
                  </a:lnTo>
                  <a:lnTo>
                    <a:pt x="1757" y="555"/>
                  </a:lnTo>
                  <a:lnTo>
                    <a:pt x="1733" y="546"/>
                  </a:lnTo>
                  <a:lnTo>
                    <a:pt x="1707" y="537"/>
                  </a:lnTo>
                  <a:lnTo>
                    <a:pt x="1681" y="526"/>
                  </a:lnTo>
                  <a:lnTo>
                    <a:pt x="1655" y="515"/>
                  </a:lnTo>
                  <a:lnTo>
                    <a:pt x="1629" y="500"/>
                  </a:lnTo>
                  <a:lnTo>
                    <a:pt x="1603" y="485"/>
                  </a:lnTo>
                  <a:lnTo>
                    <a:pt x="1577" y="466"/>
                  </a:lnTo>
                  <a:lnTo>
                    <a:pt x="1553" y="446"/>
                  </a:lnTo>
                  <a:lnTo>
                    <a:pt x="1528" y="424"/>
                  </a:lnTo>
                  <a:lnTo>
                    <a:pt x="1504" y="399"/>
                  </a:lnTo>
                  <a:lnTo>
                    <a:pt x="1482" y="372"/>
                  </a:lnTo>
                  <a:lnTo>
                    <a:pt x="1462" y="342"/>
                  </a:lnTo>
                  <a:lnTo>
                    <a:pt x="1441" y="310"/>
                  </a:lnTo>
                  <a:lnTo>
                    <a:pt x="1424" y="275"/>
                  </a:lnTo>
                  <a:lnTo>
                    <a:pt x="1408" y="236"/>
                  </a:lnTo>
                  <a:lnTo>
                    <a:pt x="1395" y="195"/>
                  </a:lnTo>
                  <a:lnTo>
                    <a:pt x="1382" y="152"/>
                  </a:lnTo>
                  <a:lnTo>
                    <a:pt x="1374" y="104"/>
                  </a:lnTo>
                  <a:lnTo>
                    <a:pt x="1367" y="54"/>
                  </a:lnTo>
                  <a:lnTo>
                    <a:pt x="1363" y="0"/>
                  </a:lnTo>
                  <a:close/>
                </a:path>
              </a:pathLst>
            </a:custGeom>
            <a:solidFill>
              <a:srgbClr val="E2C59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4" name="Google Shape;444;p48"/>
            <p:cNvSpPr/>
            <p:nvPr/>
          </p:nvSpPr>
          <p:spPr>
            <a:xfrm>
              <a:off x="5191644" y="5315287"/>
              <a:ext cx="1365496" cy="1542713"/>
            </a:xfrm>
            <a:custGeom>
              <a:rect b="b" l="l" r="r" t="t"/>
              <a:pathLst>
                <a:path extrusionOk="0" h="3012" w="2665">
                  <a:moveTo>
                    <a:pt x="1363" y="0"/>
                  </a:moveTo>
                  <a:lnTo>
                    <a:pt x="2273" y="0"/>
                  </a:lnTo>
                  <a:lnTo>
                    <a:pt x="2665" y="904"/>
                  </a:lnTo>
                  <a:lnTo>
                    <a:pt x="2665" y="3012"/>
                  </a:lnTo>
                  <a:lnTo>
                    <a:pt x="797" y="3012"/>
                  </a:lnTo>
                  <a:lnTo>
                    <a:pt x="797" y="2629"/>
                  </a:lnTo>
                  <a:lnTo>
                    <a:pt x="797" y="2629"/>
                  </a:lnTo>
                  <a:lnTo>
                    <a:pt x="765" y="2607"/>
                  </a:lnTo>
                  <a:lnTo>
                    <a:pt x="680" y="2540"/>
                  </a:lnTo>
                  <a:lnTo>
                    <a:pt x="622" y="2492"/>
                  </a:lnTo>
                  <a:lnTo>
                    <a:pt x="559" y="2438"/>
                  </a:lnTo>
                  <a:lnTo>
                    <a:pt x="490" y="2375"/>
                  </a:lnTo>
                  <a:lnTo>
                    <a:pt x="420" y="2308"/>
                  </a:lnTo>
                  <a:lnTo>
                    <a:pt x="347" y="2234"/>
                  </a:lnTo>
                  <a:lnTo>
                    <a:pt x="277" y="2158"/>
                  </a:lnTo>
                  <a:lnTo>
                    <a:pt x="241" y="2117"/>
                  </a:lnTo>
                  <a:lnTo>
                    <a:pt x="210" y="2078"/>
                  </a:lnTo>
                  <a:lnTo>
                    <a:pt x="178" y="2035"/>
                  </a:lnTo>
                  <a:lnTo>
                    <a:pt x="148" y="1994"/>
                  </a:lnTo>
                  <a:lnTo>
                    <a:pt x="120" y="1954"/>
                  </a:lnTo>
                  <a:lnTo>
                    <a:pt x="94" y="1911"/>
                  </a:lnTo>
                  <a:lnTo>
                    <a:pt x="70" y="1868"/>
                  </a:lnTo>
                  <a:lnTo>
                    <a:pt x="50" y="1827"/>
                  </a:lnTo>
                  <a:lnTo>
                    <a:pt x="33" y="1785"/>
                  </a:lnTo>
                  <a:lnTo>
                    <a:pt x="18" y="1744"/>
                  </a:lnTo>
                  <a:lnTo>
                    <a:pt x="7" y="1703"/>
                  </a:lnTo>
                  <a:lnTo>
                    <a:pt x="0" y="1662"/>
                  </a:lnTo>
                  <a:lnTo>
                    <a:pt x="0" y="1662"/>
                  </a:lnTo>
                  <a:lnTo>
                    <a:pt x="50" y="1656"/>
                  </a:lnTo>
                  <a:lnTo>
                    <a:pt x="115" y="1651"/>
                  </a:lnTo>
                  <a:lnTo>
                    <a:pt x="210" y="1643"/>
                  </a:lnTo>
                  <a:lnTo>
                    <a:pt x="336" y="1636"/>
                  </a:lnTo>
                  <a:lnTo>
                    <a:pt x="498" y="1629"/>
                  </a:lnTo>
                  <a:lnTo>
                    <a:pt x="696" y="1621"/>
                  </a:lnTo>
                  <a:lnTo>
                    <a:pt x="936" y="1617"/>
                  </a:lnTo>
                  <a:lnTo>
                    <a:pt x="936" y="1617"/>
                  </a:lnTo>
                  <a:lnTo>
                    <a:pt x="999" y="1616"/>
                  </a:lnTo>
                  <a:lnTo>
                    <a:pt x="1057" y="1612"/>
                  </a:lnTo>
                  <a:lnTo>
                    <a:pt x="1114" y="1604"/>
                  </a:lnTo>
                  <a:lnTo>
                    <a:pt x="1166" y="1597"/>
                  </a:lnTo>
                  <a:lnTo>
                    <a:pt x="1216" y="1588"/>
                  </a:lnTo>
                  <a:lnTo>
                    <a:pt x="1263" y="1577"/>
                  </a:lnTo>
                  <a:lnTo>
                    <a:pt x="1307" y="1564"/>
                  </a:lnTo>
                  <a:lnTo>
                    <a:pt x="1348" y="1549"/>
                  </a:lnTo>
                  <a:lnTo>
                    <a:pt x="1389" y="1534"/>
                  </a:lnTo>
                  <a:lnTo>
                    <a:pt x="1426" y="1517"/>
                  </a:lnTo>
                  <a:lnTo>
                    <a:pt x="1462" y="1499"/>
                  </a:lnTo>
                  <a:lnTo>
                    <a:pt x="1495" y="1480"/>
                  </a:lnTo>
                  <a:lnTo>
                    <a:pt x="1527" y="1460"/>
                  </a:lnTo>
                  <a:lnTo>
                    <a:pt x="1558" y="1439"/>
                  </a:lnTo>
                  <a:lnTo>
                    <a:pt x="1586" y="1417"/>
                  </a:lnTo>
                  <a:lnTo>
                    <a:pt x="1616" y="1395"/>
                  </a:lnTo>
                  <a:lnTo>
                    <a:pt x="1670" y="1348"/>
                  </a:lnTo>
                  <a:lnTo>
                    <a:pt x="1722" y="1300"/>
                  </a:lnTo>
                  <a:lnTo>
                    <a:pt x="1824" y="1202"/>
                  </a:lnTo>
                  <a:lnTo>
                    <a:pt x="1878" y="1153"/>
                  </a:lnTo>
                  <a:lnTo>
                    <a:pt x="1933" y="1107"/>
                  </a:lnTo>
                  <a:lnTo>
                    <a:pt x="1963" y="1085"/>
                  </a:lnTo>
                  <a:lnTo>
                    <a:pt x="1995" y="1062"/>
                  </a:lnTo>
                  <a:lnTo>
                    <a:pt x="2028" y="1042"/>
                  </a:lnTo>
                  <a:lnTo>
                    <a:pt x="2063" y="1021"/>
                  </a:lnTo>
                  <a:lnTo>
                    <a:pt x="1932" y="581"/>
                  </a:lnTo>
                  <a:lnTo>
                    <a:pt x="1932" y="581"/>
                  </a:lnTo>
                  <a:lnTo>
                    <a:pt x="1907" y="581"/>
                  </a:lnTo>
                  <a:lnTo>
                    <a:pt x="1881" y="580"/>
                  </a:lnTo>
                  <a:lnTo>
                    <a:pt x="1846" y="574"/>
                  </a:lnTo>
                  <a:lnTo>
                    <a:pt x="1803" y="567"/>
                  </a:lnTo>
                  <a:lnTo>
                    <a:pt x="1757" y="555"/>
                  </a:lnTo>
                  <a:lnTo>
                    <a:pt x="1733" y="546"/>
                  </a:lnTo>
                  <a:lnTo>
                    <a:pt x="1707" y="537"/>
                  </a:lnTo>
                  <a:lnTo>
                    <a:pt x="1681" y="526"/>
                  </a:lnTo>
                  <a:lnTo>
                    <a:pt x="1655" y="515"/>
                  </a:lnTo>
                  <a:lnTo>
                    <a:pt x="1629" y="500"/>
                  </a:lnTo>
                  <a:lnTo>
                    <a:pt x="1603" y="485"/>
                  </a:lnTo>
                  <a:lnTo>
                    <a:pt x="1577" y="466"/>
                  </a:lnTo>
                  <a:lnTo>
                    <a:pt x="1553" y="446"/>
                  </a:lnTo>
                  <a:lnTo>
                    <a:pt x="1528" y="424"/>
                  </a:lnTo>
                  <a:lnTo>
                    <a:pt x="1504" y="399"/>
                  </a:lnTo>
                  <a:lnTo>
                    <a:pt x="1482" y="372"/>
                  </a:lnTo>
                  <a:lnTo>
                    <a:pt x="1462" y="342"/>
                  </a:lnTo>
                  <a:lnTo>
                    <a:pt x="1441" y="310"/>
                  </a:lnTo>
                  <a:lnTo>
                    <a:pt x="1424" y="275"/>
                  </a:lnTo>
                  <a:lnTo>
                    <a:pt x="1408" y="236"/>
                  </a:lnTo>
                  <a:lnTo>
                    <a:pt x="1395" y="195"/>
                  </a:lnTo>
                  <a:lnTo>
                    <a:pt x="1382" y="152"/>
                  </a:lnTo>
                  <a:lnTo>
                    <a:pt x="1374" y="104"/>
                  </a:lnTo>
                  <a:lnTo>
                    <a:pt x="1367" y="54"/>
                  </a:lnTo>
                  <a:lnTo>
                    <a:pt x="1363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5" name="Google Shape;445;p48"/>
            <p:cNvSpPr/>
            <p:nvPr/>
          </p:nvSpPr>
          <p:spPr>
            <a:xfrm>
              <a:off x="4883306" y="4734465"/>
              <a:ext cx="413849" cy="322679"/>
            </a:xfrm>
            <a:custGeom>
              <a:rect b="b" l="l" r="r" t="t"/>
              <a:pathLst>
                <a:path extrusionOk="0" h="631" w="810">
                  <a:moveTo>
                    <a:pt x="762" y="560"/>
                  </a:moveTo>
                  <a:lnTo>
                    <a:pt x="762" y="560"/>
                  </a:lnTo>
                  <a:lnTo>
                    <a:pt x="752" y="575"/>
                  </a:lnTo>
                  <a:lnTo>
                    <a:pt x="739" y="588"/>
                  </a:lnTo>
                  <a:lnTo>
                    <a:pt x="726" y="599"/>
                  </a:lnTo>
                  <a:lnTo>
                    <a:pt x="710" y="611"/>
                  </a:lnTo>
                  <a:lnTo>
                    <a:pt x="693" y="618"/>
                  </a:lnTo>
                  <a:lnTo>
                    <a:pt x="674" y="624"/>
                  </a:lnTo>
                  <a:lnTo>
                    <a:pt x="656" y="627"/>
                  </a:lnTo>
                  <a:lnTo>
                    <a:pt x="635" y="631"/>
                  </a:lnTo>
                  <a:lnTo>
                    <a:pt x="615" y="631"/>
                  </a:lnTo>
                  <a:lnTo>
                    <a:pt x="593" y="631"/>
                  </a:lnTo>
                  <a:lnTo>
                    <a:pt x="570" y="627"/>
                  </a:lnTo>
                  <a:lnTo>
                    <a:pt x="548" y="622"/>
                  </a:lnTo>
                  <a:lnTo>
                    <a:pt x="526" y="616"/>
                  </a:lnTo>
                  <a:lnTo>
                    <a:pt x="502" y="607"/>
                  </a:lnTo>
                  <a:lnTo>
                    <a:pt x="479" y="598"/>
                  </a:lnTo>
                  <a:lnTo>
                    <a:pt x="457" y="585"/>
                  </a:lnTo>
                  <a:lnTo>
                    <a:pt x="143" y="399"/>
                  </a:lnTo>
                  <a:lnTo>
                    <a:pt x="143" y="399"/>
                  </a:lnTo>
                  <a:lnTo>
                    <a:pt x="123" y="386"/>
                  </a:lnTo>
                  <a:lnTo>
                    <a:pt x="102" y="371"/>
                  </a:lnTo>
                  <a:lnTo>
                    <a:pt x="84" y="354"/>
                  </a:lnTo>
                  <a:lnTo>
                    <a:pt x="67" y="338"/>
                  </a:lnTo>
                  <a:lnTo>
                    <a:pt x="52" y="321"/>
                  </a:lnTo>
                  <a:lnTo>
                    <a:pt x="39" y="302"/>
                  </a:lnTo>
                  <a:lnTo>
                    <a:pt x="28" y="284"/>
                  </a:lnTo>
                  <a:lnTo>
                    <a:pt x="19" y="265"/>
                  </a:lnTo>
                  <a:lnTo>
                    <a:pt x="11" y="247"/>
                  </a:lnTo>
                  <a:lnTo>
                    <a:pt x="6" y="228"/>
                  </a:lnTo>
                  <a:lnTo>
                    <a:pt x="2" y="208"/>
                  </a:lnTo>
                  <a:lnTo>
                    <a:pt x="0" y="189"/>
                  </a:lnTo>
                  <a:lnTo>
                    <a:pt x="2" y="172"/>
                  </a:lnTo>
                  <a:lnTo>
                    <a:pt x="6" y="154"/>
                  </a:lnTo>
                  <a:lnTo>
                    <a:pt x="11" y="137"/>
                  </a:lnTo>
                  <a:lnTo>
                    <a:pt x="19" y="12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60" y="55"/>
                  </a:lnTo>
                  <a:lnTo>
                    <a:pt x="71" y="42"/>
                  </a:lnTo>
                  <a:lnTo>
                    <a:pt x="86" y="31"/>
                  </a:lnTo>
                  <a:lnTo>
                    <a:pt x="100" y="22"/>
                  </a:lnTo>
                  <a:lnTo>
                    <a:pt x="117" y="13"/>
                  </a:lnTo>
                  <a:lnTo>
                    <a:pt x="136" y="7"/>
                  </a:lnTo>
                  <a:lnTo>
                    <a:pt x="154" y="3"/>
                  </a:lnTo>
                  <a:lnTo>
                    <a:pt x="175" y="0"/>
                  </a:lnTo>
                  <a:lnTo>
                    <a:pt x="197" y="0"/>
                  </a:lnTo>
                  <a:lnTo>
                    <a:pt x="217" y="1"/>
                  </a:lnTo>
                  <a:lnTo>
                    <a:pt x="240" y="3"/>
                  </a:lnTo>
                  <a:lnTo>
                    <a:pt x="262" y="9"/>
                  </a:lnTo>
                  <a:lnTo>
                    <a:pt x="286" y="14"/>
                  </a:lnTo>
                  <a:lnTo>
                    <a:pt x="308" y="24"/>
                  </a:lnTo>
                  <a:lnTo>
                    <a:pt x="331" y="33"/>
                  </a:lnTo>
                  <a:lnTo>
                    <a:pt x="353" y="46"/>
                  </a:lnTo>
                  <a:lnTo>
                    <a:pt x="667" y="232"/>
                  </a:lnTo>
                  <a:lnTo>
                    <a:pt x="667" y="232"/>
                  </a:lnTo>
                  <a:lnTo>
                    <a:pt x="687" y="245"/>
                  </a:lnTo>
                  <a:lnTo>
                    <a:pt x="708" y="260"/>
                  </a:lnTo>
                  <a:lnTo>
                    <a:pt x="726" y="276"/>
                  </a:lnTo>
                  <a:lnTo>
                    <a:pt x="743" y="293"/>
                  </a:lnTo>
                  <a:lnTo>
                    <a:pt x="758" y="310"/>
                  </a:lnTo>
                  <a:lnTo>
                    <a:pt x="771" y="328"/>
                  </a:lnTo>
                  <a:lnTo>
                    <a:pt x="782" y="347"/>
                  </a:lnTo>
                  <a:lnTo>
                    <a:pt x="791" y="365"/>
                  </a:lnTo>
                  <a:lnTo>
                    <a:pt x="801" y="384"/>
                  </a:lnTo>
                  <a:lnTo>
                    <a:pt x="804" y="404"/>
                  </a:lnTo>
                  <a:lnTo>
                    <a:pt x="808" y="423"/>
                  </a:lnTo>
                  <a:lnTo>
                    <a:pt x="810" y="442"/>
                  </a:lnTo>
                  <a:lnTo>
                    <a:pt x="808" y="460"/>
                  </a:lnTo>
                  <a:lnTo>
                    <a:pt x="806" y="477"/>
                  </a:lnTo>
                  <a:lnTo>
                    <a:pt x="801" y="494"/>
                  </a:lnTo>
                  <a:lnTo>
                    <a:pt x="791" y="510"/>
                  </a:lnTo>
                  <a:lnTo>
                    <a:pt x="762" y="560"/>
                  </a:lnTo>
                  <a:close/>
                </a:path>
              </a:pathLst>
            </a:custGeom>
            <a:solidFill>
              <a:srgbClr val="F9D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6" name="Google Shape;446;p48"/>
            <p:cNvSpPr/>
            <p:nvPr/>
          </p:nvSpPr>
          <p:spPr>
            <a:xfrm>
              <a:off x="4883306" y="4734465"/>
              <a:ext cx="413849" cy="322679"/>
            </a:xfrm>
            <a:custGeom>
              <a:rect b="b" l="l" r="r" t="t"/>
              <a:pathLst>
                <a:path extrusionOk="0" h="631" w="810">
                  <a:moveTo>
                    <a:pt x="762" y="560"/>
                  </a:moveTo>
                  <a:lnTo>
                    <a:pt x="762" y="560"/>
                  </a:lnTo>
                  <a:lnTo>
                    <a:pt x="752" y="575"/>
                  </a:lnTo>
                  <a:lnTo>
                    <a:pt x="739" y="588"/>
                  </a:lnTo>
                  <a:lnTo>
                    <a:pt x="726" y="599"/>
                  </a:lnTo>
                  <a:lnTo>
                    <a:pt x="710" y="611"/>
                  </a:lnTo>
                  <a:lnTo>
                    <a:pt x="693" y="618"/>
                  </a:lnTo>
                  <a:lnTo>
                    <a:pt x="674" y="624"/>
                  </a:lnTo>
                  <a:lnTo>
                    <a:pt x="656" y="627"/>
                  </a:lnTo>
                  <a:lnTo>
                    <a:pt x="635" y="631"/>
                  </a:lnTo>
                  <a:lnTo>
                    <a:pt x="615" y="631"/>
                  </a:lnTo>
                  <a:lnTo>
                    <a:pt x="593" y="631"/>
                  </a:lnTo>
                  <a:lnTo>
                    <a:pt x="570" y="627"/>
                  </a:lnTo>
                  <a:lnTo>
                    <a:pt x="548" y="622"/>
                  </a:lnTo>
                  <a:lnTo>
                    <a:pt x="526" y="616"/>
                  </a:lnTo>
                  <a:lnTo>
                    <a:pt x="502" y="607"/>
                  </a:lnTo>
                  <a:lnTo>
                    <a:pt x="479" y="598"/>
                  </a:lnTo>
                  <a:lnTo>
                    <a:pt x="457" y="585"/>
                  </a:lnTo>
                  <a:lnTo>
                    <a:pt x="143" y="399"/>
                  </a:lnTo>
                  <a:lnTo>
                    <a:pt x="143" y="399"/>
                  </a:lnTo>
                  <a:lnTo>
                    <a:pt x="123" y="386"/>
                  </a:lnTo>
                  <a:lnTo>
                    <a:pt x="102" y="371"/>
                  </a:lnTo>
                  <a:lnTo>
                    <a:pt x="84" y="354"/>
                  </a:lnTo>
                  <a:lnTo>
                    <a:pt x="67" y="338"/>
                  </a:lnTo>
                  <a:lnTo>
                    <a:pt x="52" y="321"/>
                  </a:lnTo>
                  <a:lnTo>
                    <a:pt x="39" y="302"/>
                  </a:lnTo>
                  <a:lnTo>
                    <a:pt x="28" y="284"/>
                  </a:lnTo>
                  <a:lnTo>
                    <a:pt x="19" y="265"/>
                  </a:lnTo>
                  <a:lnTo>
                    <a:pt x="11" y="247"/>
                  </a:lnTo>
                  <a:lnTo>
                    <a:pt x="6" y="228"/>
                  </a:lnTo>
                  <a:lnTo>
                    <a:pt x="2" y="208"/>
                  </a:lnTo>
                  <a:lnTo>
                    <a:pt x="0" y="189"/>
                  </a:lnTo>
                  <a:lnTo>
                    <a:pt x="2" y="172"/>
                  </a:lnTo>
                  <a:lnTo>
                    <a:pt x="6" y="154"/>
                  </a:lnTo>
                  <a:lnTo>
                    <a:pt x="11" y="137"/>
                  </a:lnTo>
                  <a:lnTo>
                    <a:pt x="19" y="12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60" y="55"/>
                  </a:lnTo>
                  <a:lnTo>
                    <a:pt x="71" y="42"/>
                  </a:lnTo>
                  <a:lnTo>
                    <a:pt x="86" y="31"/>
                  </a:lnTo>
                  <a:lnTo>
                    <a:pt x="100" y="22"/>
                  </a:lnTo>
                  <a:lnTo>
                    <a:pt x="117" y="13"/>
                  </a:lnTo>
                  <a:lnTo>
                    <a:pt x="136" y="7"/>
                  </a:lnTo>
                  <a:lnTo>
                    <a:pt x="154" y="3"/>
                  </a:lnTo>
                  <a:lnTo>
                    <a:pt x="175" y="0"/>
                  </a:lnTo>
                  <a:lnTo>
                    <a:pt x="197" y="0"/>
                  </a:lnTo>
                  <a:lnTo>
                    <a:pt x="217" y="1"/>
                  </a:lnTo>
                  <a:lnTo>
                    <a:pt x="240" y="3"/>
                  </a:lnTo>
                  <a:lnTo>
                    <a:pt x="262" y="9"/>
                  </a:lnTo>
                  <a:lnTo>
                    <a:pt x="286" y="14"/>
                  </a:lnTo>
                  <a:lnTo>
                    <a:pt x="308" y="24"/>
                  </a:lnTo>
                  <a:lnTo>
                    <a:pt x="331" y="33"/>
                  </a:lnTo>
                  <a:lnTo>
                    <a:pt x="353" y="46"/>
                  </a:lnTo>
                  <a:lnTo>
                    <a:pt x="667" y="232"/>
                  </a:lnTo>
                  <a:lnTo>
                    <a:pt x="667" y="232"/>
                  </a:lnTo>
                  <a:lnTo>
                    <a:pt x="687" y="245"/>
                  </a:lnTo>
                  <a:lnTo>
                    <a:pt x="708" y="260"/>
                  </a:lnTo>
                  <a:lnTo>
                    <a:pt x="726" y="276"/>
                  </a:lnTo>
                  <a:lnTo>
                    <a:pt x="743" y="293"/>
                  </a:lnTo>
                  <a:lnTo>
                    <a:pt x="758" y="310"/>
                  </a:lnTo>
                  <a:lnTo>
                    <a:pt x="771" y="328"/>
                  </a:lnTo>
                  <a:lnTo>
                    <a:pt x="782" y="347"/>
                  </a:lnTo>
                  <a:lnTo>
                    <a:pt x="791" y="365"/>
                  </a:lnTo>
                  <a:lnTo>
                    <a:pt x="801" y="384"/>
                  </a:lnTo>
                  <a:lnTo>
                    <a:pt x="804" y="404"/>
                  </a:lnTo>
                  <a:lnTo>
                    <a:pt x="808" y="423"/>
                  </a:lnTo>
                  <a:lnTo>
                    <a:pt x="810" y="442"/>
                  </a:lnTo>
                  <a:lnTo>
                    <a:pt x="808" y="460"/>
                  </a:lnTo>
                  <a:lnTo>
                    <a:pt x="806" y="477"/>
                  </a:lnTo>
                  <a:lnTo>
                    <a:pt x="801" y="494"/>
                  </a:lnTo>
                  <a:lnTo>
                    <a:pt x="791" y="510"/>
                  </a:lnTo>
                  <a:lnTo>
                    <a:pt x="762" y="56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7" name="Google Shape;447;p48"/>
            <p:cNvSpPr/>
            <p:nvPr/>
          </p:nvSpPr>
          <p:spPr>
            <a:xfrm>
              <a:off x="5195741" y="6183959"/>
              <a:ext cx="921940" cy="77853"/>
            </a:xfrm>
            <a:custGeom>
              <a:rect b="b" l="l" r="r" t="t"/>
              <a:pathLst>
                <a:path extrusionOk="0" h="153" w="180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9" y="41"/>
                  </a:lnTo>
                  <a:lnTo>
                    <a:pt x="21" y="77"/>
                  </a:lnTo>
                  <a:lnTo>
                    <a:pt x="35" y="114"/>
                  </a:lnTo>
                  <a:lnTo>
                    <a:pt x="52" y="153"/>
                  </a:lnTo>
                  <a:lnTo>
                    <a:pt x="1791" y="153"/>
                  </a:lnTo>
                  <a:lnTo>
                    <a:pt x="1791" y="153"/>
                  </a:lnTo>
                  <a:lnTo>
                    <a:pt x="1796" y="110"/>
                  </a:lnTo>
                  <a:lnTo>
                    <a:pt x="1798" y="93"/>
                  </a:lnTo>
                  <a:lnTo>
                    <a:pt x="1798" y="93"/>
                  </a:lnTo>
                  <a:lnTo>
                    <a:pt x="1800" y="84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08" y="82"/>
                  </a:lnTo>
                  <a:lnTo>
                    <a:pt x="87" y="78"/>
                  </a:lnTo>
                  <a:lnTo>
                    <a:pt x="69" y="71"/>
                  </a:lnTo>
                  <a:lnTo>
                    <a:pt x="52" y="60"/>
                  </a:lnTo>
                  <a:lnTo>
                    <a:pt x="37" y="49"/>
                  </a:lnTo>
                  <a:lnTo>
                    <a:pt x="24" y="34"/>
                  </a:lnTo>
                  <a:lnTo>
                    <a:pt x="13" y="1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59E7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8" name="Google Shape;448;p48"/>
            <p:cNvSpPr/>
            <p:nvPr/>
          </p:nvSpPr>
          <p:spPr>
            <a:xfrm>
              <a:off x="5195741" y="6183959"/>
              <a:ext cx="921940" cy="77853"/>
            </a:xfrm>
            <a:custGeom>
              <a:rect b="b" l="l" r="r" t="t"/>
              <a:pathLst>
                <a:path extrusionOk="0" h="153" w="1800">
                  <a:moveTo>
                    <a:pt x="4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9" y="41"/>
                  </a:lnTo>
                  <a:lnTo>
                    <a:pt x="21" y="77"/>
                  </a:lnTo>
                  <a:lnTo>
                    <a:pt x="35" y="114"/>
                  </a:lnTo>
                  <a:lnTo>
                    <a:pt x="52" y="153"/>
                  </a:lnTo>
                  <a:lnTo>
                    <a:pt x="1791" y="153"/>
                  </a:lnTo>
                  <a:lnTo>
                    <a:pt x="1791" y="153"/>
                  </a:lnTo>
                  <a:lnTo>
                    <a:pt x="1796" y="110"/>
                  </a:lnTo>
                  <a:lnTo>
                    <a:pt x="1798" y="93"/>
                  </a:lnTo>
                  <a:lnTo>
                    <a:pt x="1798" y="93"/>
                  </a:lnTo>
                  <a:lnTo>
                    <a:pt x="1800" y="84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08" y="82"/>
                  </a:lnTo>
                  <a:lnTo>
                    <a:pt x="87" y="78"/>
                  </a:lnTo>
                  <a:lnTo>
                    <a:pt x="69" y="71"/>
                  </a:lnTo>
                  <a:lnTo>
                    <a:pt x="52" y="60"/>
                  </a:lnTo>
                  <a:lnTo>
                    <a:pt x="37" y="49"/>
                  </a:lnTo>
                  <a:lnTo>
                    <a:pt x="24" y="34"/>
                  </a:lnTo>
                  <a:lnTo>
                    <a:pt x="13" y="1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49" name="Google Shape;449;p48"/>
            <p:cNvSpPr/>
            <p:nvPr/>
          </p:nvSpPr>
          <p:spPr>
            <a:xfrm>
              <a:off x="5170132" y="4820513"/>
              <a:ext cx="21512" cy="236632"/>
            </a:xfrm>
            <a:custGeom>
              <a:rect b="b" l="l" r="r" t="t"/>
              <a:pathLst>
                <a:path extrusionOk="0" h="462" w="43">
                  <a:moveTo>
                    <a:pt x="0" y="0"/>
                  </a:moveTo>
                  <a:lnTo>
                    <a:pt x="0" y="456"/>
                  </a:lnTo>
                  <a:lnTo>
                    <a:pt x="0" y="456"/>
                  </a:lnTo>
                  <a:lnTo>
                    <a:pt x="20" y="460"/>
                  </a:lnTo>
                  <a:lnTo>
                    <a:pt x="43" y="462"/>
                  </a:lnTo>
                  <a:lnTo>
                    <a:pt x="4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BF9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0" name="Google Shape;450;p48"/>
            <p:cNvSpPr/>
            <p:nvPr/>
          </p:nvSpPr>
          <p:spPr>
            <a:xfrm>
              <a:off x="5170132" y="4820513"/>
              <a:ext cx="21512" cy="236632"/>
            </a:xfrm>
            <a:custGeom>
              <a:rect b="b" l="l" r="r" t="t"/>
              <a:pathLst>
                <a:path extrusionOk="0" h="462" w="43">
                  <a:moveTo>
                    <a:pt x="0" y="0"/>
                  </a:moveTo>
                  <a:lnTo>
                    <a:pt x="0" y="456"/>
                  </a:lnTo>
                  <a:lnTo>
                    <a:pt x="0" y="456"/>
                  </a:lnTo>
                  <a:lnTo>
                    <a:pt x="20" y="460"/>
                  </a:lnTo>
                  <a:lnTo>
                    <a:pt x="43" y="462"/>
                  </a:lnTo>
                  <a:lnTo>
                    <a:pt x="4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1" name="Google Shape;451;p48"/>
            <p:cNvSpPr/>
            <p:nvPr/>
          </p:nvSpPr>
          <p:spPr>
            <a:xfrm>
              <a:off x="5191644" y="4167984"/>
              <a:ext cx="1184181" cy="2058999"/>
            </a:xfrm>
            <a:custGeom>
              <a:rect b="b" l="l" r="r" t="t"/>
              <a:pathLst>
                <a:path extrusionOk="0" h="4018" w="2310">
                  <a:moveTo>
                    <a:pt x="2310" y="3881"/>
                  </a:moveTo>
                  <a:lnTo>
                    <a:pt x="2310" y="3881"/>
                  </a:lnTo>
                  <a:lnTo>
                    <a:pt x="2309" y="3895"/>
                  </a:lnTo>
                  <a:lnTo>
                    <a:pt x="2307" y="3908"/>
                  </a:lnTo>
                  <a:lnTo>
                    <a:pt x="2303" y="3921"/>
                  </a:lnTo>
                  <a:lnTo>
                    <a:pt x="2299" y="3934"/>
                  </a:lnTo>
                  <a:lnTo>
                    <a:pt x="2294" y="3946"/>
                  </a:lnTo>
                  <a:lnTo>
                    <a:pt x="2286" y="3957"/>
                  </a:lnTo>
                  <a:lnTo>
                    <a:pt x="2279" y="3968"/>
                  </a:lnTo>
                  <a:lnTo>
                    <a:pt x="2270" y="3977"/>
                  </a:lnTo>
                  <a:lnTo>
                    <a:pt x="2260" y="3986"/>
                  </a:lnTo>
                  <a:lnTo>
                    <a:pt x="2249" y="3994"/>
                  </a:lnTo>
                  <a:lnTo>
                    <a:pt x="2238" y="4001"/>
                  </a:lnTo>
                  <a:lnTo>
                    <a:pt x="2227" y="4007"/>
                  </a:lnTo>
                  <a:lnTo>
                    <a:pt x="2214" y="4012"/>
                  </a:lnTo>
                  <a:lnTo>
                    <a:pt x="2201" y="4014"/>
                  </a:lnTo>
                  <a:lnTo>
                    <a:pt x="2188" y="4016"/>
                  </a:lnTo>
                  <a:lnTo>
                    <a:pt x="2173" y="4018"/>
                  </a:lnTo>
                  <a:lnTo>
                    <a:pt x="135" y="4018"/>
                  </a:lnTo>
                  <a:lnTo>
                    <a:pt x="135" y="4018"/>
                  </a:lnTo>
                  <a:lnTo>
                    <a:pt x="122" y="4016"/>
                  </a:lnTo>
                  <a:lnTo>
                    <a:pt x="107" y="4014"/>
                  </a:lnTo>
                  <a:lnTo>
                    <a:pt x="94" y="4012"/>
                  </a:lnTo>
                  <a:lnTo>
                    <a:pt x="83" y="4007"/>
                  </a:lnTo>
                  <a:lnTo>
                    <a:pt x="70" y="4001"/>
                  </a:lnTo>
                  <a:lnTo>
                    <a:pt x="59" y="3994"/>
                  </a:lnTo>
                  <a:lnTo>
                    <a:pt x="48" y="3986"/>
                  </a:lnTo>
                  <a:lnTo>
                    <a:pt x="39" y="3977"/>
                  </a:lnTo>
                  <a:lnTo>
                    <a:pt x="29" y="3968"/>
                  </a:lnTo>
                  <a:lnTo>
                    <a:pt x="22" y="3957"/>
                  </a:lnTo>
                  <a:lnTo>
                    <a:pt x="16" y="3946"/>
                  </a:lnTo>
                  <a:lnTo>
                    <a:pt x="11" y="3934"/>
                  </a:lnTo>
                  <a:lnTo>
                    <a:pt x="5" y="3921"/>
                  </a:lnTo>
                  <a:lnTo>
                    <a:pt x="2" y="3908"/>
                  </a:lnTo>
                  <a:lnTo>
                    <a:pt x="0" y="3895"/>
                  </a:lnTo>
                  <a:lnTo>
                    <a:pt x="0" y="3881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20"/>
                  </a:lnTo>
                  <a:lnTo>
                    <a:pt x="2" y="107"/>
                  </a:lnTo>
                  <a:lnTo>
                    <a:pt x="5" y="94"/>
                  </a:lnTo>
                  <a:lnTo>
                    <a:pt x="11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29" y="48"/>
                  </a:lnTo>
                  <a:lnTo>
                    <a:pt x="39" y="39"/>
                  </a:lnTo>
                  <a:lnTo>
                    <a:pt x="48" y="29"/>
                  </a:lnTo>
                  <a:lnTo>
                    <a:pt x="59" y="22"/>
                  </a:lnTo>
                  <a:lnTo>
                    <a:pt x="70" y="15"/>
                  </a:lnTo>
                  <a:lnTo>
                    <a:pt x="83" y="9"/>
                  </a:lnTo>
                  <a:lnTo>
                    <a:pt x="94" y="5"/>
                  </a:lnTo>
                  <a:lnTo>
                    <a:pt x="107" y="2"/>
                  </a:lnTo>
                  <a:lnTo>
                    <a:pt x="122" y="0"/>
                  </a:lnTo>
                  <a:lnTo>
                    <a:pt x="135" y="0"/>
                  </a:lnTo>
                  <a:lnTo>
                    <a:pt x="2173" y="0"/>
                  </a:lnTo>
                  <a:lnTo>
                    <a:pt x="2173" y="0"/>
                  </a:lnTo>
                  <a:lnTo>
                    <a:pt x="2188" y="0"/>
                  </a:lnTo>
                  <a:lnTo>
                    <a:pt x="2201" y="2"/>
                  </a:lnTo>
                  <a:lnTo>
                    <a:pt x="2214" y="5"/>
                  </a:lnTo>
                  <a:lnTo>
                    <a:pt x="2227" y="9"/>
                  </a:lnTo>
                  <a:lnTo>
                    <a:pt x="2238" y="15"/>
                  </a:lnTo>
                  <a:lnTo>
                    <a:pt x="2249" y="22"/>
                  </a:lnTo>
                  <a:lnTo>
                    <a:pt x="2260" y="29"/>
                  </a:lnTo>
                  <a:lnTo>
                    <a:pt x="2270" y="39"/>
                  </a:lnTo>
                  <a:lnTo>
                    <a:pt x="2279" y="48"/>
                  </a:lnTo>
                  <a:lnTo>
                    <a:pt x="2286" y="59"/>
                  </a:lnTo>
                  <a:lnTo>
                    <a:pt x="2294" y="70"/>
                  </a:lnTo>
                  <a:lnTo>
                    <a:pt x="2299" y="81"/>
                  </a:lnTo>
                  <a:lnTo>
                    <a:pt x="2303" y="94"/>
                  </a:lnTo>
                  <a:lnTo>
                    <a:pt x="2307" y="107"/>
                  </a:lnTo>
                  <a:lnTo>
                    <a:pt x="2309" y="120"/>
                  </a:lnTo>
                  <a:lnTo>
                    <a:pt x="2310" y="135"/>
                  </a:lnTo>
                  <a:lnTo>
                    <a:pt x="2310" y="3881"/>
                  </a:lnTo>
                  <a:close/>
                </a:path>
              </a:pathLst>
            </a:custGeom>
            <a:solidFill>
              <a:srgbClr val="0B2E4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2" name="Google Shape;452;p48"/>
            <p:cNvSpPr/>
            <p:nvPr/>
          </p:nvSpPr>
          <p:spPr>
            <a:xfrm>
              <a:off x="5191644" y="4167984"/>
              <a:ext cx="1184181" cy="2058999"/>
            </a:xfrm>
            <a:custGeom>
              <a:rect b="b" l="l" r="r" t="t"/>
              <a:pathLst>
                <a:path extrusionOk="0" h="4018" w="2310">
                  <a:moveTo>
                    <a:pt x="2310" y="3881"/>
                  </a:moveTo>
                  <a:lnTo>
                    <a:pt x="2310" y="3881"/>
                  </a:lnTo>
                  <a:lnTo>
                    <a:pt x="2309" y="3895"/>
                  </a:lnTo>
                  <a:lnTo>
                    <a:pt x="2307" y="3908"/>
                  </a:lnTo>
                  <a:lnTo>
                    <a:pt x="2303" y="3921"/>
                  </a:lnTo>
                  <a:lnTo>
                    <a:pt x="2299" y="3934"/>
                  </a:lnTo>
                  <a:lnTo>
                    <a:pt x="2294" y="3946"/>
                  </a:lnTo>
                  <a:lnTo>
                    <a:pt x="2286" y="3957"/>
                  </a:lnTo>
                  <a:lnTo>
                    <a:pt x="2279" y="3968"/>
                  </a:lnTo>
                  <a:lnTo>
                    <a:pt x="2270" y="3977"/>
                  </a:lnTo>
                  <a:lnTo>
                    <a:pt x="2260" y="3986"/>
                  </a:lnTo>
                  <a:lnTo>
                    <a:pt x="2249" y="3994"/>
                  </a:lnTo>
                  <a:lnTo>
                    <a:pt x="2238" y="4001"/>
                  </a:lnTo>
                  <a:lnTo>
                    <a:pt x="2227" y="4007"/>
                  </a:lnTo>
                  <a:lnTo>
                    <a:pt x="2214" y="4012"/>
                  </a:lnTo>
                  <a:lnTo>
                    <a:pt x="2201" y="4014"/>
                  </a:lnTo>
                  <a:lnTo>
                    <a:pt x="2188" y="4016"/>
                  </a:lnTo>
                  <a:lnTo>
                    <a:pt x="2173" y="4018"/>
                  </a:lnTo>
                  <a:lnTo>
                    <a:pt x="135" y="4018"/>
                  </a:lnTo>
                  <a:lnTo>
                    <a:pt x="135" y="4018"/>
                  </a:lnTo>
                  <a:lnTo>
                    <a:pt x="122" y="4016"/>
                  </a:lnTo>
                  <a:lnTo>
                    <a:pt x="107" y="4014"/>
                  </a:lnTo>
                  <a:lnTo>
                    <a:pt x="94" y="4012"/>
                  </a:lnTo>
                  <a:lnTo>
                    <a:pt x="83" y="4007"/>
                  </a:lnTo>
                  <a:lnTo>
                    <a:pt x="70" y="4001"/>
                  </a:lnTo>
                  <a:lnTo>
                    <a:pt x="59" y="3994"/>
                  </a:lnTo>
                  <a:lnTo>
                    <a:pt x="48" y="3986"/>
                  </a:lnTo>
                  <a:lnTo>
                    <a:pt x="39" y="3977"/>
                  </a:lnTo>
                  <a:lnTo>
                    <a:pt x="29" y="3968"/>
                  </a:lnTo>
                  <a:lnTo>
                    <a:pt x="22" y="3957"/>
                  </a:lnTo>
                  <a:lnTo>
                    <a:pt x="16" y="3946"/>
                  </a:lnTo>
                  <a:lnTo>
                    <a:pt x="11" y="3934"/>
                  </a:lnTo>
                  <a:lnTo>
                    <a:pt x="5" y="3921"/>
                  </a:lnTo>
                  <a:lnTo>
                    <a:pt x="2" y="3908"/>
                  </a:lnTo>
                  <a:lnTo>
                    <a:pt x="0" y="3895"/>
                  </a:lnTo>
                  <a:lnTo>
                    <a:pt x="0" y="3881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20"/>
                  </a:lnTo>
                  <a:lnTo>
                    <a:pt x="2" y="107"/>
                  </a:lnTo>
                  <a:lnTo>
                    <a:pt x="5" y="94"/>
                  </a:lnTo>
                  <a:lnTo>
                    <a:pt x="11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29" y="48"/>
                  </a:lnTo>
                  <a:lnTo>
                    <a:pt x="39" y="39"/>
                  </a:lnTo>
                  <a:lnTo>
                    <a:pt x="48" y="29"/>
                  </a:lnTo>
                  <a:lnTo>
                    <a:pt x="59" y="22"/>
                  </a:lnTo>
                  <a:lnTo>
                    <a:pt x="70" y="15"/>
                  </a:lnTo>
                  <a:lnTo>
                    <a:pt x="83" y="9"/>
                  </a:lnTo>
                  <a:lnTo>
                    <a:pt x="94" y="5"/>
                  </a:lnTo>
                  <a:lnTo>
                    <a:pt x="107" y="2"/>
                  </a:lnTo>
                  <a:lnTo>
                    <a:pt x="122" y="0"/>
                  </a:lnTo>
                  <a:lnTo>
                    <a:pt x="135" y="0"/>
                  </a:lnTo>
                  <a:lnTo>
                    <a:pt x="2173" y="0"/>
                  </a:lnTo>
                  <a:lnTo>
                    <a:pt x="2173" y="0"/>
                  </a:lnTo>
                  <a:lnTo>
                    <a:pt x="2188" y="0"/>
                  </a:lnTo>
                  <a:lnTo>
                    <a:pt x="2201" y="2"/>
                  </a:lnTo>
                  <a:lnTo>
                    <a:pt x="2214" y="5"/>
                  </a:lnTo>
                  <a:lnTo>
                    <a:pt x="2227" y="9"/>
                  </a:lnTo>
                  <a:lnTo>
                    <a:pt x="2238" y="15"/>
                  </a:lnTo>
                  <a:lnTo>
                    <a:pt x="2249" y="22"/>
                  </a:lnTo>
                  <a:lnTo>
                    <a:pt x="2260" y="29"/>
                  </a:lnTo>
                  <a:lnTo>
                    <a:pt x="2270" y="39"/>
                  </a:lnTo>
                  <a:lnTo>
                    <a:pt x="2279" y="48"/>
                  </a:lnTo>
                  <a:lnTo>
                    <a:pt x="2286" y="59"/>
                  </a:lnTo>
                  <a:lnTo>
                    <a:pt x="2294" y="70"/>
                  </a:lnTo>
                  <a:lnTo>
                    <a:pt x="2299" y="81"/>
                  </a:lnTo>
                  <a:lnTo>
                    <a:pt x="2303" y="94"/>
                  </a:lnTo>
                  <a:lnTo>
                    <a:pt x="2307" y="107"/>
                  </a:lnTo>
                  <a:lnTo>
                    <a:pt x="2309" y="120"/>
                  </a:lnTo>
                  <a:lnTo>
                    <a:pt x="2310" y="135"/>
                  </a:lnTo>
                  <a:lnTo>
                    <a:pt x="2310" y="3881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3" name="Google Shape;453;p48"/>
            <p:cNvSpPr/>
            <p:nvPr/>
          </p:nvSpPr>
          <p:spPr>
            <a:xfrm>
              <a:off x="5300228" y="4411786"/>
              <a:ext cx="965989" cy="1407495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4" name="Google Shape;454;p48"/>
            <p:cNvSpPr/>
            <p:nvPr/>
          </p:nvSpPr>
          <p:spPr>
            <a:xfrm>
              <a:off x="5300228" y="4411786"/>
              <a:ext cx="965989" cy="14074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5" name="Google Shape;455;p48"/>
            <p:cNvSpPr/>
            <p:nvPr/>
          </p:nvSpPr>
          <p:spPr>
            <a:xfrm>
              <a:off x="5300228" y="4411786"/>
              <a:ext cx="965989" cy="1987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6" name="Google Shape;456;p48"/>
            <p:cNvSpPr/>
            <p:nvPr/>
          </p:nvSpPr>
          <p:spPr>
            <a:xfrm>
              <a:off x="5300228" y="4411786"/>
              <a:ext cx="965989" cy="1987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7" name="Google Shape;457;p48"/>
            <p:cNvSpPr/>
            <p:nvPr/>
          </p:nvSpPr>
          <p:spPr>
            <a:xfrm>
              <a:off x="5300228" y="4787733"/>
              <a:ext cx="965989" cy="3595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8" name="Google Shape;458;p48"/>
            <p:cNvSpPr/>
            <p:nvPr/>
          </p:nvSpPr>
          <p:spPr>
            <a:xfrm>
              <a:off x="5300228" y="4787733"/>
              <a:ext cx="965989" cy="3595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59" name="Google Shape;459;p48"/>
            <p:cNvSpPr/>
            <p:nvPr/>
          </p:nvSpPr>
          <p:spPr>
            <a:xfrm>
              <a:off x="5359642" y="5235386"/>
              <a:ext cx="103462" cy="1034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0" name="Google Shape;460;p48"/>
            <p:cNvSpPr/>
            <p:nvPr/>
          </p:nvSpPr>
          <p:spPr>
            <a:xfrm>
              <a:off x="5359642" y="5433091"/>
              <a:ext cx="103462" cy="1034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1" name="Google Shape;461;p48"/>
            <p:cNvSpPr/>
            <p:nvPr/>
          </p:nvSpPr>
          <p:spPr>
            <a:xfrm>
              <a:off x="5359642" y="5634893"/>
              <a:ext cx="103462" cy="1034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2" name="Google Shape;462;p48"/>
            <p:cNvSpPr/>
            <p:nvPr/>
          </p:nvSpPr>
          <p:spPr>
            <a:xfrm>
              <a:off x="5537884" y="5235386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3" name="Google Shape;463;p48"/>
            <p:cNvSpPr/>
            <p:nvPr/>
          </p:nvSpPr>
          <p:spPr>
            <a:xfrm>
              <a:off x="5537884" y="5263044"/>
              <a:ext cx="481458" cy="13317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4" name="Google Shape;464;p48"/>
            <p:cNvSpPr/>
            <p:nvPr/>
          </p:nvSpPr>
          <p:spPr>
            <a:xfrm>
              <a:off x="5537884" y="5297873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5" name="Google Shape;465;p48"/>
            <p:cNvSpPr/>
            <p:nvPr/>
          </p:nvSpPr>
          <p:spPr>
            <a:xfrm>
              <a:off x="5537884" y="5328604"/>
              <a:ext cx="481458" cy="10244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6" name="Google Shape;466;p48"/>
            <p:cNvSpPr/>
            <p:nvPr/>
          </p:nvSpPr>
          <p:spPr>
            <a:xfrm>
              <a:off x="5537884" y="5328604"/>
              <a:ext cx="481458" cy="102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7" name="Google Shape;467;p48"/>
            <p:cNvSpPr/>
            <p:nvPr/>
          </p:nvSpPr>
          <p:spPr>
            <a:xfrm>
              <a:off x="5537884" y="5433091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8" name="Google Shape;468;p48"/>
            <p:cNvSpPr/>
            <p:nvPr/>
          </p:nvSpPr>
          <p:spPr>
            <a:xfrm>
              <a:off x="5537884" y="5460749"/>
              <a:ext cx="481458" cy="13317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69" name="Google Shape;469;p48"/>
            <p:cNvSpPr/>
            <p:nvPr/>
          </p:nvSpPr>
          <p:spPr>
            <a:xfrm>
              <a:off x="5537884" y="5495578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0" name="Google Shape;470;p48"/>
            <p:cNvSpPr/>
            <p:nvPr/>
          </p:nvSpPr>
          <p:spPr>
            <a:xfrm>
              <a:off x="5537884" y="5526309"/>
              <a:ext cx="481458" cy="10244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1" name="Google Shape;471;p48"/>
            <p:cNvSpPr/>
            <p:nvPr/>
          </p:nvSpPr>
          <p:spPr>
            <a:xfrm>
              <a:off x="5537884" y="5634893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2" name="Google Shape;472;p48"/>
            <p:cNvSpPr/>
            <p:nvPr/>
          </p:nvSpPr>
          <p:spPr>
            <a:xfrm>
              <a:off x="5537884" y="5662551"/>
              <a:ext cx="481458" cy="13317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3" name="Google Shape;473;p48"/>
            <p:cNvSpPr/>
            <p:nvPr/>
          </p:nvSpPr>
          <p:spPr>
            <a:xfrm>
              <a:off x="5537884" y="5696356"/>
              <a:ext cx="481458" cy="12293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4" name="Google Shape;474;p48"/>
            <p:cNvSpPr/>
            <p:nvPr/>
          </p:nvSpPr>
          <p:spPr>
            <a:xfrm>
              <a:off x="5537884" y="5727087"/>
              <a:ext cx="481458" cy="11268"/>
            </a:xfrm>
            <a:prstGeom prst="rect">
              <a:avLst/>
            </a:prstGeom>
            <a:solidFill>
              <a:srgbClr val="0093A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5" name="Google Shape;475;p48"/>
            <p:cNvSpPr/>
            <p:nvPr/>
          </p:nvSpPr>
          <p:spPr>
            <a:xfrm>
              <a:off x="5618809" y="4803098"/>
              <a:ext cx="328826" cy="328826"/>
            </a:xfrm>
            <a:custGeom>
              <a:rect b="b" l="l" r="r" t="t"/>
              <a:pathLst>
                <a:path extrusionOk="0" h="643" w="641">
                  <a:moveTo>
                    <a:pt x="641" y="322"/>
                  </a:moveTo>
                  <a:lnTo>
                    <a:pt x="641" y="322"/>
                  </a:lnTo>
                  <a:lnTo>
                    <a:pt x="641" y="353"/>
                  </a:lnTo>
                  <a:lnTo>
                    <a:pt x="635" y="387"/>
                  </a:lnTo>
                  <a:lnTo>
                    <a:pt x="628" y="416"/>
                  </a:lnTo>
                  <a:lnTo>
                    <a:pt x="616" y="446"/>
                  </a:lnTo>
                  <a:lnTo>
                    <a:pt x="603" y="474"/>
                  </a:lnTo>
                  <a:lnTo>
                    <a:pt x="587" y="500"/>
                  </a:lnTo>
                  <a:lnTo>
                    <a:pt x="568" y="526"/>
                  </a:lnTo>
                  <a:lnTo>
                    <a:pt x="548" y="548"/>
                  </a:lnTo>
                  <a:lnTo>
                    <a:pt x="525" y="569"/>
                  </a:lnTo>
                  <a:lnTo>
                    <a:pt x="499" y="587"/>
                  </a:lnTo>
                  <a:lnTo>
                    <a:pt x="473" y="604"/>
                  </a:lnTo>
                  <a:lnTo>
                    <a:pt x="446" y="617"/>
                  </a:lnTo>
                  <a:lnTo>
                    <a:pt x="416" y="628"/>
                  </a:lnTo>
                  <a:lnTo>
                    <a:pt x="384" y="635"/>
                  </a:lnTo>
                  <a:lnTo>
                    <a:pt x="353" y="641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288" y="641"/>
                  </a:lnTo>
                  <a:lnTo>
                    <a:pt x="256" y="635"/>
                  </a:lnTo>
                  <a:lnTo>
                    <a:pt x="224" y="628"/>
                  </a:lnTo>
                  <a:lnTo>
                    <a:pt x="195" y="617"/>
                  </a:lnTo>
                  <a:lnTo>
                    <a:pt x="167" y="604"/>
                  </a:lnTo>
                  <a:lnTo>
                    <a:pt x="141" y="587"/>
                  </a:lnTo>
                  <a:lnTo>
                    <a:pt x="117" y="569"/>
                  </a:lnTo>
                  <a:lnTo>
                    <a:pt x="93" y="548"/>
                  </a:lnTo>
                  <a:lnTo>
                    <a:pt x="72" y="526"/>
                  </a:lnTo>
                  <a:lnTo>
                    <a:pt x="54" y="500"/>
                  </a:lnTo>
                  <a:lnTo>
                    <a:pt x="39" y="474"/>
                  </a:lnTo>
                  <a:lnTo>
                    <a:pt x="24" y="446"/>
                  </a:lnTo>
                  <a:lnTo>
                    <a:pt x="15" y="416"/>
                  </a:lnTo>
                  <a:lnTo>
                    <a:pt x="5" y="387"/>
                  </a:lnTo>
                  <a:lnTo>
                    <a:pt x="2" y="353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288"/>
                  </a:lnTo>
                  <a:lnTo>
                    <a:pt x="5" y="257"/>
                  </a:lnTo>
                  <a:lnTo>
                    <a:pt x="15" y="225"/>
                  </a:lnTo>
                  <a:lnTo>
                    <a:pt x="24" y="197"/>
                  </a:lnTo>
                  <a:lnTo>
                    <a:pt x="39" y="167"/>
                  </a:lnTo>
                  <a:lnTo>
                    <a:pt x="54" y="141"/>
                  </a:lnTo>
                  <a:lnTo>
                    <a:pt x="72" y="117"/>
                  </a:lnTo>
                  <a:lnTo>
                    <a:pt x="93" y="95"/>
                  </a:lnTo>
                  <a:lnTo>
                    <a:pt x="117" y="73"/>
                  </a:lnTo>
                  <a:lnTo>
                    <a:pt x="141" y="56"/>
                  </a:lnTo>
                  <a:lnTo>
                    <a:pt x="167" y="39"/>
                  </a:lnTo>
                  <a:lnTo>
                    <a:pt x="195" y="26"/>
                  </a:lnTo>
                  <a:lnTo>
                    <a:pt x="224" y="15"/>
                  </a:lnTo>
                  <a:lnTo>
                    <a:pt x="256" y="6"/>
                  </a:lnTo>
                  <a:lnTo>
                    <a:pt x="288" y="2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53" y="2"/>
                  </a:lnTo>
                  <a:lnTo>
                    <a:pt x="384" y="6"/>
                  </a:lnTo>
                  <a:lnTo>
                    <a:pt x="416" y="15"/>
                  </a:lnTo>
                  <a:lnTo>
                    <a:pt x="446" y="26"/>
                  </a:lnTo>
                  <a:lnTo>
                    <a:pt x="473" y="39"/>
                  </a:lnTo>
                  <a:lnTo>
                    <a:pt x="499" y="56"/>
                  </a:lnTo>
                  <a:lnTo>
                    <a:pt x="525" y="73"/>
                  </a:lnTo>
                  <a:lnTo>
                    <a:pt x="548" y="95"/>
                  </a:lnTo>
                  <a:lnTo>
                    <a:pt x="568" y="117"/>
                  </a:lnTo>
                  <a:lnTo>
                    <a:pt x="587" y="141"/>
                  </a:lnTo>
                  <a:lnTo>
                    <a:pt x="603" y="167"/>
                  </a:lnTo>
                  <a:lnTo>
                    <a:pt x="616" y="197"/>
                  </a:lnTo>
                  <a:lnTo>
                    <a:pt x="628" y="225"/>
                  </a:lnTo>
                  <a:lnTo>
                    <a:pt x="635" y="257"/>
                  </a:lnTo>
                  <a:lnTo>
                    <a:pt x="641" y="288"/>
                  </a:lnTo>
                  <a:lnTo>
                    <a:pt x="641" y="32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6" name="Google Shape;476;p48"/>
            <p:cNvSpPr/>
            <p:nvPr/>
          </p:nvSpPr>
          <p:spPr>
            <a:xfrm>
              <a:off x="5618809" y="4803098"/>
              <a:ext cx="328826" cy="328826"/>
            </a:xfrm>
            <a:custGeom>
              <a:rect b="b" l="l" r="r" t="t"/>
              <a:pathLst>
                <a:path extrusionOk="0" h="643" w="641">
                  <a:moveTo>
                    <a:pt x="641" y="322"/>
                  </a:moveTo>
                  <a:lnTo>
                    <a:pt x="641" y="322"/>
                  </a:lnTo>
                  <a:lnTo>
                    <a:pt x="641" y="353"/>
                  </a:lnTo>
                  <a:lnTo>
                    <a:pt x="635" y="387"/>
                  </a:lnTo>
                  <a:lnTo>
                    <a:pt x="628" y="416"/>
                  </a:lnTo>
                  <a:lnTo>
                    <a:pt x="616" y="446"/>
                  </a:lnTo>
                  <a:lnTo>
                    <a:pt x="603" y="474"/>
                  </a:lnTo>
                  <a:lnTo>
                    <a:pt x="587" y="500"/>
                  </a:lnTo>
                  <a:lnTo>
                    <a:pt x="568" y="526"/>
                  </a:lnTo>
                  <a:lnTo>
                    <a:pt x="548" y="548"/>
                  </a:lnTo>
                  <a:lnTo>
                    <a:pt x="525" y="569"/>
                  </a:lnTo>
                  <a:lnTo>
                    <a:pt x="499" y="587"/>
                  </a:lnTo>
                  <a:lnTo>
                    <a:pt x="473" y="604"/>
                  </a:lnTo>
                  <a:lnTo>
                    <a:pt x="446" y="617"/>
                  </a:lnTo>
                  <a:lnTo>
                    <a:pt x="416" y="628"/>
                  </a:lnTo>
                  <a:lnTo>
                    <a:pt x="384" y="635"/>
                  </a:lnTo>
                  <a:lnTo>
                    <a:pt x="353" y="641"/>
                  </a:lnTo>
                  <a:lnTo>
                    <a:pt x="321" y="643"/>
                  </a:lnTo>
                  <a:lnTo>
                    <a:pt x="321" y="643"/>
                  </a:lnTo>
                  <a:lnTo>
                    <a:pt x="288" y="641"/>
                  </a:lnTo>
                  <a:lnTo>
                    <a:pt x="256" y="635"/>
                  </a:lnTo>
                  <a:lnTo>
                    <a:pt x="224" y="628"/>
                  </a:lnTo>
                  <a:lnTo>
                    <a:pt x="195" y="617"/>
                  </a:lnTo>
                  <a:lnTo>
                    <a:pt x="167" y="604"/>
                  </a:lnTo>
                  <a:lnTo>
                    <a:pt x="141" y="587"/>
                  </a:lnTo>
                  <a:lnTo>
                    <a:pt x="117" y="569"/>
                  </a:lnTo>
                  <a:lnTo>
                    <a:pt x="93" y="548"/>
                  </a:lnTo>
                  <a:lnTo>
                    <a:pt x="72" y="526"/>
                  </a:lnTo>
                  <a:lnTo>
                    <a:pt x="54" y="500"/>
                  </a:lnTo>
                  <a:lnTo>
                    <a:pt x="39" y="474"/>
                  </a:lnTo>
                  <a:lnTo>
                    <a:pt x="24" y="446"/>
                  </a:lnTo>
                  <a:lnTo>
                    <a:pt x="15" y="416"/>
                  </a:lnTo>
                  <a:lnTo>
                    <a:pt x="5" y="387"/>
                  </a:lnTo>
                  <a:lnTo>
                    <a:pt x="2" y="353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288"/>
                  </a:lnTo>
                  <a:lnTo>
                    <a:pt x="5" y="257"/>
                  </a:lnTo>
                  <a:lnTo>
                    <a:pt x="15" y="225"/>
                  </a:lnTo>
                  <a:lnTo>
                    <a:pt x="24" y="197"/>
                  </a:lnTo>
                  <a:lnTo>
                    <a:pt x="39" y="167"/>
                  </a:lnTo>
                  <a:lnTo>
                    <a:pt x="54" y="141"/>
                  </a:lnTo>
                  <a:lnTo>
                    <a:pt x="72" y="117"/>
                  </a:lnTo>
                  <a:lnTo>
                    <a:pt x="93" y="95"/>
                  </a:lnTo>
                  <a:lnTo>
                    <a:pt x="117" y="73"/>
                  </a:lnTo>
                  <a:lnTo>
                    <a:pt x="141" y="56"/>
                  </a:lnTo>
                  <a:lnTo>
                    <a:pt x="167" y="39"/>
                  </a:lnTo>
                  <a:lnTo>
                    <a:pt x="195" y="26"/>
                  </a:lnTo>
                  <a:lnTo>
                    <a:pt x="224" y="15"/>
                  </a:lnTo>
                  <a:lnTo>
                    <a:pt x="256" y="6"/>
                  </a:lnTo>
                  <a:lnTo>
                    <a:pt x="288" y="2"/>
                  </a:lnTo>
                  <a:lnTo>
                    <a:pt x="321" y="0"/>
                  </a:lnTo>
                  <a:lnTo>
                    <a:pt x="321" y="0"/>
                  </a:lnTo>
                  <a:lnTo>
                    <a:pt x="353" y="2"/>
                  </a:lnTo>
                  <a:lnTo>
                    <a:pt x="384" y="6"/>
                  </a:lnTo>
                  <a:lnTo>
                    <a:pt x="416" y="15"/>
                  </a:lnTo>
                  <a:lnTo>
                    <a:pt x="446" y="26"/>
                  </a:lnTo>
                  <a:lnTo>
                    <a:pt x="473" y="39"/>
                  </a:lnTo>
                  <a:lnTo>
                    <a:pt x="499" y="56"/>
                  </a:lnTo>
                  <a:lnTo>
                    <a:pt x="525" y="73"/>
                  </a:lnTo>
                  <a:lnTo>
                    <a:pt x="548" y="95"/>
                  </a:lnTo>
                  <a:lnTo>
                    <a:pt x="568" y="117"/>
                  </a:lnTo>
                  <a:lnTo>
                    <a:pt x="587" y="141"/>
                  </a:lnTo>
                  <a:lnTo>
                    <a:pt x="603" y="167"/>
                  </a:lnTo>
                  <a:lnTo>
                    <a:pt x="616" y="197"/>
                  </a:lnTo>
                  <a:lnTo>
                    <a:pt x="628" y="225"/>
                  </a:lnTo>
                  <a:lnTo>
                    <a:pt x="635" y="257"/>
                  </a:lnTo>
                  <a:lnTo>
                    <a:pt x="641" y="288"/>
                  </a:lnTo>
                  <a:lnTo>
                    <a:pt x="641" y="322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7" name="Google Shape;477;p48"/>
            <p:cNvSpPr/>
            <p:nvPr/>
          </p:nvSpPr>
          <p:spPr>
            <a:xfrm>
              <a:off x="5989634" y="5315287"/>
              <a:ext cx="665846" cy="1542713"/>
            </a:xfrm>
            <a:custGeom>
              <a:rect b="b" l="l" r="r" t="t"/>
              <a:pathLst>
                <a:path extrusionOk="0" h="3012" w="1301">
                  <a:moveTo>
                    <a:pt x="1301" y="904"/>
                  </a:moveTo>
                  <a:lnTo>
                    <a:pt x="9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4"/>
                  </a:lnTo>
                  <a:lnTo>
                    <a:pt x="10" y="104"/>
                  </a:lnTo>
                  <a:lnTo>
                    <a:pt x="19" y="152"/>
                  </a:lnTo>
                  <a:lnTo>
                    <a:pt x="30" y="195"/>
                  </a:lnTo>
                  <a:lnTo>
                    <a:pt x="43" y="236"/>
                  </a:lnTo>
                  <a:lnTo>
                    <a:pt x="60" y="275"/>
                  </a:lnTo>
                  <a:lnTo>
                    <a:pt x="78" y="310"/>
                  </a:lnTo>
                  <a:lnTo>
                    <a:pt x="97" y="342"/>
                  </a:lnTo>
                  <a:lnTo>
                    <a:pt x="117" y="372"/>
                  </a:lnTo>
                  <a:lnTo>
                    <a:pt x="140" y="399"/>
                  </a:lnTo>
                  <a:lnTo>
                    <a:pt x="164" y="424"/>
                  </a:lnTo>
                  <a:lnTo>
                    <a:pt x="188" y="446"/>
                  </a:lnTo>
                  <a:lnTo>
                    <a:pt x="214" y="466"/>
                  </a:lnTo>
                  <a:lnTo>
                    <a:pt x="240" y="485"/>
                  </a:lnTo>
                  <a:lnTo>
                    <a:pt x="266" y="500"/>
                  </a:lnTo>
                  <a:lnTo>
                    <a:pt x="292" y="515"/>
                  </a:lnTo>
                  <a:lnTo>
                    <a:pt x="318" y="526"/>
                  </a:lnTo>
                  <a:lnTo>
                    <a:pt x="344" y="537"/>
                  </a:lnTo>
                  <a:lnTo>
                    <a:pt x="368" y="546"/>
                  </a:lnTo>
                  <a:lnTo>
                    <a:pt x="392" y="555"/>
                  </a:lnTo>
                  <a:lnTo>
                    <a:pt x="441" y="567"/>
                  </a:lnTo>
                  <a:lnTo>
                    <a:pt x="481" y="574"/>
                  </a:lnTo>
                  <a:lnTo>
                    <a:pt x="517" y="580"/>
                  </a:lnTo>
                  <a:lnTo>
                    <a:pt x="545" y="581"/>
                  </a:lnTo>
                  <a:lnTo>
                    <a:pt x="567" y="581"/>
                  </a:lnTo>
                  <a:lnTo>
                    <a:pt x="699" y="1021"/>
                  </a:lnTo>
                  <a:lnTo>
                    <a:pt x="699" y="1021"/>
                  </a:lnTo>
                  <a:lnTo>
                    <a:pt x="665" y="1042"/>
                  </a:lnTo>
                  <a:lnTo>
                    <a:pt x="632" y="1064"/>
                  </a:lnTo>
                  <a:lnTo>
                    <a:pt x="600" y="1088"/>
                  </a:lnTo>
                  <a:lnTo>
                    <a:pt x="571" y="1114"/>
                  </a:lnTo>
                  <a:lnTo>
                    <a:pt x="543" y="1142"/>
                  </a:lnTo>
                  <a:lnTo>
                    <a:pt x="517" y="1170"/>
                  </a:lnTo>
                  <a:lnTo>
                    <a:pt x="491" y="1200"/>
                  </a:lnTo>
                  <a:lnTo>
                    <a:pt x="468" y="1229"/>
                  </a:lnTo>
                  <a:lnTo>
                    <a:pt x="446" y="1261"/>
                  </a:lnTo>
                  <a:lnTo>
                    <a:pt x="426" y="1293"/>
                  </a:lnTo>
                  <a:lnTo>
                    <a:pt x="407" y="1324"/>
                  </a:lnTo>
                  <a:lnTo>
                    <a:pt x="390" y="1358"/>
                  </a:lnTo>
                  <a:lnTo>
                    <a:pt x="359" y="1421"/>
                  </a:lnTo>
                  <a:lnTo>
                    <a:pt x="331" y="1484"/>
                  </a:lnTo>
                  <a:lnTo>
                    <a:pt x="309" y="1545"/>
                  </a:lnTo>
                  <a:lnTo>
                    <a:pt x="292" y="1603"/>
                  </a:lnTo>
                  <a:lnTo>
                    <a:pt x="277" y="1653"/>
                  </a:lnTo>
                  <a:lnTo>
                    <a:pt x="266" y="1699"/>
                  </a:lnTo>
                  <a:lnTo>
                    <a:pt x="253" y="1764"/>
                  </a:lnTo>
                  <a:lnTo>
                    <a:pt x="249" y="1788"/>
                  </a:lnTo>
                  <a:lnTo>
                    <a:pt x="249" y="1788"/>
                  </a:lnTo>
                  <a:lnTo>
                    <a:pt x="245" y="1824"/>
                  </a:lnTo>
                  <a:lnTo>
                    <a:pt x="240" y="1863"/>
                  </a:lnTo>
                  <a:lnTo>
                    <a:pt x="236" y="1915"/>
                  </a:lnTo>
                  <a:lnTo>
                    <a:pt x="234" y="1980"/>
                  </a:lnTo>
                  <a:lnTo>
                    <a:pt x="234" y="2054"/>
                  </a:lnTo>
                  <a:lnTo>
                    <a:pt x="236" y="2137"/>
                  </a:lnTo>
                  <a:lnTo>
                    <a:pt x="240" y="2182"/>
                  </a:lnTo>
                  <a:lnTo>
                    <a:pt x="245" y="2227"/>
                  </a:lnTo>
                  <a:lnTo>
                    <a:pt x="251" y="2275"/>
                  </a:lnTo>
                  <a:lnTo>
                    <a:pt x="258" y="2323"/>
                  </a:lnTo>
                  <a:lnTo>
                    <a:pt x="268" y="2371"/>
                  </a:lnTo>
                  <a:lnTo>
                    <a:pt x="279" y="2422"/>
                  </a:lnTo>
                  <a:lnTo>
                    <a:pt x="292" y="2474"/>
                  </a:lnTo>
                  <a:lnTo>
                    <a:pt x="307" y="2524"/>
                  </a:lnTo>
                  <a:lnTo>
                    <a:pt x="325" y="2576"/>
                  </a:lnTo>
                  <a:lnTo>
                    <a:pt x="344" y="2626"/>
                  </a:lnTo>
                  <a:lnTo>
                    <a:pt x="366" y="2678"/>
                  </a:lnTo>
                  <a:lnTo>
                    <a:pt x="392" y="2728"/>
                  </a:lnTo>
                  <a:lnTo>
                    <a:pt x="420" y="2778"/>
                  </a:lnTo>
                  <a:lnTo>
                    <a:pt x="450" y="2826"/>
                  </a:lnTo>
                  <a:lnTo>
                    <a:pt x="485" y="2875"/>
                  </a:lnTo>
                  <a:lnTo>
                    <a:pt x="520" y="2921"/>
                  </a:lnTo>
                  <a:lnTo>
                    <a:pt x="561" y="2967"/>
                  </a:lnTo>
                  <a:lnTo>
                    <a:pt x="606" y="3012"/>
                  </a:lnTo>
                  <a:lnTo>
                    <a:pt x="1301" y="3012"/>
                  </a:lnTo>
                  <a:lnTo>
                    <a:pt x="1301" y="904"/>
                  </a:lnTo>
                  <a:close/>
                </a:path>
              </a:pathLst>
            </a:custGeom>
            <a:solidFill>
              <a:srgbClr val="F9D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8" name="Google Shape;478;p48"/>
            <p:cNvSpPr/>
            <p:nvPr/>
          </p:nvSpPr>
          <p:spPr>
            <a:xfrm>
              <a:off x="5989634" y="5315287"/>
              <a:ext cx="665846" cy="1542713"/>
            </a:xfrm>
            <a:custGeom>
              <a:rect b="b" l="l" r="r" t="t"/>
              <a:pathLst>
                <a:path extrusionOk="0" h="3012" w="1301">
                  <a:moveTo>
                    <a:pt x="1301" y="904"/>
                  </a:moveTo>
                  <a:lnTo>
                    <a:pt x="9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4"/>
                  </a:lnTo>
                  <a:lnTo>
                    <a:pt x="10" y="104"/>
                  </a:lnTo>
                  <a:lnTo>
                    <a:pt x="19" y="152"/>
                  </a:lnTo>
                  <a:lnTo>
                    <a:pt x="30" y="195"/>
                  </a:lnTo>
                  <a:lnTo>
                    <a:pt x="43" y="236"/>
                  </a:lnTo>
                  <a:lnTo>
                    <a:pt x="60" y="275"/>
                  </a:lnTo>
                  <a:lnTo>
                    <a:pt x="78" y="310"/>
                  </a:lnTo>
                  <a:lnTo>
                    <a:pt x="97" y="342"/>
                  </a:lnTo>
                  <a:lnTo>
                    <a:pt x="117" y="372"/>
                  </a:lnTo>
                  <a:lnTo>
                    <a:pt x="140" y="399"/>
                  </a:lnTo>
                  <a:lnTo>
                    <a:pt x="164" y="424"/>
                  </a:lnTo>
                  <a:lnTo>
                    <a:pt x="188" y="446"/>
                  </a:lnTo>
                  <a:lnTo>
                    <a:pt x="214" y="466"/>
                  </a:lnTo>
                  <a:lnTo>
                    <a:pt x="240" y="485"/>
                  </a:lnTo>
                  <a:lnTo>
                    <a:pt x="266" y="500"/>
                  </a:lnTo>
                  <a:lnTo>
                    <a:pt x="292" y="515"/>
                  </a:lnTo>
                  <a:lnTo>
                    <a:pt x="318" y="526"/>
                  </a:lnTo>
                  <a:lnTo>
                    <a:pt x="344" y="537"/>
                  </a:lnTo>
                  <a:lnTo>
                    <a:pt x="368" y="546"/>
                  </a:lnTo>
                  <a:lnTo>
                    <a:pt x="392" y="555"/>
                  </a:lnTo>
                  <a:lnTo>
                    <a:pt x="441" y="567"/>
                  </a:lnTo>
                  <a:lnTo>
                    <a:pt x="481" y="574"/>
                  </a:lnTo>
                  <a:lnTo>
                    <a:pt x="517" y="580"/>
                  </a:lnTo>
                  <a:lnTo>
                    <a:pt x="545" y="581"/>
                  </a:lnTo>
                  <a:lnTo>
                    <a:pt x="567" y="581"/>
                  </a:lnTo>
                  <a:lnTo>
                    <a:pt x="699" y="1021"/>
                  </a:lnTo>
                  <a:lnTo>
                    <a:pt x="699" y="1021"/>
                  </a:lnTo>
                  <a:lnTo>
                    <a:pt x="665" y="1042"/>
                  </a:lnTo>
                  <a:lnTo>
                    <a:pt x="632" y="1064"/>
                  </a:lnTo>
                  <a:lnTo>
                    <a:pt x="600" y="1088"/>
                  </a:lnTo>
                  <a:lnTo>
                    <a:pt x="571" y="1114"/>
                  </a:lnTo>
                  <a:lnTo>
                    <a:pt x="543" y="1142"/>
                  </a:lnTo>
                  <a:lnTo>
                    <a:pt x="517" y="1170"/>
                  </a:lnTo>
                  <a:lnTo>
                    <a:pt x="491" y="1200"/>
                  </a:lnTo>
                  <a:lnTo>
                    <a:pt x="468" y="1229"/>
                  </a:lnTo>
                  <a:lnTo>
                    <a:pt x="446" y="1261"/>
                  </a:lnTo>
                  <a:lnTo>
                    <a:pt x="426" y="1293"/>
                  </a:lnTo>
                  <a:lnTo>
                    <a:pt x="407" y="1324"/>
                  </a:lnTo>
                  <a:lnTo>
                    <a:pt x="390" y="1358"/>
                  </a:lnTo>
                  <a:lnTo>
                    <a:pt x="359" y="1421"/>
                  </a:lnTo>
                  <a:lnTo>
                    <a:pt x="331" y="1484"/>
                  </a:lnTo>
                  <a:lnTo>
                    <a:pt x="309" y="1545"/>
                  </a:lnTo>
                  <a:lnTo>
                    <a:pt x="292" y="1603"/>
                  </a:lnTo>
                  <a:lnTo>
                    <a:pt x="277" y="1653"/>
                  </a:lnTo>
                  <a:lnTo>
                    <a:pt x="266" y="1699"/>
                  </a:lnTo>
                  <a:lnTo>
                    <a:pt x="253" y="1764"/>
                  </a:lnTo>
                  <a:lnTo>
                    <a:pt x="249" y="1788"/>
                  </a:lnTo>
                  <a:lnTo>
                    <a:pt x="249" y="1788"/>
                  </a:lnTo>
                  <a:lnTo>
                    <a:pt x="245" y="1824"/>
                  </a:lnTo>
                  <a:lnTo>
                    <a:pt x="240" y="1863"/>
                  </a:lnTo>
                  <a:lnTo>
                    <a:pt x="236" y="1915"/>
                  </a:lnTo>
                  <a:lnTo>
                    <a:pt x="234" y="1980"/>
                  </a:lnTo>
                  <a:lnTo>
                    <a:pt x="234" y="2054"/>
                  </a:lnTo>
                  <a:lnTo>
                    <a:pt x="236" y="2137"/>
                  </a:lnTo>
                  <a:lnTo>
                    <a:pt x="240" y="2182"/>
                  </a:lnTo>
                  <a:lnTo>
                    <a:pt x="245" y="2227"/>
                  </a:lnTo>
                  <a:lnTo>
                    <a:pt x="251" y="2275"/>
                  </a:lnTo>
                  <a:lnTo>
                    <a:pt x="258" y="2323"/>
                  </a:lnTo>
                  <a:lnTo>
                    <a:pt x="268" y="2371"/>
                  </a:lnTo>
                  <a:lnTo>
                    <a:pt x="279" y="2422"/>
                  </a:lnTo>
                  <a:lnTo>
                    <a:pt x="292" y="2474"/>
                  </a:lnTo>
                  <a:lnTo>
                    <a:pt x="307" y="2524"/>
                  </a:lnTo>
                  <a:lnTo>
                    <a:pt x="325" y="2576"/>
                  </a:lnTo>
                  <a:lnTo>
                    <a:pt x="344" y="2626"/>
                  </a:lnTo>
                  <a:lnTo>
                    <a:pt x="366" y="2678"/>
                  </a:lnTo>
                  <a:lnTo>
                    <a:pt x="392" y="2728"/>
                  </a:lnTo>
                  <a:lnTo>
                    <a:pt x="420" y="2778"/>
                  </a:lnTo>
                  <a:lnTo>
                    <a:pt x="450" y="2826"/>
                  </a:lnTo>
                  <a:lnTo>
                    <a:pt x="485" y="2875"/>
                  </a:lnTo>
                  <a:lnTo>
                    <a:pt x="520" y="2921"/>
                  </a:lnTo>
                  <a:lnTo>
                    <a:pt x="561" y="2967"/>
                  </a:lnTo>
                  <a:lnTo>
                    <a:pt x="606" y="3012"/>
                  </a:lnTo>
                  <a:lnTo>
                    <a:pt x="1301" y="3012"/>
                  </a:lnTo>
                  <a:lnTo>
                    <a:pt x="1301" y="904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9" name="Google Shape;479;p48"/>
            <p:cNvSpPr/>
            <p:nvPr/>
          </p:nvSpPr>
          <p:spPr>
            <a:xfrm>
              <a:off x="4991890" y="5115534"/>
              <a:ext cx="308338" cy="273509"/>
            </a:xfrm>
            <a:custGeom>
              <a:rect b="b" l="l" r="r" t="t"/>
              <a:pathLst>
                <a:path extrusionOk="0" h="533" w="601">
                  <a:moveTo>
                    <a:pt x="548" y="448"/>
                  </a:moveTo>
                  <a:lnTo>
                    <a:pt x="548" y="448"/>
                  </a:lnTo>
                  <a:lnTo>
                    <a:pt x="538" y="463"/>
                  </a:lnTo>
                  <a:lnTo>
                    <a:pt x="527" y="476"/>
                  </a:lnTo>
                  <a:lnTo>
                    <a:pt x="514" y="489"/>
                  </a:lnTo>
                  <a:lnTo>
                    <a:pt x="501" y="500"/>
                  </a:lnTo>
                  <a:lnTo>
                    <a:pt x="486" y="509"/>
                  </a:lnTo>
                  <a:lnTo>
                    <a:pt x="471" y="516"/>
                  </a:lnTo>
                  <a:lnTo>
                    <a:pt x="457" y="524"/>
                  </a:lnTo>
                  <a:lnTo>
                    <a:pt x="440" y="528"/>
                  </a:lnTo>
                  <a:lnTo>
                    <a:pt x="423" y="531"/>
                  </a:lnTo>
                  <a:lnTo>
                    <a:pt x="406" y="533"/>
                  </a:lnTo>
                  <a:lnTo>
                    <a:pt x="390" y="533"/>
                  </a:lnTo>
                  <a:lnTo>
                    <a:pt x="373" y="533"/>
                  </a:lnTo>
                  <a:lnTo>
                    <a:pt x="356" y="529"/>
                  </a:lnTo>
                  <a:lnTo>
                    <a:pt x="340" y="524"/>
                  </a:lnTo>
                  <a:lnTo>
                    <a:pt x="323" y="518"/>
                  </a:lnTo>
                  <a:lnTo>
                    <a:pt x="306" y="509"/>
                  </a:lnTo>
                  <a:lnTo>
                    <a:pt x="85" y="379"/>
                  </a:lnTo>
                  <a:lnTo>
                    <a:pt x="85" y="379"/>
                  </a:lnTo>
                  <a:lnTo>
                    <a:pt x="70" y="368"/>
                  </a:lnTo>
                  <a:lnTo>
                    <a:pt x="57" y="357"/>
                  </a:lnTo>
                  <a:lnTo>
                    <a:pt x="44" y="346"/>
                  </a:lnTo>
                  <a:lnTo>
                    <a:pt x="33" y="331"/>
                  </a:lnTo>
                  <a:lnTo>
                    <a:pt x="24" y="318"/>
                  </a:lnTo>
                  <a:lnTo>
                    <a:pt x="16" y="303"/>
                  </a:lnTo>
                  <a:lnTo>
                    <a:pt x="9" y="286"/>
                  </a:lnTo>
                  <a:lnTo>
                    <a:pt x="5" y="271"/>
                  </a:lnTo>
                  <a:lnTo>
                    <a:pt x="2" y="255"/>
                  </a:lnTo>
                  <a:lnTo>
                    <a:pt x="0" y="238"/>
                  </a:lnTo>
                  <a:lnTo>
                    <a:pt x="0" y="221"/>
                  </a:lnTo>
                  <a:lnTo>
                    <a:pt x="2" y="203"/>
                  </a:lnTo>
                  <a:lnTo>
                    <a:pt x="3" y="186"/>
                  </a:lnTo>
                  <a:lnTo>
                    <a:pt x="9" y="169"/>
                  </a:lnTo>
                  <a:lnTo>
                    <a:pt x="16" y="152"/>
                  </a:lnTo>
                  <a:lnTo>
                    <a:pt x="24" y="138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63" y="73"/>
                  </a:lnTo>
                  <a:lnTo>
                    <a:pt x="76" y="58"/>
                  </a:lnTo>
                  <a:lnTo>
                    <a:pt x="87" y="47"/>
                  </a:lnTo>
                  <a:lnTo>
                    <a:pt x="100" y="36"/>
                  </a:lnTo>
                  <a:lnTo>
                    <a:pt x="115" y="26"/>
                  </a:lnTo>
                  <a:lnTo>
                    <a:pt x="130" y="17"/>
                  </a:lnTo>
                  <a:lnTo>
                    <a:pt x="145" y="11"/>
                  </a:lnTo>
                  <a:lnTo>
                    <a:pt x="161" y="6"/>
                  </a:lnTo>
                  <a:lnTo>
                    <a:pt x="178" y="2"/>
                  </a:lnTo>
                  <a:lnTo>
                    <a:pt x="195" y="0"/>
                  </a:lnTo>
                  <a:lnTo>
                    <a:pt x="211" y="0"/>
                  </a:lnTo>
                  <a:lnTo>
                    <a:pt x="228" y="2"/>
                  </a:lnTo>
                  <a:lnTo>
                    <a:pt x="247" y="6"/>
                  </a:lnTo>
                  <a:lnTo>
                    <a:pt x="263" y="10"/>
                  </a:lnTo>
                  <a:lnTo>
                    <a:pt x="278" y="17"/>
                  </a:lnTo>
                  <a:lnTo>
                    <a:pt x="295" y="24"/>
                  </a:lnTo>
                  <a:lnTo>
                    <a:pt x="516" y="156"/>
                  </a:lnTo>
                  <a:lnTo>
                    <a:pt x="516" y="156"/>
                  </a:lnTo>
                  <a:lnTo>
                    <a:pt x="531" y="165"/>
                  </a:lnTo>
                  <a:lnTo>
                    <a:pt x="544" y="177"/>
                  </a:lnTo>
                  <a:lnTo>
                    <a:pt x="557" y="190"/>
                  </a:lnTo>
                  <a:lnTo>
                    <a:pt x="568" y="203"/>
                  </a:lnTo>
                  <a:lnTo>
                    <a:pt x="577" y="217"/>
                  </a:lnTo>
                  <a:lnTo>
                    <a:pt x="585" y="232"/>
                  </a:lnTo>
                  <a:lnTo>
                    <a:pt x="592" y="247"/>
                  </a:lnTo>
                  <a:lnTo>
                    <a:pt x="596" y="264"/>
                  </a:lnTo>
                  <a:lnTo>
                    <a:pt x="600" y="281"/>
                  </a:lnTo>
                  <a:lnTo>
                    <a:pt x="601" y="297"/>
                  </a:lnTo>
                  <a:lnTo>
                    <a:pt x="601" y="314"/>
                  </a:lnTo>
                  <a:lnTo>
                    <a:pt x="601" y="331"/>
                  </a:lnTo>
                  <a:lnTo>
                    <a:pt x="598" y="347"/>
                  </a:lnTo>
                  <a:lnTo>
                    <a:pt x="592" y="364"/>
                  </a:lnTo>
                  <a:lnTo>
                    <a:pt x="587" y="381"/>
                  </a:lnTo>
                  <a:lnTo>
                    <a:pt x="577" y="398"/>
                  </a:lnTo>
                  <a:lnTo>
                    <a:pt x="548" y="448"/>
                  </a:lnTo>
                  <a:close/>
                </a:path>
              </a:pathLst>
            </a:custGeom>
            <a:solidFill>
              <a:srgbClr val="F9D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0" name="Google Shape;480;p48"/>
            <p:cNvSpPr/>
            <p:nvPr/>
          </p:nvSpPr>
          <p:spPr>
            <a:xfrm>
              <a:off x="4991890" y="5115534"/>
              <a:ext cx="308338" cy="273509"/>
            </a:xfrm>
            <a:custGeom>
              <a:rect b="b" l="l" r="r" t="t"/>
              <a:pathLst>
                <a:path extrusionOk="0" h="533" w="601">
                  <a:moveTo>
                    <a:pt x="548" y="448"/>
                  </a:moveTo>
                  <a:lnTo>
                    <a:pt x="548" y="448"/>
                  </a:lnTo>
                  <a:lnTo>
                    <a:pt x="538" y="463"/>
                  </a:lnTo>
                  <a:lnTo>
                    <a:pt x="527" y="476"/>
                  </a:lnTo>
                  <a:lnTo>
                    <a:pt x="514" y="489"/>
                  </a:lnTo>
                  <a:lnTo>
                    <a:pt x="501" y="500"/>
                  </a:lnTo>
                  <a:lnTo>
                    <a:pt x="486" y="509"/>
                  </a:lnTo>
                  <a:lnTo>
                    <a:pt x="471" y="516"/>
                  </a:lnTo>
                  <a:lnTo>
                    <a:pt x="457" y="524"/>
                  </a:lnTo>
                  <a:lnTo>
                    <a:pt x="440" y="528"/>
                  </a:lnTo>
                  <a:lnTo>
                    <a:pt x="423" y="531"/>
                  </a:lnTo>
                  <a:lnTo>
                    <a:pt x="406" y="533"/>
                  </a:lnTo>
                  <a:lnTo>
                    <a:pt x="390" y="533"/>
                  </a:lnTo>
                  <a:lnTo>
                    <a:pt x="373" y="533"/>
                  </a:lnTo>
                  <a:lnTo>
                    <a:pt x="356" y="529"/>
                  </a:lnTo>
                  <a:lnTo>
                    <a:pt x="340" y="524"/>
                  </a:lnTo>
                  <a:lnTo>
                    <a:pt x="323" y="518"/>
                  </a:lnTo>
                  <a:lnTo>
                    <a:pt x="306" y="509"/>
                  </a:lnTo>
                  <a:lnTo>
                    <a:pt x="85" y="379"/>
                  </a:lnTo>
                  <a:lnTo>
                    <a:pt x="85" y="379"/>
                  </a:lnTo>
                  <a:lnTo>
                    <a:pt x="70" y="368"/>
                  </a:lnTo>
                  <a:lnTo>
                    <a:pt x="57" y="357"/>
                  </a:lnTo>
                  <a:lnTo>
                    <a:pt x="44" y="346"/>
                  </a:lnTo>
                  <a:lnTo>
                    <a:pt x="33" y="331"/>
                  </a:lnTo>
                  <a:lnTo>
                    <a:pt x="24" y="318"/>
                  </a:lnTo>
                  <a:lnTo>
                    <a:pt x="16" y="303"/>
                  </a:lnTo>
                  <a:lnTo>
                    <a:pt x="9" y="286"/>
                  </a:lnTo>
                  <a:lnTo>
                    <a:pt x="5" y="271"/>
                  </a:lnTo>
                  <a:lnTo>
                    <a:pt x="2" y="255"/>
                  </a:lnTo>
                  <a:lnTo>
                    <a:pt x="0" y="238"/>
                  </a:lnTo>
                  <a:lnTo>
                    <a:pt x="0" y="221"/>
                  </a:lnTo>
                  <a:lnTo>
                    <a:pt x="2" y="203"/>
                  </a:lnTo>
                  <a:lnTo>
                    <a:pt x="3" y="186"/>
                  </a:lnTo>
                  <a:lnTo>
                    <a:pt x="9" y="169"/>
                  </a:lnTo>
                  <a:lnTo>
                    <a:pt x="16" y="152"/>
                  </a:lnTo>
                  <a:lnTo>
                    <a:pt x="24" y="138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63" y="73"/>
                  </a:lnTo>
                  <a:lnTo>
                    <a:pt x="76" y="58"/>
                  </a:lnTo>
                  <a:lnTo>
                    <a:pt x="87" y="47"/>
                  </a:lnTo>
                  <a:lnTo>
                    <a:pt x="100" y="36"/>
                  </a:lnTo>
                  <a:lnTo>
                    <a:pt x="115" y="26"/>
                  </a:lnTo>
                  <a:lnTo>
                    <a:pt x="130" y="17"/>
                  </a:lnTo>
                  <a:lnTo>
                    <a:pt x="145" y="11"/>
                  </a:lnTo>
                  <a:lnTo>
                    <a:pt x="161" y="6"/>
                  </a:lnTo>
                  <a:lnTo>
                    <a:pt x="178" y="2"/>
                  </a:lnTo>
                  <a:lnTo>
                    <a:pt x="195" y="0"/>
                  </a:lnTo>
                  <a:lnTo>
                    <a:pt x="211" y="0"/>
                  </a:lnTo>
                  <a:lnTo>
                    <a:pt x="228" y="2"/>
                  </a:lnTo>
                  <a:lnTo>
                    <a:pt x="247" y="6"/>
                  </a:lnTo>
                  <a:lnTo>
                    <a:pt x="263" y="10"/>
                  </a:lnTo>
                  <a:lnTo>
                    <a:pt x="278" y="17"/>
                  </a:lnTo>
                  <a:lnTo>
                    <a:pt x="295" y="24"/>
                  </a:lnTo>
                  <a:lnTo>
                    <a:pt x="516" y="156"/>
                  </a:lnTo>
                  <a:lnTo>
                    <a:pt x="516" y="156"/>
                  </a:lnTo>
                  <a:lnTo>
                    <a:pt x="531" y="165"/>
                  </a:lnTo>
                  <a:lnTo>
                    <a:pt x="544" y="177"/>
                  </a:lnTo>
                  <a:lnTo>
                    <a:pt x="557" y="190"/>
                  </a:lnTo>
                  <a:lnTo>
                    <a:pt x="568" y="203"/>
                  </a:lnTo>
                  <a:lnTo>
                    <a:pt x="577" y="217"/>
                  </a:lnTo>
                  <a:lnTo>
                    <a:pt x="585" y="232"/>
                  </a:lnTo>
                  <a:lnTo>
                    <a:pt x="592" y="247"/>
                  </a:lnTo>
                  <a:lnTo>
                    <a:pt x="596" y="264"/>
                  </a:lnTo>
                  <a:lnTo>
                    <a:pt x="600" y="281"/>
                  </a:lnTo>
                  <a:lnTo>
                    <a:pt x="601" y="297"/>
                  </a:lnTo>
                  <a:lnTo>
                    <a:pt x="601" y="314"/>
                  </a:lnTo>
                  <a:lnTo>
                    <a:pt x="601" y="331"/>
                  </a:lnTo>
                  <a:lnTo>
                    <a:pt x="598" y="347"/>
                  </a:lnTo>
                  <a:lnTo>
                    <a:pt x="592" y="364"/>
                  </a:lnTo>
                  <a:lnTo>
                    <a:pt x="587" y="381"/>
                  </a:lnTo>
                  <a:lnTo>
                    <a:pt x="577" y="398"/>
                  </a:lnTo>
                  <a:lnTo>
                    <a:pt x="548" y="448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1" name="Google Shape;481;p48"/>
            <p:cNvSpPr/>
            <p:nvPr/>
          </p:nvSpPr>
          <p:spPr>
            <a:xfrm>
              <a:off x="5146571" y="5203630"/>
              <a:ext cx="134194" cy="163900"/>
            </a:xfrm>
            <a:custGeom>
              <a:rect b="b" l="l" r="r" t="t"/>
              <a:pathLst>
                <a:path extrusionOk="0" h="321" w="261">
                  <a:moveTo>
                    <a:pt x="169" y="0"/>
                  </a:moveTo>
                  <a:lnTo>
                    <a:pt x="0" y="290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37" y="310"/>
                  </a:lnTo>
                  <a:lnTo>
                    <a:pt x="55" y="318"/>
                  </a:lnTo>
                  <a:lnTo>
                    <a:pt x="74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111" y="321"/>
                  </a:lnTo>
                  <a:lnTo>
                    <a:pt x="130" y="318"/>
                  </a:lnTo>
                  <a:lnTo>
                    <a:pt x="146" y="312"/>
                  </a:lnTo>
                  <a:lnTo>
                    <a:pt x="163" y="303"/>
                  </a:lnTo>
                  <a:lnTo>
                    <a:pt x="178" y="293"/>
                  </a:lnTo>
                  <a:lnTo>
                    <a:pt x="193" y="280"/>
                  </a:lnTo>
                  <a:lnTo>
                    <a:pt x="206" y="267"/>
                  </a:lnTo>
                  <a:lnTo>
                    <a:pt x="217" y="251"/>
                  </a:lnTo>
                  <a:lnTo>
                    <a:pt x="241" y="210"/>
                  </a:lnTo>
                  <a:lnTo>
                    <a:pt x="241" y="210"/>
                  </a:lnTo>
                  <a:lnTo>
                    <a:pt x="248" y="197"/>
                  </a:lnTo>
                  <a:lnTo>
                    <a:pt x="254" y="184"/>
                  </a:lnTo>
                  <a:lnTo>
                    <a:pt x="258" y="169"/>
                  </a:lnTo>
                  <a:lnTo>
                    <a:pt x="260" y="156"/>
                  </a:lnTo>
                  <a:lnTo>
                    <a:pt x="261" y="141"/>
                  </a:lnTo>
                  <a:lnTo>
                    <a:pt x="261" y="128"/>
                  </a:lnTo>
                  <a:lnTo>
                    <a:pt x="260" y="113"/>
                  </a:lnTo>
                  <a:lnTo>
                    <a:pt x="258" y="100"/>
                  </a:lnTo>
                  <a:lnTo>
                    <a:pt x="252" y="87"/>
                  </a:lnTo>
                  <a:lnTo>
                    <a:pt x="247" y="74"/>
                  </a:lnTo>
                  <a:lnTo>
                    <a:pt x="241" y="61"/>
                  </a:lnTo>
                  <a:lnTo>
                    <a:pt x="234" y="50"/>
                  </a:lnTo>
                  <a:lnTo>
                    <a:pt x="224" y="39"/>
                  </a:lnTo>
                  <a:lnTo>
                    <a:pt x="215" y="30"/>
                  </a:lnTo>
                  <a:lnTo>
                    <a:pt x="202" y="20"/>
                  </a:lnTo>
                  <a:lnTo>
                    <a:pt x="191" y="11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CEA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2" name="Google Shape;482;p48"/>
            <p:cNvSpPr/>
            <p:nvPr/>
          </p:nvSpPr>
          <p:spPr>
            <a:xfrm>
              <a:off x="5146571" y="5203630"/>
              <a:ext cx="134194" cy="163900"/>
            </a:xfrm>
            <a:custGeom>
              <a:rect b="b" l="l" r="r" t="t"/>
              <a:pathLst>
                <a:path extrusionOk="0" h="321" w="261">
                  <a:moveTo>
                    <a:pt x="169" y="0"/>
                  </a:moveTo>
                  <a:lnTo>
                    <a:pt x="0" y="290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37" y="310"/>
                  </a:lnTo>
                  <a:lnTo>
                    <a:pt x="55" y="318"/>
                  </a:lnTo>
                  <a:lnTo>
                    <a:pt x="74" y="321"/>
                  </a:lnTo>
                  <a:lnTo>
                    <a:pt x="92" y="321"/>
                  </a:lnTo>
                  <a:lnTo>
                    <a:pt x="92" y="321"/>
                  </a:lnTo>
                  <a:lnTo>
                    <a:pt x="111" y="321"/>
                  </a:lnTo>
                  <a:lnTo>
                    <a:pt x="130" y="318"/>
                  </a:lnTo>
                  <a:lnTo>
                    <a:pt x="146" y="312"/>
                  </a:lnTo>
                  <a:lnTo>
                    <a:pt x="163" y="303"/>
                  </a:lnTo>
                  <a:lnTo>
                    <a:pt x="178" y="293"/>
                  </a:lnTo>
                  <a:lnTo>
                    <a:pt x="193" y="280"/>
                  </a:lnTo>
                  <a:lnTo>
                    <a:pt x="206" y="267"/>
                  </a:lnTo>
                  <a:lnTo>
                    <a:pt x="217" y="251"/>
                  </a:lnTo>
                  <a:lnTo>
                    <a:pt x="241" y="210"/>
                  </a:lnTo>
                  <a:lnTo>
                    <a:pt x="241" y="210"/>
                  </a:lnTo>
                  <a:lnTo>
                    <a:pt x="248" y="197"/>
                  </a:lnTo>
                  <a:lnTo>
                    <a:pt x="254" y="184"/>
                  </a:lnTo>
                  <a:lnTo>
                    <a:pt x="258" y="169"/>
                  </a:lnTo>
                  <a:lnTo>
                    <a:pt x="260" y="156"/>
                  </a:lnTo>
                  <a:lnTo>
                    <a:pt x="261" y="141"/>
                  </a:lnTo>
                  <a:lnTo>
                    <a:pt x="261" y="128"/>
                  </a:lnTo>
                  <a:lnTo>
                    <a:pt x="260" y="113"/>
                  </a:lnTo>
                  <a:lnTo>
                    <a:pt x="258" y="100"/>
                  </a:lnTo>
                  <a:lnTo>
                    <a:pt x="252" y="87"/>
                  </a:lnTo>
                  <a:lnTo>
                    <a:pt x="247" y="74"/>
                  </a:lnTo>
                  <a:lnTo>
                    <a:pt x="241" y="61"/>
                  </a:lnTo>
                  <a:lnTo>
                    <a:pt x="234" y="50"/>
                  </a:lnTo>
                  <a:lnTo>
                    <a:pt x="224" y="39"/>
                  </a:lnTo>
                  <a:lnTo>
                    <a:pt x="215" y="30"/>
                  </a:lnTo>
                  <a:lnTo>
                    <a:pt x="202" y="20"/>
                  </a:lnTo>
                  <a:lnTo>
                    <a:pt x="191" y="11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3" name="Google Shape;483;p48"/>
            <p:cNvSpPr/>
            <p:nvPr/>
          </p:nvSpPr>
          <p:spPr>
            <a:xfrm>
              <a:off x="4991890" y="5414652"/>
              <a:ext cx="308338" cy="272484"/>
            </a:xfrm>
            <a:custGeom>
              <a:rect b="b" l="l" r="r" t="t"/>
              <a:pathLst>
                <a:path extrusionOk="0" h="533" w="601">
                  <a:moveTo>
                    <a:pt x="548" y="446"/>
                  </a:moveTo>
                  <a:lnTo>
                    <a:pt x="548" y="446"/>
                  </a:lnTo>
                  <a:lnTo>
                    <a:pt x="538" y="461"/>
                  </a:lnTo>
                  <a:lnTo>
                    <a:pt x="527" y="476"/>
                  </a:lnTo>
                  <a:lnTo>
                    <a:pt x="514" y="487"/>
                  </a:lnTo>
                  <a:lnTo>
                    <a:pt x="501" y="498"/>
                  </a:lnTo>
                  <a:lnTo>
                    <a:pt x="486" y="507"/>
                  </a:lnTo>
                  <a:lnTo>
                    <a:pt x="471" y="516"/>
                  </a:lnTo>
                  <a:lnTo>
                    <a:pt x="457" y="522"/>
                  </a:lnTo>
                  <a:lnTo>
                    <a:pt x="440" y="528"/>
                  </a:lnTo>
                  <a:lnTo>
                    <a:pt x="423" y="531"/>
                  </a:lnTo>
                  <a:lnTo>
                    <a:pt x="406" y="533"/>
                  </a:lnTo>
                  <a:lnTo>
                    <a:pt x="390" y="533"/>
                  </a:lnTo>
                  <a:lnTo>
                    <a:pt x="373" y="531"/>
                  </a:lnTo>
                  <a:lnTo>
                    <a:pt x="356" y="528"/>
                  </a:lnTo>
                  <a:lnTo>
                    <a:pt x="340" y="524"/>
                  </a:lnTo>
                  <a:lnTo>
                    <a:pt x="323" y="516"/>
                  </a:lnTo>
                  <a:lnTo>
                    <a:pt x="306" y="509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70" y="368"/>
                  </a:lnTo>
                  <a:lnTo>
                    <a:pt x="57" y="357"/>
                  </a:lnTo>
                  <a:lnTo>
                    <a:pt x="44" y="344"/>
                  </a:lnTo>
                  <a:lnTo>
                    <a:pt x="33" y="331"/>
                  </a:lnTo>
                  <a:lnTo>
                    <a:pt x="24" y="316"/>
                  </a:lnTo>
                  <a:lnTo>
                    <a:pt x="16" y="301"/>
                  </a:lnTo>
                  <a:lnTo>
                    <a:pt x="9" y="286"/>
                  </a:lnTo>
                  <a:lnTo>
                    <a:pt x="5" y="270"/>
                  </a:lnTo>
                  <a:lnTo>
                    <a:pt x="2" y="253"/>
                  </a:lnTo>
                  <a:lnTo>
                    <a:pt x="0" y="236"/>
                  </a:lnTo>
                  <a:lnTo>
                    <a:pt x="0" y="219"/>
                  </a:lnTo>
                  <a:lnTo>
                    <a:pt x="2" y="203"/>
                  </a:lnTo>
                  <a:lnTo>
                    <a:pt x="3" y="186"/>
                  </a:lnTo>
                  <a:lnTo>
                    <a:pt x="9" y="169"/>
                  </a:lnTo>
                  <a:lnTo>
                    <a:pt x="16" y="153"/>
                  </a:lnTo>
                  <a:lnTo>
                    <a:pt x="24" y="13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63" y="71"/>
                  </a:lnTo>
                  <a:lnTo>
                    <a:pt x="76" y="58"/>
                  </a:lnTo>
                  <a:lnTo>
                    <a:pt x="87" y="45"/>
                  </a:lnTo>
                  <a:lnTo>
                    <a:pt x="100" y="34"/>
                  </a:lnTo>
                  <a:lnTo>
                    <a:pt x="115" y="24"/>
                  </a:lnTo>
                  <a:lnTo>
                    <a:pt x="130" y="17"/>
                  </a:lnTo>
                  <a:lnTo>
                    <a:pt x="145" y="10"/>
                  </a:lnTo>
                  <a:lnTo>
                    <a:pt x="161" y="4"/>
                  </a:lnTo>
                  <a:lnTo>
                    <a:pt x="178" y="2"/>
                  </a:lnTo>
                  <a:lnTo>
                    <a:pt x="195" y="0"/>
                  </a:lnTo>
                  <a:lnTo>
                    <a:pt x="211" y="0"/>
                  </a:lnTo>
                  <a:lnTo>
                    <a:pt x="228" y="0"/>
                  </a:lnTo>
                  <a:lnTo>
                    <a:pt x="247" y="4"/>
                  </a:lnTo>
                  <a:lnTo>
                    <a:pt x="263" y="10"/>
                  </a:lnTo>
                  <a:lnTo>
                    <a:pt x="278" y="15"/>
                  </a:lnTo>
                  <a:lnTo>
                    <a:pt x="295" y="24"/>
                  </a:lnTo>
                  <a:lnTo>
                    <a:pt x="516" y="154"/>
                  </a:lnTo>
                  <a:lnTo>
                    <a:pt x="516" y="154"/>
                  </a:lnTo>
                  <a:lnTo>
                    <a:pt x="531" y="166"/>
                  </a:lnTo>
                  <a:lnTo>
                    <a:pt x="544" y="177"/>
                  </a:lnTo>
                  <a:lnTo>
                    <a:pt x="557" y="188"/>
                  </a:lnTo>
                  <a:lnTo>
                    <a:pt x="568" y="201"/>
                  </a:lnTo>
                  <a:lnTo>
                    <a:pt x="577" y="216"/>
                  </a:lnTo>
                  <a:lnTo>
                    <a:pt x="585" y="231"/>
                  </a:lnTo>
                  <a:lnTo>
                    <a:pt x="592" y="247"/>
                  </a:lnTo>
                  <a:lnTo>
                    <a:pt x="596" y="262"/>
                  </a:lnTo>
                  <a:lnTo>
                    <a:pt x="600" y="279"/>
                  </a:lnTo>
                  <a:lnTo>
                    <a:pt x="601" y="296"/>
                  </a:lnTo>
                  <a:lnTo>
                    <a:pt x="601" y="312"/>
                  </a:lnTo>
                  <a:lnTo>
                    <a:pt x="601" y="331"/>
                  </a:lnTo>
                  <a:lnTo>
                    <a:pt x="598" y="348"/>
                  </a:lnTo>
                  <a:lnTo>
                    <a:pt x="592" y="364"/>
                  </a:lnTo>
                  <a:lnTo>
                    <a:pt x="587" y="379"/>
                  </a:lnTo>
                  <a:lnTo>
                    <a:pt x="577" y="396"/>
                  </a:lnTo>
                  <a:lnTo>
                    <a:pt x="548" y="446"/>
                  </a:lnTo>
                  <a:close/>
                </a:path>
              </a:pathLst>
            </a:custGeom>
            <a:solidFill>
              <a:srgbClr val="F9D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4" name="Google Shape;484;p48"/>
            <p:cNvSpPr/>
            <p:nvPr/>
          </p:nvSpPr>
          <p:spPr>
            <a:xfrm>
              <a:off x="4991890" y="5414652"/>
              <a:ext cx="308338" cy="272484"/>
            </a:xfrm>
            <a:custGeom>
              <a:rect b="b" l="l" r="r" t="t"/>
              <a:pathLst>
                <a:path extrusionOk="0" h="533" w="601">
                  <a:moveTo>
                    <a:pt x="548" y="446"/>
                  </a:moveTo>
                  <a:lnTo>
                    <a:pt x="548" y="446"/>
                  </a:lnTo>
                  <a:lnTo>
                    <a:pt x="538" y="461"/>
                  </a:lnTo>
                  <a:lnTo>
                    <a:pt x="527" y="476"/>
                  </a:lnTo>
                  <a:lnTo>
                    <a:pt x="514" y="487"/>
                  </a:lnTo>
                  <a:lnTo>
                    <a:pt x="501" y="498"/>
                  </a:lnTo>
                  <a:lnTo>
                    <a:pt x="486" y="507"/>
                  </a:lnTo>
                  <a:lnTo>
                    <a:pt x="471" y="516"/>
                  </a:lnTo>
                  <a:lnTo>
                    <a:pt x="457" y="522"/>
                  </a:lnTo>
                  <a:lnTo>
                    <a:pt x="440" y="528"/>
                  </a:lnTo>
                  <a:lnTo>
                    <a:pt x="423" y="531"/>
                  </a:lnTo>
                  <a:lnTo>
                    <a:pt x="406" y="533"/>
                  </a:lnTo>
                  <a:lnTo>
                    <a:pt x="390" y="533"/>
                  </a:lnTo>
                  <a:lnTo>
                    <a:pt x="373" y="531"/>
                  </a:lnTo>
                  <a:lnTo>
                    <a:pt x="356" y="528"/>
                  </a:lnTo>
                  <a:lnTo>
                    <a:pt x="340" y="524"/>
                  </a:lnTo>
                  <a:lnTo>
                    <a:pt x="323" y="516"/>
                  </a:lnTo>
                  <a:lnTo>
                    <a:pt x="306" y="509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70" y="368"/>
                  </a:lnTo>
                  <a:lnTo>
                    <a:pt x="57" y="357"/>
                  </a:lnTo>
                  <a:lnTo>
                    <a:pt x="44" y="344"/>
                  </a:lnTo>
                  <a:lnTo>
                    <a:pt x="33" y="331"/>
                  </a:lnTo>
                  <a:lnTo>
                    <a:pt x="24" y="316"/>
                  </a:lnTo>
                  <a:lnTo>
                    <a:pt x="16" y="301"/>
                  </a:lnTo>
                  <a:lnTo>
                    <a:pt x="9" y="286"/>
                  </a:lnTo>
                  <a:lnTo>
                    <a:pt x="5" y="270"/>
                  </a:lnTo>
                  <a:lnTo>
                    <a:pt x="2" y="253"/>
                  </a:lnTo>
                  <a:lnTo>
                    <a:pt x="0" y="236"/>
                  </a:lnTo>
                  <a:lnTo>
                    <a:pt x="0" y="219"/>
                  </a:lnTo>
                  <a:lnTo>
                    <a:pt x="2" y="203"/>
                  </a:lnTo>
                  <a:lnTo>
                    <a:pt x="3" y="186"/>
                  </a:lnTo>
                  <a:lnTo>
                    <a:pt x="9" y="169"/>
                  </a:lnTo>
                  <a:lnTo>
                    <a:pt x="16" y="153"/>
                  </a:lnTo>
                  <a:lnTo>
                    <a:pt x="24" y="136"/>
                  </a:lnTo>
                  <a:lnTo>
                    <a:pt x="54" y="86"/>
                  </a:lnTo>
                  <a:lnTo>
                    <a:pt x="54" y="86"/>
                  </a:lnTo>
                  <a:lnTo>
                    <a:pt x="63" y="71"/>
                  </a:lnTo>
                  <a:lnTo>
                    <a:pt x="76" y="58"/>
                  </a:lnTo>
                  <a:lnTo>
                    <a:pt x="87" y="45"/>
                  </a:lnTo>
                  <a:lnTo>
                    <a:pt x="100" y="34"/>
                  </a:lnTo>
                  <a:lnTo>
                    <a:pt x="115" y="24"/>
                  </a:lnTo>
                  <a:lnTo>
                    <a:pt x="130" y="17"/>
                  </a:lnTo>
                  <a:lnTo>
                    <a:pt x="145" y="10"/>
                  </a:lnTo>
                  <a:lnTo>
                    <a:pt x="161" y="4"/>
                  </a:lnTo>
                  <a:lnTo>
                    <a:pt x="178" y="2"/>
                  </a:lnTo>
                  <a:lnTo>
                    <a:pt x="195" y="0"/>
                  </a:lnTo>
                  <a:lnTo>
                    <a:pt x="211" y="0"/>
                  </a:lnTo>
                  <a:lnTo>
                    <a:pt x="228" y="0"/>
                  </a:lnTo>
                  <a:lnTo>
                    <a:pt x="247" y="4"/>
                  </a:lnTo>
                  <a:lnTo>
                    <a:pt x="263" y="10"/>
                  </a:lnTo>
                  <a:lnTo>
                    <a:pt x="278" y="15"/>
                  </a:lnTo>
                  <a:lnTo>
                    <a:pt x="295" y="24"/>
                  </a:lnTo>
                  <a:lnTo>
                    <a:pt x="516" y="154"/>
                  </a:lnTo>
                  <a:lnTo>
                    <a:pt x="516" y="154"/>
                  </a:lnTo>
                  <a:lnTo>
                    <a:pt x="531" y="166"/>
                  </a:lnTo>
                  <a:lnTo>
                    <a:pt x="544" y="177"/>
                  </a:lnTo>
                  <a:lnTo>
                    <a:pt x="557" y="188"/>
                  </a:lnTo>
                  <a:lnTo>
                    <a:pt x="568" y="201"/>
                  </a:lnTo>
                  <a:lnTo>
                    <a:pt x="577" y="216"/>
                  </a:lnTo>
                  <a:lnTo>
                    <a:pt x="585" y="231"/>
                  </a:lnTo>
                  <a:lnTo>
                    <a:pt x="592" y="247"/>
                  </a:lnTo>
                  <a:lnTo>
                    <a:pt x="596" y="262"/>
                  </a:lnTo>
                  <a:lnTo>
                    <a:pt x="600" y="279"/>
                  </a:lnTo>
                  <a:lnTo>
                    <a:pt x="601" y="296"/>
                  </a:lnTo>
                  <a:lnTo>
                    <a:pt x="601" y="312"/>
                  </a:lnTo>
                  <a:lnTo>
                    <a:pt x="601" y="331"/>
                  </a:lnTo>
                  <a:lnTo>
                    <a:pt x="598" y="348"/>
                  </a:lnTo>
                  <a:lnTo>
                    <a:pt x="592" y="364"/>
                  </a:lnTo>
                  <a:lnTo>
                    <a:pt x="587" y="379"/>
                  </a:lnTo>
                  <a:lnTo>
                    <a:pt x="577" y="396"/>
                  </a:lnTo>
                  <a:lnTo>
                    <a:pt x="548" y="446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5" name="Google Shape;485;p48"/>
            <p:cNvSpPr/>
            <p:nvPr/>
          </p:nvSpPr>
          <p:spPr>
            <a:xfrm>
              <a:off x="5146571" y="5500700"/>
              <a:ext cx="134194" cy="165949"/>
            </a:xfrm>
            <a:custGeom>
              <a:rect b="b" l="l" r="r" t="t"/>
              <a:pathLst>
                <a:path extrusionOk="0" h="323" w="261">
                  <a:moveTo>
                    <a:pt x="169" y="0"/>
                  </a:moveTo>
                  <a:lnTo>
                    <a:pt x="0" y="292"/>
                  </a:lnTo>
                  <a:lnTo>
                    <a:pt x="18" y="303"/>
                  </a:lnTo>
                  <a:lnTo>
                    <a:pt x="18" y="303"/>
                  </a:lnTo>
                  <a:lnTo>
                    <a:pt x="37" y="312"/>
                  </a:lnTo>
                  <a:lnTo>
                    <a:pt x="55" y="318"/>
                  </a:lnTo>
                  <a:lnTo>
                    <a:pt x="74" y="321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111" y="321"/>
                  </a:lnTo>
                  <a:lnTo>
                    <a:pt x="130" y="318"/>
                  </a:lnTo>
                  <a:lnTo>
                    <a:pt x="146" y="312"/>
                  </a:lnTo>
                  <a:lnTo>
                    <a:pt x="163" y="305"/>
                  </a:lnTo>
                  <a:lnTo>
                    <a:pt x="178" y="294"/>
                  </a:lnTo>
                  <a:lnTo>
                    <a:pt x="193" y="282"/>
                  </a:lnTo>
                  <a:lnTo>
                    <a:pt x="206" y="268"/>
                  </a:lnTo>
                  <a:lnTo>
                    <a:pt x="217" y="253"/>
                  </a:lnTo>
                  <a:lnTo>
                    <a:pt x="241" y="210"/>
                  </a:lnTo>
                  <a:lnTo>
                    <a:pt x="241" y="210"/>
                  </a:lnTo>
                  <a:lnTo>
                    <a:pt x="248" y="197"/>
                  </a:lnTo>
                  <a:lnTo>
                    <a:pt x="254" y="184"/>
                  </a:lnTo>
                  <a:lnTo>
                    <a:pt x="258" y="171"/>
                  </a:lnTo>
                  <a:lnTo>
                    <a:pt x="260" y="156"/>
                  </a:lnTo>
                  <a:lnTo>
                    <a:pt x="261" y="143"/>
                  </a:lnTo>
                  <a:lnTo>
                    <a:pt x="261" y="128"/>
                  </a:lnTo>
                  <a:lnTo>
                    <a:pt x="260" y="115"/>
                  </a:lnTo>
                  <a:lnTo>
                    <a:pt x="258" y="101"/>
                  </a:lnTo>
                  <a:lnTo>
                    <a:pt x="252" y="88"/>
                  </a:lnTo>
                  <a:lnTo>
                    <a:pt x="247" y="75"/>
                  </a:lnTo>
                  <a:lnTo>
                    <a:pt x="241" y="63"/>
                  </a:lnTo>
                  <a:lnTo>
                    <a:pt x="234" y="50"/>
                  </a:lnTo>
                  <a:lnTo>
                    <a:pt x="224" y="41"/>
                  </a:lnTo>
                  <a:lnTo>
                    <a:pt x="215" y="30"/>
                  </a:lnTo>
                  <a:lnTo>
                    <a:pt x="202" y="21"/>
                  </a:lnTo>
                  <a:lnTo>
                    <a:pt x="191" y="1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CEA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6" name="Google Shape;486;p48"/>
            <p:cNvSpPr/>
            <p:nvPr/>
          </p:nvSpPr>
          <p:spPr>
            <a:xfrm>
              <a:off x="5146571" y="5500700"/>
              <a:ext cx="134194" cy="165949"/>
            </a:xfrm>
            <a:custGeom>
              <a:rect b="b" l="l" r="r" t="t"/>
              <a:pathLst>
                <a:path extrusionOk="0" h="323" w="261">
                  <a:moveTo>
                    <a:pt x="169" y="0"/>
                  </a:moveTo>
                  <a:lnTo>
                    <a:pt x="0" y="292"/>
                  </a:lnTo>
                  <a:lnTo>
                    <a:pt x="18" y="303"/>
                  </a:lnTo>
                  <a:lnTo>
                    <a:pt x="18" y="303"/>
                  </a:lnTo>
                  <a:lnTo>
                    <a:pt x="37" y="312"/>
                  </a:lnTo>
                  <a:lnTo>
                    <a:pt x="55" y="318"/>
                  </a:lnTo>
                  <a:lnTo>
                    <a:pt x="74" y="321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111" y="321"/>
                  </a:lnTo>
                  <a:lnTo>
                    <a:pt x="130" y="318"/>
                  </a:lnTo>
                  <a:lnTo>
                    <a:pt x="146" y="312"/>
                  </a:lnTo>
                  <a:lnTo>
                    <a:pt x="163" y="305"/>
                  </a:lnTo>
                  <a:lnTo>
                    <a:pt x="178" y="294"/>
                  </a:lnTo>
                  <a:lnTo>
                    <a:pt x="193" y="282"/>
                  </a:lnTo>
                  <a:lnTo>
                    <a:pt x="206" y="268"/>
                  </a:lnTo>
                  <a:lnTo>
                    <a:pt x="217" y="253"/>
                  </a:lnTo>
                  <a:lnTo>
                    <a:pt x="241" y="210"/>
                  </a:lnTo>
                  <a:lnTo>
                    <a:pt x="241" y="210"/>
                  </a:lnTo>
                  <a:lnTo>
                    <a:pt x="248" y="197"/>
                  </a:lnTo>
                  <a:lnTo>
                    <a:pt x="254" y="184"/>
                  </a:lnTo>
                  <a:lnTo>
                    <a:pt x="258" y="171"/>
                  </a:lnTo>
                  <a:lnTo>
                    <a:pt x="260" y="156"/>
                  </a:lnTo>
                  <a:lnTo>
                    <a:pt x="261" y="143"/>
                  </a:lnTo>
                  <a:lnTo>
                    <a:pt x="261" y="128"/>
                  </a:lnTo>
                  <a:lnTo>
                    <a:pt x="260" y="115"/>
                  </a:lnTo>
                  <a:lnTo>
                    <a:pt x="258" y="101"/>
                  </a:lnTo>
                  <a:lnTo>
                    <a:pt x="252" y="88"/>
                  </a:lnTo>
                  <a:lnTo>
                    <a:pt x="247" y="75"/>
                  </a:lnTo>
                  <a:lnTo>
                    <a:pt x="241" y="63"/>
                  </a:lnTo>
                  <a:lnTo>
                    <a:pt x="234" y="50"/>
                  </a:lnTo>
                  <a:lnTo>
                    <a:pt x="224" y="41"/>
                  </a:lnTo>
                  <a:lnTo>
                    <a:pt x="215" y="30"/>
                  </a:lnTo>
                  <a:lnTo>
                    <a:pt x="202" y="21"/>
                  </a:lnTo>
                  <a:lnTo>
                    <a:pt x="191" y="13"/>
                  </a:lnTo>
                  <a:lnTo>
                    <a:pt x="16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7" name="Google Shape;487;p48"/>
            <p:cNvSpPr/>
            <p:nvPr/>
          </p:nvSpPr>
          <p:spPr>
            <a:xfrm>
              <a:off x="5019548" y="5729136"/>
              <a:ext cx="254046" cy="224339"/>
            </a:xfrm>
            <a:custGeom>
              <a:rect b="b" l="l" r="r" t="t"/>
              <a:pathLst>
                <a:path extrusionOk="0" h="438" w="495">
                  <a:moveTo>
                    <a:pt x="449" y="366"/>
                  </a:moveTo>
                  <a:lnTo>
                    <a:pt x="449" y="366"/>
                  </a:lnTo>
                  <a:lnTo>
                    <a:pt x="442" y="379"/>
                  </a:lnTo>
                  <a:lnTo>
                    <a:pt x="432" y="390"/>
                  </a:lnTo>
                  <a:lnTo>
                    <a:pt x="423" y="401"/>
                  </a:lnTo>
                  <a:lnTo>
                    <a:pt x="412" y="408"/>
                  </a:lnTo>
                  <a:lnTo>
                    <a:pt x="399" y="418"/>
                  </a:lnTo>
                  <a:lnTo>
                    <a:pt x="388" y="423"/>
                  </a:lnTo>
                  <a:lnTo>
                    <a:pt x="375" y="429"/>
                  </a:lnTo>
                  <a:lnTo>
                    <a:pt x="362" y="433"/>
                  </a:lnTo>
                  <a:lnTo>
                    <a:pt x="347" y="436"/>
                  </a:lnTo>
                  <a:lnTo>
                    <a:pt x="334" y="438"/>
                  </a:lnTo>
                  <a:lnTo>
                    <a:pt x="319" y="438"/>
                  </a:lnTo>
                  <a:lnTo>
                    <a:pt x="306" y="436"/>
                  </a:lnTo>
                  <a:lnTo>
                    <a:pt x="291" y="434"/>
                  </a:lnTo>
                  <a:lnTo>
                    <a:pt x="278" y="429"/>
                  </a:lnTo>
                  <a:lnTo>
                    <a:pt x="265" y="425"/>
                  </a:lnTo>
                  <a:lnTo>
                    <a:pt x="252" y="418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57" y="301"/>
                  </a:lnTo>
                  <a:lnTo>
                    <a:pt x="46" y="293"/>
                  </a:lnTo>
                  <a:lnTo>
                    <a:pt x="37" y="282"/>
                  </a:lnTo>
                  <a:lnTo>
                    <a:pt x="27" y="271"/>
                  </a:lnTo>
                  <a:lnTo>
                    <a:pt x="20" y="260"/>
                  </a:lnTo>
                  <a:lnTo>
                    <a:pt x="13" y="247"/>
                  </a:lnTo>
                  <a:lnTo>
                    <a:pt x="7" y="234"/>
                  </a:lnTo>
                  <a:lnTo>
                    <a:pt x="3" y="221"/>
                  </a:lnTo>
                  <a:lnTo>
                    <a:pt x="1" y="208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5"/>
                  </a:lnTo>
                  <a:lnTo>
                    <a:pt x="3" y="152"/>
                  </a:lnTo>
                  <a:lnTo>
                    <a:pt x="7" y="137"/>
                  </a:lnTo>
                  <a:lnTo>
                    <a:pt x="13" y="124"/>
                  </a:lnTo>
                  <a:lnTo>
                    <a:pt x="20" y="111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52" y="57"/>
                  </a:lnTo>
                  <a:lnTo>
                    <a:pt x="61" y="46"/>
                  </a:lnTo>
                  <a:lnTo>
                    <a:pt x="72" y="37"/>
                  </a:lnTo>
                  <a:lnTo>
                    <a:pt x="81" y="28"/>
                  </a:lnTo>
                  <a:lnTo>
                    <a:pt x="94" y="20"/>
                  </a:lnTo>
                  <a:lnTo>
                    <a:pt x="105" y="13"/>
                  </a:lnTo>
                  <a:lnTo>
                    <a:pt x="118" y="7"/>
                  </a:lnTo>
                  <a:lnTo>
                    <a:pt x="131" y="4"/>
                  </a:lnTo>
                  <a:lnTo>
                    <a:pt x="146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7" y="0"/>
                  </a:lnTo>
                  <a:lnTo>
                    <a:pt x="202" y="4"/>
                  </a:lnTo>
                  <a:lnTo>
                    <a:pt x="215" y="7"/>
                  </a:lnTo>
                  <a:lnTo>
                    <a:pt x="228" y="13"/>
                  </a:lnTo>
                  <a:lnTo>
                    <a:pt x="243" y="18"/>
                  </a:lnTo>
                  <a:lnTo>
                    <a:pt x="423" y="126"/>
                  </a:lnTo>
                  <a:lnTo>
                    <a:pt x="423" y="126"/>
                  </a:lnTo>
                  <a:lnTo>
                    <a:pt x="436" y="135"/>
                  </a:lnTo>
                  <a:lnTo>
                    <a:pt x="447" y="145"/>
                  </a:lnTo>
                  <a:lnTo>
                    <a:pt x="458" y="154"/>
                  </a:lnTo>
                  <a:lnTo>
                    <a:pt x="466" y="165"/>
                  </a:lnTo>
                  <a:lnTo>
                    <a:pt x="475" y="176"/>
                  </a:lnTo>
                  <a:lnTo>
                    <a:pt x="481" y="189"/>
                  </a:lnTo>
                  <a:lnTo>
                    <a:pt x="486" y="202"/>
                  </a:lnTo>
                  <a:lnTo>
                    <a:pt x="490" y="215"/>
                  </a:lnTo>
                  <a:lnTo>
                    <a:pt x="494" y="228"/>
                  </a:lnTo>
                  <a:lnTo>
                    <a:pt x="494" y="243"/>
                  </a:lnTo>
                  <a:lnTo>
                    <a:pt x="495" y="256"/>
                  </a:lnTo>
                  <a:lnTo>
                    <a:pt x="494" y="271"/>
                  </a:lnTo>
                  <a:lnTo>
                    <a:pt x="492" y="284"/>
                  </a:lnTo>
                  <a:lnTo>
                    <a:pt x="486" y="299"/>
                  </a:lnTo>
                  <a:lnTo>
                    <a:pt x="481" y="312"/>
                  </a:lnTo>
                  <a:lnTo>
                    <a:pt x="475" y="325"/>
                  </a:lnTo>
                  <a:lnTo>
                    <a:pt x="449" y="366"/>
                  </a:lnTo>
                  <a:close/>
                </a:path>
              </a:pathLst>
            </a:custGeom>
            <a:solidFill>
              <a:srgbClr val="F9D5A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8" name="Google Shape;488;p48"/>
            <p:cNvSpPr/>
            <p:nvPr/>
          </p:nvSpPr>
          <p:spPr>
            <a:xfrm>
              <a:off x="5019548" y="5729136"/>
              <a:ext cx="254046" cy="224339"/>
            </a:xfrm>
            <a:custGeom>
              <a:rect b="b" l="l" r="r" t="t"/>
              <a:pathLst>
                <a:path extrusionOk="0" h="438" w="495">
                  <a:moveTo>
                    <a:pt x="449" y="366"/>
                  </a:moveTo>
                  <a:lnTo>
                    <a:pt x="449" y="366"/>
                  </a:lnTo>
                  <a:lnTo>
                    <a:pt x="442" y="379"/>
                  </a:lnTo>
                  <a:lnTo>
                    <a:pt x="432" y="390"/>
                  </a:lnTo>
                  <a:lnTo>
                    <a:pt x="423" y="401"/>
                  </a:lnTo>
                  <a:lnTo>
                    <a:pt x="412" y="408"/>
                  </a:lnTo>
                  <a:lnTo>
                    <a:pt x="399" y="418"/>
                  </a:lnTo>
                  <a:lnTo>
                    <a:pt x="388" y="423"/>
                  </a:lnTo>
                  <a:lnTo>
                    <a:pt x="375" y="429"/>
                  </a:lnTo>
                  <a:lnTo>
                    <a:pt x="362" y="433"/>
                  </a:lnTo>
                  <a:lnTo>
                    <a:pt x="347" y="436"/>
                  </a:lnTo>
                  <a:lnTo>
                    <a:pt x="334" y="438"/>
                  </a:lnTo>
                  <a:lnTo>
                    <a:pt x="319" y="438"/>
                  </a:lnTo>
                  <a:lnTo>
                    <a:pt x="306" y="436"/>
                  </a:lnTo>
                  <a:lnTo>
                    <a:pt x="291" y="434"/>
                  </a:lnTo>
                  <a:lnTo>
                    <a:pt x="278" y="429"/>
                  </a:lnTo>
                  <a:lnTo>
                    <a:pt x="265" y="425"/>
                  </a:lnTo>
                  <a:lnTo>
                    <a:pt x="252" y="418"/>
                  </a:lnTo>
                  <a:lnTo>
                    <a:pt x="70" y="310"/>
                  </a:lnTo>
                  <a:lnTo>
                    <a:pt x="70" y="310"/>
                  </a:lnTo>
                  <a:lnTo>
                    <a:pt x="57" y="301"/>
                  </a:lnTo>
                  <a:lnTo>
                    <a:pt x="46" y="293"/>
                  </a:lnTo>
                  <a:lnTo>
                    <a:pt x="37" y="282"/>
                  </a:lnTo>
                  <a:lnTo>
                    <a:pt x="27" y="271"/>
                  </a:lnTo>
                  <a:lnTo>
                    <a:pt x="20" y="260"/>
                  </a:lnTo>
                  <a:lnTo>
                    <a:pt x="13" y="247"/>
                  </a:lnTo>
                  <a:lnTo>
                    <a:pt x="7" y="234"/>
                  </a:lnTo>
                  <a:lnTo>
                    <a:pt x="3" y="221"/>
                  </a:lnTo>
                  <a:lnTo>
                    <a:pt x="1" y="208"/>
                  </a:lnTo>
                  <a:lnTo>
                    <a:pt x="0" y="193"/>
                  </a:lnTo>
                  <a:lnTo>
                    <a:pt x="0" y="180"/>
                  </a:lnTo>
                  <a:lnTo>
                    <a:pt x="0" y="165"/>
                  </a:lnTo>
                  <a:lnTo>
                    <a:pt x="3" y="152"/>
                  </a:lnTo>
                  <a:lnTo>
                    <a:pt x="7" y="137"/>
                  </a:lnTo>
                  <a:lnTo>
                    <a:pt x="13" y="124"/>
                  </a:lnTo>
                  <a:lnTo>
                    <a:pt x="20" y="111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52" y="57"/>
                  </a:lnTo>
                  <a:lnTo>
                    <a:pt x="61" y="46"/>
                  </a:lnTo>
                  <a:lnTo>
                    <a:pt x="72" y="37"/>
                  </a:lnTo>
                  <a:lnTo>
                    <a:pt x="81" y="28"/>
                  </a:lnTo>
                  <a:lnTo>
                    <a:pt x="94" y="20"/>
                  </a:lnTo>
                  <a:lnTo>
                    <a:pt x="105" y="13"/>
                  </a:lnTo>
                  <a:lnTo>
                    <a:pt x="118" y="7"/>
                  </a:lnTo>
                  <a:lnTo>
                    <a:pt x="131" y="4"/>
                  </a:lnTo>
                  <a:lnTo>
                    <a:pt x="146" y="0"/>
                  </a:lnTo>
                  <a:lnTo>
                    <a:pt x="159" y="0"/>
                  </a:lnTo>
                  <a:lnTo>
                    <a:pt x="174" y="0"/>
                  </a:lnTo>
                  <a:lnTo>
                    <a:pt x="187" y="0"/>
                  </a:lnTo>
                  <a:lnTo>
                    <a:pt x="202" y="4"/>
                  </a:lnTo>
                  <a:lnTo>
                    <a:pt x="215" y="7"/>
                  </a:lnTo>
                  <a:lnTo>
                    <a:pt x="228" y="13"/>
                  </a:lnTo>
                  <a:lnTo>
                    <a:pt x="243" y="18"/>
                  </a:lnTo>
                  <a:lnTo>
                    <a:pt x="423" y="126"/>
                  </a:lnTo>
                  <a:lnTo>
                    <a:pt x="423" y="126"/>
                  </a:lnTo>
                  <a:lnTo>
                    <a:pt x="436" y="135"/>
                  </a:lnTo>
                  <a:lnTo>
                    <a:pt x="447" y="145"/>
                  </a:lnTo>
                  <a:lnTo>
                    <a:pt x="458" y="154"/>
                  </a:lnTo>
                  <a:lnTo>
                    <a:pt x="466" y="165"/>
                  </a:lnTo>
                  <a:lnTo>
                    <a:pt x="475" y="176"/>
                  </a:lnTo>
                  <a:lnTo>
                    <a:pt x="481" y="189"/>
                  </a:lnTo>
                  <a:lnTo>
                    <a:pt x="486" y="202"/>
                  </a:lnTo>
                  <a:lnTo>
                    <a:pt x="490" y="215"/>
                  </a:lnTo>
                  <a:lnTo>
                    <a:pt x="494" y="228"/>
                  </a:lnTo>
                  <a:lnTo>
                    <a:pt x="494" y="243"/>
                  </a:lnTo>
                  <a:lnTo>
                    <a:pt x="495" y="256"/>
                  </a:lnTo>
                  <a:lnTo>
                    <a:pt x="494" y="271"/>
                  </a:lnTo>
                  <a:lnTo>
                    <a:pt x="492" y="284"/>
                  </a:lnTo>
                  <a:lnTo>
                    <a:pt x="486" y="299"/>
                  </a:lnTo>
                  <a:lnTo>
                    <a:pt x="481" y="312"/>
                  </a:lnTo>
                  <a:lnTo>
                    <a:pt x="475" y="325"/>
                  </a:lnTo>
                  <a:lnTo>
                    <a:pt x="449" y="366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9" name="Google Shape;489;p48"/>
            <p:cNvSpPr/>
            <p:nvPr/>
          </p:nvSpPr>
          <p:spPr>
            <a:xfrm>
              <a:off x="5146571" y="5800842"/>
              <a:ext cx="110633" cy="135218"/>
            </a:xfrm>
            <a:custGeom>
              <a:rect b="b" l="l" r="r" t="t"/>
              <a:pathLst>
                <a:path extrusionOk="0" h="266" w="215">
                  <a:moveTo>
                    <a:pt x="139" y="0"/>
                  </a:moveTo>
                  <a:lnTo>
                    <a:pt x="0" y="240"/>
                  </a:lnTo>
                  <a:lnTo>
                    <a:pt x="16" y="249"/>
                  </a:lnTo>
                  <a:lnTo>
                    <a:pt x="16" y="249"/>
                  </a:lnTo>
                  <a:lnTo>
                    <a:pt x="29" y="256"/>
                  </a:lnTo>
                  <a:lnTo>
                    <a:pt x="46" y="260"/>
                  </a:lnTo>
                  <a:lnTo>
                    <a:pt x="61" y="264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91" y="264"/>
                  </a:lnTo>
                  <a:lnTo>
                    <a:pt x="105" y="260"/>
                  </a:lnTo>
                  <a:lnTo>
                    <a:pt x="120" y="256"/>
                  </a:lnTo>
                  <a:lnTo>
                    <a:pt x="133" y="249"/>
                  </a:lnTo>
                  <a:lnTo>
                    <a:pt x="146" y="242"/>
                  </a:lnTo>
                  <a:lnTo>
                    <a:pt x="159" y="232"/>
                  </a:lnTo>
                  <a:lnTo>
                    <a:pt x="169" y="219"/>
                  </a:lnTo>
                  <a:lnTo>
                    <a:pt x="178" y="206"/>
                  </a:lnTo>
                  <a:lnTo>
                    <a:pt x="198" y="173"/>
                  </a:lnTo>
                  <a:lnTo>
                    <a:pt x="198" y="173"/>
                  </a:lnTo>
                  <a:lnTo>
                    <a:pt x="204" y="162"/>
                  </a:lnTo>
                  <a:lnTo>
                    <a:pt x="208" y="151"/>
                  </a:lnTo>
                  <a:lnTo>
                    <a:pt x="211" y="139"/>
                  </a:lnTo>
                  <a:lnTo>
                    <a:pt x="213" y="128"/>
                  </a:lnTo>
                  <a:lnTo>
                    <a:pt x="215" y="117"/>
                  </a:lnTo>
                  <a:lnTo>
                    <a:pt x="215" y="106"/>
                  </a:lnTo>
                  <a:lnTo>
                    <a:pt x="211" y="82"/>
                  </a:lnTo>
                  <a:lnTo>
                    <a:pt x="204" y="61"/>
                  </a:lnTo>
                  <a:lnTo>
                    <a:pt x="198" y="50"/>
                  </a:lnTo>
                  <a:lnTo>
                    <a:pt x="191" y="41"/>
                  </a:lnTo>
                  <a:lnTo>
                    <a:pt x="183" y="32"/>
                  </a:lnTo>
                  <a:lnTo>
                    <a:pt x="176" y="24"/>
                  </a:lnTo>
                  <a:lnTo>
                    <a:pt x="167" y="17"/>
                  </a:lnTo>
                  <a:lnTo>
                    <a:pt x="157" y="9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CEA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0" name="Google Shape;490;p48"/>
            <p:cNvSpPr/>
            <p:nvPr/>
          </p:nvSpPr>
          <p:spPr>
            <a:xfrm>
              <a:off x="5146571" y="5800842"/>
              <a:ext cx="110633" cy="135218"/>
            </a:xfrm>
            <a:custGeom>
              <a:rect b="b" l="l" r="r" t="t"/>
              <a:pathLst>
                <a:path extrusionOk="0" h="266" w="215">
                  <a:moveTo>
                    <a:pt x="139" y="0"/>
                  </a:moveTo>
                  <a:lnTo>
                    <a:pt x="0" y="240"/>
                  </a:lnTo>
                  <a:lnTo>
                    <a:pt x="16" y="249"/>
                  </a:lnTo>
                  <a:lnTo>
                    <a:pt x="16" y="249"/>
                  </a:lnTo>
                  <a:lnTo>
                    <a:pt x="29" y="256"/>
                  </a:lnTo>
                  <a:lnTo>
                    <a:pt x="46" y="260"/>
                  </a:lnTo>
                  <a:lnTo>
                    <a:pt x="61" y="264"/>
                  </a:lnTo>
                  <a:lnTo>
                    <a:pt x="76" y="266"/>
                  </a:lnTo>
                  <a:lnTo>
                    <a:pt x="76" y="266"/>
                  </a:lnTo>
                  <a:lnTo>
                    <a:pt x="91" y="264"/>
                  </a:lnTo>
                  <a:lnTo>
                    <a:pt x="105" y="260"/>
                  </a:lnTo>
                  <a:lnTo>
                    <a:pt x="120" y="256"/>
                  </a:lnTo>
                  <a:lnTo>
                    <a:pt x="133" y="249"/>
                  </a:lnTo>
                  <a:lnTo>
                    <a:pt x="146" y="242"/>
                  </a:lnTo>
                  <a:lnTo>
                    <a:pt x="159" y="232"/>
                  </a:lnTo>
                  <a:lnTo>
                    <a:pt x="169" y="219"/>
                  </a:lnTo>
                  <a:lnTo>
                    <a:pt x="178" y="206"/>
                  </a:lnTo>
                  <a:lnTo>
                    <a:pt x="198" y="173"/>
                  </a:lnTo>
                  <a:lnTo>
                    <a:pt x="198" y="173"/>
                  </a:lnTo>
                  <a:lnTo>
                    <a:pt x="204" y="162"/>
                  </a:lnTo>
                  <a:lnTo>
                    <a:pt x="208" y="151"/>
                  </a:lnTo>
                  <a:lnTo>
                    <a:pt x="211" y="139"/>
                  </a:lnTo>
                  <a:lnTo>
                    <a:pt x="213" y="128"/>
                  </a:lnTo>
                  <a:lnTo>
                    <a:pt x="215" y="117"/>
                  </a:lnTo>
                  <a:lnTo>
                    <a:pt x="215" y="106"/>
                  </a:lnTo>
                  <a:lnTo>
                    <a:pt x="211" y="82"/>
                  </a:lnTo>
                  <a:lnTo>
                    <a:pt x="204" y="61"/>
                  </a:lnTo>
                  <a:lnTo>
                    <a:pt x="198" y="50"/>
                  </a:lnTo>
                  <a:lnTo>
                    <a:pt x="191" y="41"/>
                  </a:lnTo>
                  <a:lnTo>
                    <a:pt x="183" y="32"/>
                  </a:lnTo>
                  <a:lnTo>
                    <a:pt x="176" y="24"/>
                  </a:lnTo>
                  <a:lnTo>
                    <a:pt x="167" y="17"/>
                  </a:lnTo>
                  <a:lnTo>
                    <a:pt x="157" y="9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1" name="Google Shape;491;p48"/>
            <p:cNvSpPr/>
            <p:nvPr/>
          </p:nvSpPr>
          <p:spPr>
            <a:xfrm>
              <a:off x="6014219" y="5315287"/>
              <a:ext cx="177218" cy="72731"/>
            </a:xfrm>
            <a:custGeom>
              <a:rect b="b" l="l" r="r" t="t"/>
              <a:pathLst>
                <a:path extrusionOk="0" h="141" w="345">
                  <a:moveTo>
                    <a:pt x="345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24"/>
                  </a:lnTo>
                  <a:lnTo>
                    <a:pt x="3" y="37"/>
                  </a:lnTo>
                  <a:lnTo>
                    <a:pt x="9" y="50"/>
                  </a:lnTo>
                  <a:lnTo>
                    <a:pt x="14" y="61"/>
                  </a:lnTo>
                  <a:lnTo>
                    <a:pt x="22" y="73"/>
                  </a:lnTo>
                  <a:lnTo>
                    <a:pt x="29" y="84"/>
                  </a:lnTo>
                  <a:lnTo>
                    <a:pt x="40" y="93"/>
                  </a:lnTo>
                  <a:lnTo>
                    <a:pt x="52" y="102"/>
                  </a:lnTo>
                  <a:lnTo>
                    <a:pt x="63" y="112"/>
                  </a:lnTo>
                  <a:lnTo>
                    <a:pt x="76" y="119"/>
                  </a:lnTo>
                  <a:lnTo>
                    <a:pt x="91" y="125"/>
                  </a:lnTo>
                  <a:lnTo>
                    <a:pt x="105" y="130"/>
                  </a:lnTo>
                  <a:lnTo>
                    <a:pt x="122" y="134"/>
                  </a:lnTo>
                  <a:lnTo>
                    <a:pt x="139" y="138"/>
                  </a:lnTo>
                  <a:lnTo>
                    <a:pt x="156" y="139"/>
                  </a:lnTo>
                  <a:lnTo>
                    <a:pt x="172" y="141"/>
                  </a:lnTo>
                  <a:lnTo>
                    <a:pt x="172" y="141"/>
                  </a:lnTo>
                  <a:lnTo>
                    <a:pt x="191" y="139"/>
                  </a:lnTo>
                  <a:lnTo>
                    <a:pt x="208" y="138"/>
                  </a:lnTo>
                  <a:lnTo>
                    <a:pt x="224" y="134"/>
                  </a:lnTo>
                  <a:lnTo>
                    <a:pt x="239" y="130"/>
                  </a:lnTo>
                  <a:lnTo>
                    <a:pt x="256" y="125"/>
                  </a:lnTo>
                  <a:lnTo>
                    <a:pt x="269" y="119"/>
                  </a:lnTo>
                  <a:lnTo>
                    <a:pt x="282" y="112"/>
                  </a:lnTo>
                  <a:lnTo>
                    <a:pt x="295" y="102"/>
                  </a:lnTo>
                  <a:lnTo>
                    <a:pt x="306" y="93"/>
                  </a:lnTo>
                  <a:lnTo>
                    <a:pt x="315" y="84"/>
                  </a:lnTo>
                  <a:lnTo>
                    <a:pt x="325" y="73"/>
                  </a:lnTo>
                  <a:lnTo>
                    <a:pt x="332" y="61"/>
                  </a:lnTo>
                  <a:lnTo>
                    <a:pt x="338" y="50"/>
                  </a:lnTo>
                  <a:lnTo>
                    <a:pt x="341" y="37"/>
                  </a:lnTo>
                  <a:lnTo>
                    <a:pt x="345" y="24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CEAD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2" name="Google Shape;492;p48"/>
            <p:cNvSpPr/>
            <p:nvPr/>
          </p:nvSpPr>
          <p:spPr>
            <a:xfrm>
              <a:off x="6014219" y="5315287"/>
              <a:ext cx="177218" cy="72731"/>
            </a:xfrm>
            <a:custGeom>
              <a:rect b="b" l="l" r="r" t="t"/>
              <a:pathLst>
                <a:path extrusionOk="0" h="141" w="345">
                  <a:moveTo>
                    <a:pt x="345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24"/>
                  </a:lnTo>
                  <a:lnTo>
                    <a:pt x="3" y="37"/>
                  </a:lnTo>
                  <a:lnTo>
                    <a:pt x="9" y="50"/>
                  </a:lnTo>
                  <a:lnTo>
                    <a:pt x="14" y="61"/>
                  </a:lnTo>
                  <a:lnTo>
                    <a:pt x="22" y="73"/>
                  </a:lnTo>
                  <a:lnTo>
                    <a:pt x="29" y="84"/>
                  </a:lnTo>
                  <a:lnTo>
                    <a:pt x="40" y="93"/>
                  </a:lnTo>
                  <a:lnTo>
                    <a:pt x="52" y="102"/>
                  </a:lnTo>
                  <a:lnTo>
                    <a:pt x="63" y="112"/>
                  </a:lnTo>
                  <a:lnTo>
                    <a:pt x="76" y="119"/>
                  </a:lnTo>
                  <a:lnTo>
                    <a:pt x="91" y="125"/>
                  </a:lnTo>
                  <a:lnTo>
                    <a:pt x="105" y="130"/>
                  </a:lnTo>
                  <a:lnTo>
                    <a:pt x="122" y="134"/>
                  </a:lnTo>
                  <a:lnTo>
                    <a:pt x="139" y="138"/>
                  </a:lnTo>
                  <a:lnTo>
                    <a:pt x="156" y="139"/>
                  </a:lnTo>
                  <a:lnTo>
                    <a:pt x="172" y="141"/>
                  </a:lnTo>
                  <a:lnTo>
                    <a:pt x="172" y="141"/>
                  </a:lnTo>
                  <a:lnTo>
                    <a:pt x="191" y="139"/>
                  </a:lnTo>
                  <a:lnTo>
                    <a:pt x="208" y="138"/>
                  </a:lnTo>
                  <a:lnTo>
                    <a:pt x="224" y="134"/>
                  </a:lnTo>
                  <a:lnTo>
                    <a:pt x="239" y="130"/>
                  </a:lnTo>
                  <a:lnTo>
                    <a:pt x="256" y="125"/>
                  </a:lnTo>
                  <a:lnTo>
                    <a:pt x="269" y="119"/>
                  </a:lnTo>
                  <a:lnTo>
                    <a:pt x="282" y="112"/>
                  </a:lnTo>
                  <a:lnTo>
                    <a:pt x="295" y="102"/>
                  </a:lnTo>
                  <a:lnTo>
                    <a:pt x="306" y="93"/>
                  </a:lnTo>
                  <a:lnTo>
                    <a:pt x="315" y="84"/>
                  </a:lnTo>
                  <a:lnTo>
                    <a:pt x="325" y="73"/>
                  </a:lnTo>
                  <a:lnTo>
                    <a:pt x="332" y="61"/>
                  </a:lnTo>
                  <a:lnTo>
                    <a:pt x="338" y="50"/>
                  </a:lnTo>
                  <a:lnTo>
                    <a:pt x="341" y="37"/>
                  </a:lnTo>
                  <a:lnTo>
                    <a:pt x="345" y="24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4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3" name="Google Shape;493;p48"/>
            <p:cNvSpPr/>
            <p:nvPr/>
          </p:nvSpPr>
          <p:spPr>
            <a:xfrm>
              <a:off x="5621882" y="4919877"/>
              <a:ext cx="323703" cy="181315"/>
            </a:xfrm>
            <a:custGeom>
              <a:rect b="b" l="l" r="r" t="t"/>
              <a:pathLst>
                <a:path extrusionOk="0" h="354" w="632">
                  <a:moveTo>
                    <a:pt x="0" y="0"/>
                  </a:moveTo>
                  <a:lnTo>
                    <a:pt x="0" y="211"/>
                  </a:lnTo>
                  <a:lnTo>
                    <a:pt x="0" y="211"/>
                  </a:lnTo>
                  <a:lnTo>
                    <a:pt x="0" y="226"/>
                  </a:lnTo>
                  <a:lnTo>
                    <a:pt x="2" y="239"/>
                  </a:lnTo>
                  <a:lnTo>
                    <a:pt x="6" y="254"/>
                  </a:lnTo>
                  <a:lnTo>
                    <a:pt x="11" y="267"/>
                  </a:lnTo>
                  <a:lnTo>
                    <a:pt x="17" y="278"/>
                  </a:lnTo>
                  <a:lnTo>
                    <a:pt x="24" y="291"/>
                  </a:lnTo>
                  <a:lnTo>
                    <a:pt x="32" y="302"/>
                  </a:lnTo>
                  <a:lnTo>
                    <a:pt x="41" y="312"/>
                  </a:lnTo>
                  <a:lnTo>
                    <a:pt x="52" y="321"/>
                  </a:lnTo>
                  <a:lnTo>
                    <a:pt x="63" y="330"/>
                  </a:lnTo>
                  <a:lnTo>
                    <a:pt x="75" y="336"/>
                  </a:lnTo>
                  <a:lnTo>
                    <a:pt x="88" y="343"/>
                  </a:lnTo>
                  <a:lnTo>
                    <a:pt x="101" y="347"/>
                  </a:lnTo>
                  <a:lnTo>
                    <a:pt x="114" y="351"/>
                  </a:lnTo>
                  <a:lnTo>
                    <a:pt x="128" y="353"/>
                  </a:lnTo>
                  <a:lnTo>
                    <a:pt x="143" y="354"/>
                  </a:lnTo>
                  <a:lnTo>
                    <a:pt x="489" y="354"/>
                  </a:lnTo>
                  <a:lnTo>
                    <a:pt x="489" y="354"/>
                  </a:lnTo>
                  <a:lnTo>
                    <a:pt x="504" y="353"/>
                  </a:lnTo>
                  <a:lnTo>
                    <a:pt x="517" y="351"/>
                  </a:lnTo>
                  <a:lnTo>
                    <a:pt x="532" y="347"/>
                  </a:lnTo>
                  <a:lnTo>
                    <a:pt x="545" y="343"/>
                  </a:lnTo>
                  <a:lnTo>
                    <a:pt x="556" y="336"/>
                  </a:lnTo>
                  <a:lnTo>
                    <a:pt x="569" y="330"/>
                  </a:lnTo>
                  <a:lnTo>
                    <a:pt x="580" y="321"/>
                  </a:lnTo>
                  <a:lnTo>
                    <a:pt x="589" y="312"/>
                  </a:lnTo>
                  <a:lnTo>
                    <a:pt x="598" y="302"/>
                  </a:lnTo>
                  <a:lnTo>
                    <a:pt x="606" y="291"/>
                  </a:lnTo>
                  <a:lnTo>
                    <a:pt x="613" y="278"/>
                  </a:lnTo>
                  <a:lnTo>
                    <a:pt x="621" y="267"/>
                  </a:lnTo>
                  <a:lnTo>
                    <a:pt x="624" y="254"/>
                  </a:lnTo>
                  <a:lnTo>
                    <a:pt x="628" y="239"/>
                  </a:lnTo>
                  <a:lnTo>
                    <a:pt x="630" y="226"/>
                  </a:lnTo>
                  <a:lnTo>
                    <a:pt x="632" y="211"/>
                  </a:lnTo>
                  <a:lnTo>
                    <a:pt x="6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2E4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4" name="Google Shape;494;p48"/>
            <p:cNvSpPr/>
            <p:nvPr/>
          </p:nvSpPr>
          <p:spPr>
            <a:xfrm>
              <a:off x="5621882" y="4919877"/>
              <a:ext cx="323703" cy="181315"/>
            </a:xfrm>
            <a:custGeom>
              <a:rect b="b" l="l" r="r" t="t"/>
              <a:pathLst>
                <a:path extrusionOk="0" h="354" w="632">
                  <a:moveTo>
                    <a:pt x="0" y="0"/>
                  </a:moveTo>
                  <a:lnTo>
                    <a:pt x="0" y="211"/>
                  </a:lnTo>
                  <a:lnTo>
                    <a:pt x="0" y="211"/>
                  </a:lnTo>
                  <a:lnTo>
                    <a:pt x="0" y="226"/>
                  </a:lnTo>
                  <a:lnTo>
                    <a:pt x="2" y="239"/>
                  </a:lnTo>
                  <a:lnTo>
                    <a:pt x="6" y="254"/>
                  </a:lnTo>
                  <a:lnTo>
                    <a:pt x="11" y="267"/>
                  </a:lnTo>
                  <a:lnTo>
                    <a:pt x="17" y="278"/>
                  </a:lnTo>
                  <a:lnTo>
                    <a:pt x="24" y="291"/>
                  </a:lnTo>
                  <a:lnTo>
                    <a:pt x="32" y="302"/>
                  </a:lnTo>
                  <a:lnTo>
                    <a:pt x="41" y="312"/>
                  </a:lnTo>
                  <a:lnTo>
                    <a:pt x="52" y="321"/>
                  </a:lnTo>
                  <a:lnTo>
                    <a:pt x="63" y="330"/>
                  </a:lnTo>
                  <a:lnTo>
                    <a:pt x="75" y="336"/>
                  </a:lnTo>
                  <a:lnTo>
                    <a:pt x="88" y="343"/>
                  </a:lnTo>
                  <a:lnTo>
                    <a:pt x="101" y="347"/>
                  </a:lnTo>
                  <a:lnTo>
                    <a:pt x="114" y="351"/>
                  </a:lnTo>
                  <a:lnTo>
                    <a:pt x="128" y="353"/>
                  </a:lnTo>
                  <a:lnTo>
                    <a:pt x="143" y="354"/>
                  </a:lnTo>
                  <a:lnTo>
                    <a:pt x="489" y="354"/>
                  </a:lnTo>
                  <a:lnTo>
                    <a:pt x="489" y="354"/>
                  </a:lnTo>
                  <a:lnTo>
                    <a:pt x="504" y="353"/>
                  </a:lnTo>
                  <a:lnTo>
                    <a:pt x="517" y="351"/>
                  </a:lnTo>
                  <a:lnTo>
                    <a:pt x="532" y="347"/>
                  </a:lnTo>
                  <a:lnTo>
                    <a:pt x="545" y="343"/>
                  </a:lnTo>
                  <a:lnTo>
                    <a:pt x="556" y="336"/>
                  </a:lnTo>
                  <a:lnTo>
                    <a:pt x="569" y="330"/>
                  </a:lnTo>
                  <a:lnTo>
                    <a:pt x="580" y="321"/>
                  </a:lnTo>
                  <a:lnTo>
                    <a:pt x="589" y="312"/>
                  </a:lnTo>
                  <a:lnTo>
                    <a:pt x="598" y="302"/>
                  </a:lnTo>
                  <a:lnTo>
                    <a:pt x="606" y="291"/>
                  </a:lnTo>
                  <a:lnTo>
                    <a:pt x="613" y="278"/>
                  </a:lnTo>
                  <a:lnTo>
                    <a:pt x="621" y="267"/>
                  </a:lnTo>
                  <a:lnTo>
                    <a:pt x="624" y="254"/>
                  </a:lnTo>
                  <a:lnTo>
                    <a:pt x="628" y="239"/>
                  </a:lnTo>
                  <a:lnTo>
                    <a:pt x="630" y="226"/>
                  </a:lnTo>
                  <a:lnTo>
                    <a:pt x="632" y="211"/>
                  </a:lnTo>
                  <a:lnTo>
                    <a:pt x="63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5" name="Google Shape;495;p48"/>
            <p:cNvSpPr/>
            <p:nvPr/>
          </p:nvSpPr>
          <p:spPr>
            <a:xfrm>
              <a:off x="5643394" y="4942414"/>
              <a:ext cx="14341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8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6C1C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6" name="Google Shape;496;p48"/>
            <p:cNvSpPr/>
            <p:nvPr/>
          </p:nvSpPr>
          <p:spPr>
            <a:xfrm>
              <a:off x="5643394" y="4942414"/>
              <a:ext cx="14341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8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7" name="Google Shape;497;p48"/>
            <p:cNvSpPr/>
            <p:nvPr/>
          </p:nvSpPr>
          <p:spPr>
            <a:xfrm>
              <a:off x="5657735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7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30E1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8" name="Google Shape;498;p48"/>
            <p:cNvSpPr/>
            <p:nvPr/>
          </p:nvSpPr>
          <p:spPr>
            <a:xfrm>
              <a:off x="5657735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7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7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99" name="Google Shape;499;p48"/>
            <p:cNvSpPr/>
            <p:nvPr/>
          </p:nvSpPr>
          <p:spPr>
            <a:xfrm>
              <a:off x="5717149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30E1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0" name="Google Shape;500;p48"/>
            <p:cNvSpPr/>
            <p:nvPr/>
          </p:nvSpPr>
          <p:spPr>
            <a:xfrm>
              <a:off x="5717149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1" name="Google Shape;501;p48"/>
            <p:cNvSpPr/>
            <p:nvPr/>
          </p:nvSpPr>
          <p:spPr>
            <a:xfrm>
              <a:off x="5776563" y="4942414"/>
              <a:ext cx="14341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6" y="225"/>
                  </a:lnTo>
                  <a:lnTo>
                    <a:pt x="10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6" y="225"/>
                  </a:lnTo>
                  <a:lnTo>
                    <a:pt x="30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30E1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2" name="Google Shape;502;p48"/>
            <p:cNvSpPr/>
            <p:nvPr/>
          </p:nvSpPr>
          <p:spPr>
            <a:xfrm>
              <a:off x="5776563" y="4942414"/>
              <a:ext cx="14341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6" y="225"/>
                  </a:lnTo>
                  <a:lnTo>
                    <a:pt x="10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6" y="225"/>
                  </a:lnTo>
                  <a:lnTo>
                    <a:pt x="30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3" name="Google Shape;503;p48"/>
            <p:cNvSpPr/>
            <p:nvPr/>
          </p:nvSpPr>
          <p:spPr>
            <a:xfrm>
              <a:off x="5840075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3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3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30E1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4" name="Google Shape;504;p48"/>
            <p:cNvSpPr/>
            <p:nvPr/>
          </p:nvSpPr>
          <p:spPr>
            <a:xfrm>
              <a:off x="5840075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3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3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5" name="Google Shape;505;p48"/>
            <p:cNvSpPr/>
            <p:nvPr/>
          </p:nvSpPr>
          <p:spPr>
            <a:xfrm>
              <a:off x="5902562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8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30E1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6" name="Google Shape;506;p48"/>
            <p:cNvSpPr/>
            <p:nvPr/>
          </p:nvSpPr>
          <p:spPr>
            <a:xfrm>
              <a:off x="5902562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4" y="225"/>
                  </a:lnTo>
                  <a:lnTo>
                    <a:pt x="8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4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4" y="4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7" name="Google Shape;507;p48"/>
            <p:cNvSpPr/>
            <p:nvPr/>
          </p:nvSpPr>
          <p:spPr>
            <a:xfrm>
              <a:off x="5701784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10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1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6C1C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8" name="Google Shape;508;p48"/>
            <p:cNvSpPr/>
            <p:nvPr/>
          </p:nvSpPr>
          <p:spPr>
            <a:xfrm>
              <a:off x="5701784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10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1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1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09" name="Google Shape;509;p48"/>
            <p:cNvSpPr/>
            <p:nvPr/>
          </p:nvSpPr>
          <p:spPr>
            <a:xfrm>
              <a:off x="5761198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4" y="0"/>
                  </a:moveTo>
                  <a:lnTo>
                    <a:pt x="14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5" y="225"/>
                  </a:lnTo>
                  <a:lnTo>
                    <a:pt x="9" y="229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9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6C1C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0" name="Google Shape;510;p48"/>
            <p:cNvSpPr/>
            <p:nvPr/>
          </p:nvSpPr>
          <p:spPr>
            <a:xfrm>
              <a:off x="5761198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4" y="0"/>
                  </a:moveTo>
                  <a:lnTo>
                    <a:pt x="14" y="0"/>
                  </a:lnTo>
                  <a:lnTo>
                    <a:pt x="9" y="2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5" y="225"/>
                  </a:lnTo>
                  <a:lnTo>
                    <a:pt x="9" y="229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9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1" name="Google Shape;511;p48"/>
            <p:cNvSpPr/>
            <p:nvPr/>
          </p:nvSpPr>
          <p:spPr>
            <a:xfrm>
              <a:off x="5824709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6C1C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2" name="Google Shape;512;p48"/>
            <p:cNvSpPr/>
            <p:nvPr/>
          </p:nvSpPr>
          <p:spPr>
            <a:xfrm>
              <a:off x="5824709" y="4942414"/>
              <a:ext cx="15366" cy="117804"/>
            </a:xfrm>
            <a:custGeom>
              <a:rect b="b" l="l" r="r" t="t"/>
              <a:pathLst>
                <a:path extrusionOk="0" h="231" w="30">
                  <a:moveTo>
                    <a:pt x="15" y="0"/>
                  </a:moveTo>
                  <a:lnTo>
                    <a:pt x="15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2" y="221"/>
                  </a:lnTo>
                  <a:lnTo>
                    <a:pt x="4" y="225"/>
                  </a:lnTo>
                  <a:lnTo>
                    <a:pt x="9" y="229"/>
                  </a:lnTo>
                  <a:lnTo>
                    <a:pt x="15" y="231"/>
                  </a:lnTo>
                  <a:lnTo>
                    <a:pt x="15" y="231"/>
                  </a:lnTo>
                  <a:lnTo>
                    <a:pt x="20" y="229"/>
                  </a:lnTo>
                  <a:lnTo>
                    <a:pt x="26" y="225"/>
                  </a:lnTo>
                  <a:lnTo>
                    <a:pt x="28" y="221"/>
                  </a:lnTo>
                  <a:lnTo>
                    <a:pt x="30" y="216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30" y="15"/>
                  </a:lnTo>
                  <a:lnTo>
                    <a:pt x="28" y="10"/>
                  </a:lnTo>
                  <a:lnTo>
                    <a:pt x="26" y="4"/>
                  </a:lnTo>
                  <a:lnTo>
                    <a:pt x="20" y="2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3" name="Google Shape;513;p48"/>
            <p:cNvSpPr/>
            <p:nvPr/>
          </p:nvSpPr>
          <p:spPr>
            <a:xfrm>
              <a:off x="5887196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4" y="0"/>
                  </a:move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3" y="225"/>
                  </a:lnTo>
                  <a:lnTo>
                    <a:pt x="7" y="229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20" y="229"/>
                  </a:lnTo>
                  <a:lnTo>
                    <a:pt x="24" y="225"/>
                  </a:lnTo>
                  <a:lnTo>
                    <a:pt x="27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7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6C1C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4" name="Google Shape;514;p48"/>
            <p:cNvSpPr/>
            <p:nvPr/>
          </p:nvSpPr>
          <p:spPr>
            <a:xfrm>
              <a:off x="5887196" y="4942414"/>
              <a:ext cx="15366" cy="117804"/>
            </a:xfrm>
            <a:custGeom>
              <a:rect b="b" l="l" r="r" t="t"/>
              <a:pathLst>
                <a:path extrusionOk="0" h="231" w="29">
                  <a:moveTo>
                    <a:pt x="14" y="0"/>
                  </a:move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0" y="10"/>
                  </a:lnTo>
                  <a:lnTo>
                    <a:pt x="0" y="15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221"/>
                  </a:lnTo>
                  <a:lnTo>
                    <a:pt x="3" y="225"/>
                  </a:lnTo>
                  <a:lnTo>
                    <a:pt x="7" y="229"/>
                  </a:lnTo>
                  <a:lnTo>
                    <a:pt x="14" y="231"/>
                  </a:lnTo>
                  <a:lnTo>
                    <a:pt x="14" y="231"/>
                  </a:lnTo>
                  <a:lnTo>
                    <a:pt x="20" y="229"/>
                  </a:lnTo>
                  <a:lnTo>
                    <a:pt x="24" y="225"/>
                  </a:lnTo>
                  <a:lnTo>
                    <a:pt x="27" y="221"/>
                  </a:lnTo>
                  <a:lnTo>
                    <a:pt x="29" y="2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7" y="10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5" name="Google Shape;515;p48"/>
            <p:cNvSpPr/>
            <p:nvPr/>
          </p:nvSpPr>
          <p:spPr>
            <a:xfrm>
              <a:off x="5595249" y="4885048"/>
              <a:ext cx="375947" cy="36878"/>
            </a:xfrm>
            <a:custGeom>
              <a:rect b="b" l="l" r="r" t="t"/>
              <a:pathLst>
                <a:path extrusionOk="0" h="72" w="734">
                  <a:moveTo>
                    <a:pt x="734" y="35"/>
                  </a:moveTo>
                  <a:lnTo>
                    <a:pt x="734" y="35"/>
                  </a:lnTo>
                  <a:lnTo>
                    <a:pt x="734" y="43"/>
                  </a:lnTo>
                  <a:lnTo>
                    <a:pt x="732" y="50"/>
                  </a:lnTo>
                  <a:lnTo>
                    <a:pt x="728" y="56"/>
                  </a:lnTo>
                  <a:lnTo>
                    <a:pt x="723" y="61"/>
                  </a:lnTo>
                  <a:lnTo>
                    <a:pt x="719" y="67"/>
                  </a:lnTo>
                  <a:lnTo>
                    <a:pt x="712" y="69"/>
                  </a:lnTo>
                  <a:lnTo>
                    <a:pt x="706" y="71"/>
                  </a:lnTo>
                  <a:lnTo>
                    <a:pt x="699" y="72"/>
                  </a:lnTo>
                  <a:lnTo>
                    <a:pt x="37" y="72"/>
                  </a:lnTo>
                  <a:lnTo>
                    <a:pt x="37" y="72"/>
                  </a:lnTo>
                  <a:lnTo>
                    <a:pt x="30" y="71"/>
                  </a:lnTo>
                  <a:lnTo>
                    <a:pt x="23" y="69"/>
                  </a:lnTo>
                  <a:lnTo>
                    <a:pt x="17" y="67"/>
                  </a:lnTo>
                  <a:lnTo>
                    <a:pt x="11" y="61"/>
                  </a:lnTo>
                  <a:lnTo>
                    <a:pt x="6" y="56"/>
                  </a:lnTo>
                  <a:lnTo>
                    <a:pt x="4" y="50"/>
                  </a:lnTo>
                  <a:lnTo>
                    <a:pt x="2" y="4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" y="30"/>
                  </a:lnTo>
                  <a:lnTo>
                    <a:pt x="4" y="22"/>
                  </a:lnTo>
                  <a:lnTo>
                    <a:pt x="6" y="17"/>
                  </a:lnTo>
                  <a:lnTo>
                    <a:pt x="11" y="11"/>
                  </a:lnTo>
                  <a:lnTo>
                    <a:pt x="17" y="6"/>
                  </a:lnTo>
                  <a:lnTo>
                    <a:pt x="23" y="4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699" y="0"/>
                  </a:lnTo>
                  <a:lnTo>
                    <a:pt x="699" y="0"/>
                  </a:lnTo>
                  <a:lnTo>
                    <a:pt x="706" y="0"/>
                  </a:lnTo>
                  <a:lnTo>
                    <a:pt x="712" y="4"/>
                  </a:lnTo>
                  <a:lnTo>
                    <a:pt x="719" y="6"/>
                  </a:lnTo>
                  <a:lnTo>
                    <a:pt x="723" y="11"/>
                  </a:lnTo>
                  <a:lnTo>
                    <a:pt x="728" y="17"/>
                  </a:lnTo>
                  <a:lnTo>
                    <a:pt x="732" y="22"/>
                  </a:lnTo>
                  <a:lnTo>
                    <a:pt x="734" y="30"/>
                  </a:lnTo>
                  <a:lnTo>
                    <a:pt x="734" y="35"/>
                  </a:lnTo>
                  <a:lnTo>
                    <a:pt x="734" y="35"/>
                  </a:lnTo>
                  <a:close/>
                </a:path>
              </a:pathLst>
            </a:custGeom>
            <a:solidFill>
              <a:srgbClr val="19475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16" name="Google Shape;516;p48"/>
            <p:cNvSpPr/>
            <p:nvPr/>
          </p:nvSpPr>
          <p:spPr>
            <a:xfrm>
              <a:off x="5648516" y="4832805"/>
              <a:ext cx="269412" cy="76829"/>
            </a:xfrm>
            <a:custGeom>
              <a:rect b="b" l="l" r="r" t="t"/>
              <a:pathLst>
                <a:path extrusionOk="0" h="148" w="526">
                  <a:moveTo>
                    <a:pt x="526" y="20"/>
                  </a:moveTo>
                  <a:lnTo>
                    <a:pt x="526" y="20"/>
                  </a:lnTo>
                  <a:lnTo>
                    <a:pt x="526" y="31"/>
                  </a:lnTo>
                  <a:lnTo>
                    <a:pt x="522" y="41"/>
                  </a:lnTo>
                  <a:lnTo>
                    <a:pt x="515" y="48"/>
                  </a:lnTo>
                  <a:lnTo>
                    <a:pt x="506" y="52"/>
                  </a:lnTo>
                  <a:lnTo>
                    <a:pt x="32" y="148"/>
                  </a:lnTo>
                  <a:lnTo>
                    <a:pt x="32" y="148"/>
                  </a:lnTo>
                  <a:lnTo>
                    <a:pt x="21" y="148"/>
                  </a:lnTo>
                  <a:lnTo>
                    <a:pt x="11" y="143"/>
                  </a:lnTo>
                  <a:lnTo>
                    <a:pt x="4" y="137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117"/>
                  </a:lnTo>
                  <a:lnTo>
                    <a:pt x="4" y="107"/>
                  </a:lnTo>
                  <a:lnTo>
                    <a:pt x="11" y="100"/>
                  </a:lnTo>
                  <a:lnTo>
                    <a:pt x="21" y="96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506" y="0"/>
                  </a:lnTo>
                  <a:lnTo>
                    <a:pt x="515" y="3"/>
                  </a:lnTo>
                  <a:lnTo>
                    <a:pt x="522" y="11"/>
                  </a:lnTo>
                  <a:lnTo>
                    <a:pt x="526" y="20"/>
                  </a:lnTo>
                  <a:lnTo>
                    <a:pt x="526" y="20"/>
                  </a:lnTo>
                  <a:close/>
                </a:path>
              </a:pathLst>
            </a:custGeom>
            <a:solidFill>
              <a:srgbClr val="0B2E4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17" name="Google Shape;517;p48"/>
            <p:cNvGrpSpPr/>
            <p:nvPr/>
          </p:nvGrpSpPr>
          <p:grpSpPr>
            <a:xfrm>
              <a:off x="6447531" y="3318775"/>
              <a:ext cx="1566274" cy="1791637"/>
              <a:chOff x="6598970" y="3318775"/>
              <a:chExt cx="1566274" cy="1791637"/>
            </a:xfrm>
          </p:grpSpPr>
          <p:sp>
            <p:nvSpPr>
              <p:cNvPr id="518" name="Google Shape;518;p48"/>
              <p:cNvSpPr/>
              <p:nvPr/>
            </p:nvSpPr>
            <p:spPr>
              <a:xfrm>
                <a:off x="6666579" y="3318775"/>
                <a:ext cx="1498665" cy="1615444"/>
              </a:xfrm>
              <a:custGeom>
                <a:rect b="b" l="l" r="r" t="t"/>
                <a:pathLst>
                  <a:path extrusionOk="0" h="3153" w="2926">
                    <a:moveTo>
                      <a:pt x="2926" y="2066"/>
                    </a:moveTo>
                    <a:lnTo>
                      <a:pt x="1122" y="3153"/>
                    </a:lnTo>
                    <a:lnTo>
                      <a:pt x="0" y="952"/>
                    </a:lnTo>
                    <a:lnTo>
                      <a:pt x="1873" y="0"/>
                    </a:lnTo>
                    <a:lnTo>
                      <a:pt x="2926" y="20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19" name="Google Shape;519;p48"/>
              <p:cNvSpPr/>
              <p:nvPr/>
            </p:nvSpPr>
            <p:spPr>
              <a:xfrm>
                <a:off x="6666579" y="3318775"/>
                <a:ext cx="1498665" cy="1615444"/>
              </a:xfrm>
              <a:custGeom>
                <a:rect b="b" l="l" r="r" t="t"/>
                <a:pathLst>
                  <a:path extrusionOk="0" h="3153" w="2926">
                    <a:moveTo>
                      <a:pt x="2926" y="2066"/>
                    </a:moveTo>
                    <a:lnTo>
                      <a:pt x="1122" y="3153"/>
                    </a:lnTo>
                    <a:lnTo>
                      <a:pt x="0" y="952"/>
                    </a:lnTo>
                    <a:lnTo>
                      <a:pt x="1873" y="0"/>
                    </a:lnTo>
                    <a:lnTo>
                      <a:pt x="2926" y="206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0" name="Google Shape;520;p48"/>
              <p:cNvSpPr/>
              <p:nvPr/>
            </p:nvSpPr>
            <p:spPr>
              <a:xfrm>
                <a:off x="6598970" y="3494968"/>
                <a:ext cx="1533494" cy="1615444"/>
              </a:xfrm>
              <a:custGeom>
                <a:rect b="b" l="l" r="r" t="t"/>
                <a:pathLst>
                  <a:path extrusionOk="0" h="3153" w="2994">
                    <a:moveTo>
                      <a:pt x="2994" y="2201"/>
                    </a:moveTo>
                    <a:lnTo>
                      <a:pt x="1122" y="3153"/>
                    </a:lnTo>
                    <a:lnTo>
                      <a:pt x="0" y="953"/>
                    </a:lnTo>
                    <a:lnTo>
                      <a:pt x="1872" y="0"/>
                    </a:lnTo>
                    <a:lnTo>
                      <a:pt x="2994" y="2201"/>
                    </a:lnTo>
                    <a:close/>
                  </a:path>
                </a:pathLst>
              </a:custGeom>
              <a:solidFill>
                <a:srgbClr val="4885D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1" name="Google Shape;521;p48"/>
              <p:cNvSpPr/>
              <p:nvPr/>
            </p:nvSpPr>
            <p:spPr>
              <a:xfrm>
                <a:off x="6598970" y="3494968"/>
                <a:ext cx="1533494" cy="1615444"/>
              </a:xfrm>
              <a:custGeom>
                <a:rect b="b" l="l" r="r" t="t"/>
                <a:pathLst>
                  <a:path extrusionOk="0" h="3153" w="2994">
                    <a:moveTo>
                      <a:pt x="2994" y="2201"/>
                    </a:moveTo>
                    <a:lnTo>
                      <a:pt x="1122" y="3153"/>
                    </a:lnTo>
                    <a:lnTo>
                      <a:pt x="0" y="953"/>
                    </a:lnTo>
                    <a:lnTo>
                      <a:pt x="1872" y="0"/>
                    </a:lnTo>
                    <a:lnTo>
                      <a:pt x="2994" y="220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2" name="Google Shape;522;p48"/>
              <p:cNvSpPr/>
              <p:nvPr/>
            </p:nvSpPr>
            <p:spPr>
              <a:xfrm>
                <a:off x="7461496" y="3336189"/>
                <a:ext cx="703748" cy="1168815"/>
              </a:xfrm>
              <a:custGeom>
                <a:rect b="b" l="l" r="r" t="t"/>
                <a:pathLst>
                  <a:path extrusionOk="0" h="2282" w="1375">
                    <a:moveTo>
                      <a:pt x="339" y="0"/>
                    </a:moveTo>
                    <a:lnTo>
                      <a:pt x="0" y="306"/>
                    </a:lnTo>
                    <a:lnTo>
                      <a:pt x="190" y="310"/>
                    </a:lnTo>
                    <a:lnTo>
                      <a:pt x="1195" y="2282"/>
                    </a:lnTo>
                    <a:lnTo>
                      <a:pt x="1375" y="2033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12305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3" name="Google Shape;523;p48"/>
              <p:cNvSpPr/>
              <p:nvPr/>
            </p:nvSpPr>
            <p:spPr>
              <a:xfrm>
                <a:off x="6598970" y="3807403"/>
                <a:ext cx="171071" cy="175169"/>
              </a:xfrm>
              <a:custGeom>
                <a:rect b="b" l="l" r="r" t="t"/>
                <a:pathLst>
                  <a:path extrusionOk="0" h="344" w="332">
                    <a:moveTo>
                      <a:pt x="131" y="0"/>
                    </a:moveTo>
                    <a:lnTo>
                      <a:pt x="131" y="0"/>
                    </a:lnTo>
                    <a:lnTo>
                      <a:pt x="133" y="8"/>
                    </a:lnTo>
                    <a:lnTo>
                      <a:pt x="137" y="26"/>
                    </a:lnTo>
                    <a:lnTo>
                      <a:pt x="139" y="41"/>
                    </a:lnTo>
                    <a:lnTo>
                      <a:pt x="139" y="58"/>
                    </a:lnTo>
                    <a:lnTo>
                      <a:pt x="139" y="78"/>
                    </a:lnTo>
                    <a:lnTo>
                      <a:pt x="137" y="99"/>
                    </a:lnTo>
                    <a:lnTo>
                      <a:pt x="131" y="123"/>
                    </a:lnTo>
                    <a:lnTo>
                      <a:pt x="124" y="151"/>
                    </a:lnTo>
                    <a:lnTo>
                      <a:pt x="115" y="178"/>
                    </a:lnTo>
                    <a:lnTo>
                      <a:pt x="100" y="208"/>
                    </a:lnTo>
                    <a:lnTo>
                      <a:pt x="81" y="240"/>
                    </a:lnTo>
                    <a:lnTo>
                      <a:pt x="59" y="273"/>
                    </a:lnTo>
                    <a:lnTo>
                      <a:pt x="31" y="308"/>
                    </a:lnTo>
                    <a:lnTo>
                      <a:pt x="0" y="344"/>
                    </a:lnTo>
                    <a:lnTo>
                      <a:pt x="332" y="175"/>
                    </a:lnTo>
                    <a:lnTo>
                      <a:pt x="325" y="39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12305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4" name="Google Shape;524;p48"/>
              <p:cNvSpPr/>
              <p:nvPr/>
            </p:nvSpPr>
            <p:spPr>
              <a:xfrm>
                <a:off x="6598970" y="3826866"/>
                <a:ext cx="171071" cy="155705"/>
              </a:xfrm>
              <a:custGeom>
                <a:rect b="b" l="l" r="r" t="t"/>
                <a:pathLst>
                  <a:path extrusionOk="0" h="305" w="332">
                    <a:moveTo>
                      <a:pt x="325" y="0"/>
                    </a:moveTo>
                    <a:lnTo>
                      <a:pt x="0" y="305"/>
                    </a:lnTo>
                    <a:lnTo>
                      <a:pt x="332" y="136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5" name="Google Shape;525;p48"/>
              <p:cNvSpPr/>
              <p:nvPr/>
            </p:nvSpPr>
            <p:spPr>
              <a:xfrm>
                <a:off x="7461496" y="3492919"/>
                <a:ext cx="96292" cy="39951"/>
              </a:xfrm>
              <a:custGeom>
                <a:rect b="b" l="l" r="r" t="t"/>
                <a:pathLst>
                  <a:path extrusionOk="0" h="78" w="190">
                    <a:moveTo>
                      <a:pt x="0" y="0"/>
                    </a:moveTo>
                    <a:lnTo>
                      <a:pt x="41" y="78"/>
                    </a:lnTo>
                    <a:lnTo>
                      <a:pt x="19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6" name="Google Shape;526;p48"/>
              <p:cNvSpPr/>
              <p:nvPr/>
            </p:nvSpPr>
            <p:spPr>
              <a:xfrm>
                <a:off x="6923697" y="3954913"/>
                <a:ext cx="60439" cy="61463"/>
              </a:xfrm>
              <a:custGeom>
                <a:rect b="b" l="l" r="r" t="t"/>
                <a:pathLst>
                  <a:path extrusionOk="0" h="119" w="119">
                    <a:moveTo>
                      <a:pt x="59" y="0"/>
                    </a:moveTo>
                    <a:lnTo>
                      <a:pt x="59" y="0"/>
                    </a:lnTo>
                    <a:lnTo>
                      <a:pt x="48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6" y="37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" y="72"/>
                    </a:lnTo>
                    <a:lnTo>
                      <a:pt x="6" y="83"/>
                    </a:lnTo>
                    <a:lnTo>
                      <a:pt x="11" y="93"/>
                    </a:lnTo>
                    <a:lnTo>
                      <a:pt x="17" y="102"/>
                    </a:lnTo>
                    <a:lnTo>
                      <a:pt x="26" y="109"/>
                    </a:lnTo>
                    <a:lnTo>
                      <a:pt x="37" y="115"/>
                    </a:lnTo>
                    <a:lnTo>
                      <a:pt x="48" y="117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72" y="117"/>
                    </a:lnTo>
                    <a:lnTo>
                      <a:pt x="84" y="115"/>
                    </a:lnTo>
                    <a:lnTo>
                      <a:pt x="93" y="109"/>
                    </a:lnTo>
                    <a:lnTo>
                      <a:pt x="102" y="102"/>
                    </a:lnTo>
                    <a:lnTo>
                      <a:pt x="110" y="93"/>
                    </a:lnTo>
                    <a:lnTo>
                      <a:pt x="115" y="83"/>
                    </a:lnTo>
                    <a:lnTo>
                      <a:pt x="117" y="72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8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7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2B73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7" name="Google Shape;527;p48"/>
              <p:cNvSpPr/>
              <p:nvPr/>
            </p:nvSpPr>
            <p:spPr>
              <a:xfrm>
                <a:off x="6923697" y="3954913"/>
                <a:ext cx="60439" cy="61463"/>
              </a:xfrm>
              <a:custGeom>
                <a:rect b="b" l="l" r="r" t="t"/>
                <a:pathLst>
                  <a:path extrusionOk="0" h="119" w="119">
                    <a:moveTo>
                      <a:pt x="59" y="0"/>
                    </a:moveTo>
                    <a:lnTo>
                      <a:pt x="59" y="0"/>
                    </a:lnTo>
                    <a:lnTo>
                      <a:pt x="48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6" y="37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" y="72"/>
                    </a:lnTo>
                    <a:lnTo>
                      <a:pt x="6" y="83"/>
                    </a:lnTo>
                    <a:lnTo>
                      <a:pt x="11" y="93"/>
                    </a:lnTo>
                    <a:lnTo>
                      <a:pt x="17" y="102"/>
                    </a:lnTo>
                    <a:lnTo>
                      <a:pt x="26" y="109"/>
                    </a:lnTo>
                    <a:lnTo>
                      <a:pt x="37" y="115"/>
                    </a:lnTo>
                    <a:lnTo>
                      <a:pt x="48" y="117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72" y="117"/>
                    </a:lnTo>
                    <a:lnTo>
                      <a:pt x="84" y="115"/>
                    </a:lnTo>
                    <a:lnTo>
                      <a:pt x="93" y="109"/>
                    </a:lnTo>
                    <a:lnTo>
                      <a:pt x="102" y="102"/>
                    </a:lnTo>
                    <a:lnTo>
                      <a:pt x="110" y="93"/>
                    </a:lnTo>
                    <a:lnTo>
                      <a:pt x="115" y="83"/>
                    </a:lnTo>
                    <a:lnTo>
                      <a:pt x="117" y="72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8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7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8" name="Google Shape;528;p48"/>
              <p:cNvSpPr/>
              <p:nvPr/>
            </p:nvSpPr>
            <p:spPr>
              <a:xfrm>
                <a:off x="7335497" y="3737745"/>
                <a:ext cx="61463" cy="60439"/>
              </a:xfrm>
              <a:custGeom>
                <a:rect b="b" l="l" r="r" t="t"/>
                <a:pathLst>
                  <a:path extrusionOk="0" h="118" w="119">
                    <a:moveTo>
                      <a:pt x="60" y="0"/>
                    </a:moveTo>
                    <a:lnTo>
                      <a:pt x="60" y="0"/>
                    </a:lnTo>
                    <a:lnTo>
                      <a:pt x="47" y="0"/>
                    </a:lnTo>
                    <a:lnTo>
                      <a:pt x="36" y="3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6"/>
                    </a:lnTo>
                    <a:lnTo>
                      <a:pt x="4" y="35"/>
                    </a:lnTo>
                    <a:lnTo>
                      <a:pt x="0" y="46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4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7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71" y="117"/>
                    </a:lnTo>
                    <a:lnTo>
                      <a:pt x="82" y="113"/>
                    </a:lnTo>
                    <a:lnTo>
                      <a:pt x="93" y="107"/>
                    </a:lnTo>
                    <a:lnTo>
                      <a:pt x="101" y="100"/>
                    </a:lnTo>
                    <a:lnTo>
                      <a:pt x="108" y="92"/>
                    </a:lnTo>
                    <a:lnTo>
                      <a:pt x="114" y="81"/>
                    </a:lnTo>
                    <a:lnTo>
                      <a:pt x="117" y="70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6"/>
                    </a:lnTo>
                    <a:lnTo>
                      <a:pt x="114" y="35"/>
                    </a:lnTo>
                    <a:lnTo>
                      <a:pt x="108" y="26"/>
                    </a:lnTo>
                    <a:lnTo>
                      <a:pt x="101" y="16"/>
                    </a:lnTo>
                    <a:lnTo>
                      <a:pt x="93" y="9"/>
                    </a:lnTo>
                    <a:lnTo>
                      <a:pt x="82" y="3"/>
                    </a:lnTo>
                    <a:lnTo>
                      <a:pt x="71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B73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29" name="Google Shape;529;p48"/>
              <p:cNvSpPr/>
              <p:nvPr/>
            </p:nvSpPr>
            <p:spPr>
              <a:xfrm>
                <a:off x="7335497" y="3737745"/>
                <a:ext cx="61463" cy="60439"/>
              </a:xfrm>
              <a:custGeom>
                <a:rect b="b" l="l" r="r" t="t"/>
                <a:pathLst>
                  <a:path extrusionOk="0" h="118" w="119">
                    <a:moveTo>
                      <a:pt x="60" y="0"/>
                    </a:moveTo>
                    <a:lnTo>
                      <a:pt x="60" y="0"/>
                    </a:lnTo>
                    <a:lnTo>
                      <a:pt x="47" y="0"/>
                    </a:lnTo>
                    <a:lnTo>
                      <a:pt x="36" y="3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6"/>
                    </a:lnTo>
                    <a:lnTo>
                      <a:pt x="4" y="35"/>
                    </a:lnTo>
                    <a:lnTo>
                      <a:pt x="0" y="46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4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7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71" y="117"/>
                    </a:lnTo>
                    <a:lnTo>
                      <a:pt x="82" y="113"/>
                    </a:lnTo>
                    <a:lnTo>
                      <a:pt x="93" y="107"/>
                    </a:lnTo>
                    <a:lnTo>
                      <a:pt x="101" y="100"/>
                    </a:lnTo>
                    <a:lnTo>
                      <a:pt x="108" y="92"/>
                    </a:lnTo>
                    <a:lnTo>
                      <a:pt x="114" y="81"/>
                    </a:lnTo>
                    <a:lnTo>
                      <a:pt x="117" y="70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6"/>
                    </a:lnTo>
                    <a:lnTo>
                      <a:pt x="114" y="35"/>
                    </a:lnTo>
                    <a:lnTo>
                      <a:pt x="108" y="26"/>
                    </a:lnTo>
                    <a:lnTo>
                      <a:pt x="101" y="16"/>
                    </a:lnTo>
                    <a:lnTo>
                      <a:pt x="93" y="9"/>
                    </a:lnTo>
                    <a:lnTo>
                      <a:pt x="82" y="3"/>
                    </a:lnTo>
                    <a:lnTo>
                      <a:pt x="71" y="0"/>
                    </a:lnTo>
                    <a:lnTo>
                      <a:pt x="6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30" name="Google Shape;530;p48"/>
              <p:cNvSpPr/>
              <p:nvPr/>
            </p:nvSpPr>
            <p:spPr>
              <a:xfrm>
                <a:off x="6942136" y="3763355"/>
                <a:ext cx="436385" cy="323703"/>
              </a:xfrm>
              <a:custGeom>
                <a:rect b="b" l="l" r="r" t="t"/>
                <a:pathLst>
                  <a:path extrusionOk="0" h="633" w="853">
                    <a:moveTo>
                      <a:pt x="853" y="24"/>
                    </a:moveTo>
                    <a:lnTo>
                      <a:pt x="853" y="24"/>
                    </a:lnTo>
                    <a:lnTo>
                      <a:pt x="851" y="15"/>
                    </a:lnTo>
                    <a:lnTo>
                      <a:pt x="845" y="7"/>
                    </a:lnTo>
                    <a:lnTo>
                      <a:pt x="838" y="2"/>
                    </a:lnTo>
                    <a:lnTo>
                      <a:pt x="829" y="0"/>
                    </a:lnTo>
                    <a:lnTo>
                      <a:pt x="829" y="0"/>
                    </a:lnTo>
                    <a:lnTo>
                      <a:pt x="819" y="2"/>
                    </a:lnTo>
                    <a:lnTo>
                      <a:pt x="810" y="7"/>
                    </a:lnTo>
                    <a:lnTo>
                      <a:pt x="806" y="15"/>
                    </a:lnTo>
                    <a:lnTo>
                      <a:pt x="805" y="24"/>
                    </a:lnTo>
                    <a:lnTo>
                      <a:pt x="805" y="24"/>
                    </a:lnTo>
                    <a:lnTo>
                      <a:pt x="805" y="28"/>
                    </a:lnTo>
                    <a:lnTo>
                      <a:pt x="805" y="28"/>
                    </a:lnTo>
                    <a:lnTo>
                      <a:pt x="803" y="80"/>
                    </a:lnTo>
                    <a:lnTo>
                      <a:pt x="801" y="130"/>
                    </a:lnTo>
                    <a:lnTo>
                      <a:pt x="797" y="176"/>
                    </a:lnTo>
                    <a:lnTo>
                      <a:pt x="792" y="221"/>
                    </a:lnTo>
                    <a:lnTo>
                      <a:pt x="786" y="263"/>
                    </a:lnTo>
                    <a:lnTo>
                      <a:pt x="777" y="302"/>
                    </a:lnTo>
                    <a:lnTo>
                      <a:pt x="767" y="340"/>
                    </a:lnTo>
                    <a:lnTo>
                      <a:pt x="756" y="373"/>
                    </a:lnTo>
                    <a:lnTo>
                      <a:pt x="743" y="405"/>
                    </a:lnTo>
                    <a:lnTo>
                      <a:pt x="728" y="434"/>
                    </a:lnTo>
                    <a:lnTo>
                      <a:pt x="712" y="460"/>
                    </a:lnTo>
                    <a:lnTo>
                      <a:pt x="695" y="484"/>
                    </a:lnTo>
                    <a:lnTo>
                      <a:pt x="676" y="507"/>
                    </a:lnTo>
                    <a:lnTo>
                      <a:pt x="656" y="525"/>
                    </a:lnTo>
                    <a:lnTo>
                      <a:pt x="634" y="542"/>
                    </a:lnTo>
                    <a:lnTo>
                      <a:pt x="610" y="555"/>
                    </a:lnTo>
                    <a:lnTo>
                      <a:pt x="610" y="555"/>
                    </a:lnTo>
                    <a:lnTo>
                      <a:pt x="589" y="564"/>
                    </a:lnTo>
                    <a:lnTo>
                      <a:pt x="569" y="572"/>
                    </a:lnTo>
                    <a:lnTo>
                      <a:pt x="548" y="577"/>
                    </a:lnTo>
                    <a:lnTo>
                      <a:pt x="526" y="581"/>
                    </a:lnTo>
                    <a:lnTo>
                      <a:pt x="504" y="583"/>
                    </a:lnTo>
                    <a:lnTo>
                      <a:pt x="481" y="585"/>
                    </a:lnTo>
                    <a:lnTo>
                      <a:pt x="459" y="585"/>
                    </a:lnTo>
                    <a:lnTo>
                      <a:pt x="437" y="583"/>
                    </a:lnTo>
                    <a:lnTo>
                      <a:pt x="392" y="575"/>
                    </a:lnTo>
                    <a:lnTo>
                      <a:pt x="346" y="564"/>
                    </a:lnTo>
                    <a:lnTo>
                      <a:pt x="301" y="551"/>
                    </a:lnTo>
                    <a:lnTo>
                      <a:pt x="258" y="536"/>
                    </a:lnTo>
                    <a:lnTo>
                      <a:pt x="219" y="518"/>
                    </a:lnTo>
                    <a:lnTo>
                      <a:pt x="180" y="499"/>
                    </a:lnTo>
                    <a:lnTo>
                      <a:pt x="145" y="483"/>
                    </a:lnTo>
                    <a:lnTo>
                      <a:pt x="115" y="464"/>
                    </a:lnTo>
                    <a:lnTo>
                      <a:pt x="67" y="434"/>
                    </a:lnTo>
                    <a:lnTo>
                      <a:pt x="41" y="418"/>
                    </a:lnTo>
                    <a:lnTo>
                      <a:pt x="41" y="418"/>
                    </a:lnTo>
                    <a:lnTo>
                      <a:pt x="34" y="412"/>
                    </a:lnTo>
                    <a:lnTo>
                      <a:pt x="24" y="410"/>
                    </a:lnTo>
                    <a:lnTo>
                      <a:pt x="24" y="410"/>
                    </a:lnTo>
                    <a:lnTo>
                      <a:pt x="15" y="412"/>
                    </a:lnTo>
                    <a:lnTo>
                      <a:pt x="8" y="418"/>
                    </a:lnTo>
                    <a:lnTo>
                      <a:pt x="2" y="425"/>
                    </a:lnTo>
                    <a:lnTo>
                      <a:pt x="0" y="434"/>
                    </a:lnTo>
                    <a:lnTo>
                      <a:pt x="0" y="434"/>
                    </a:lnTo>
                    <a:lnTo>
                      <a:pt x="2" y="442"/>
                    </a:lnTo>
                    <a:lnTo>
                      <a:pt x="4" y="447"/>
                    </a:lnTo>
                    <a:lnTo>
                      <a:pt x="8" y="453"/>
                    </a:lnTo>
                    <a:lnTo>
                      <a:pt x="13" y="457"/>
                    </a:lnTo>
                    <a:lnTo>
                      <a:pt x="13" y="457"/>
                    </a:lnTo>
                    <a:lnTo>
                      <a:pt x="34" y="470"/>
                    </a:lnTo>
                    <a:lnTo>
                      <a:pt x="69" y="492"/>
                    </a:lnTo>
                    <a:lnTo>
                      <a:pt x="117" y="522"/>
                    </a:lnTo>
                    <a:lnTo>
                      <a:pt x="177" y="551"/>
                    </a:lnTo>
                    <a:lnTo>
                      <a:pt x="210" y="568"/>
                    </a:lnTo>
                    <a:lnTo>
                      <a:pt x="245" y="583"/>
                    </a:lnTo>
                    <a:lnTo>
                      <a:pt x="283" y="596"/>
                    </a:lnTo>
                    <a:lnTo>
                      <a:pt x="320" y="607"/>
                    </a:lnTo>
                    <a:lnTo>
                      <a:pt x="359" y="618"/>
                    </a:lnTo>
                    <a:lnTo>
                      <a:pt x="398" y="626"/>
                    </a:lnTo>
                    <a:lnTo>
                      <a:pt x="437" y="631"/>
                    </a:lnTo>
                    <a:lnTo>
                      <a:pt x="478" y="633"/>
                    </a:lnTo>
                    <a:lnTo>
                      <a:pt x="478" y="633"/>
                    </a:lnTo>
                    <a:lnTo>
                      <a:pt x="517" y="629"/>
                    </a:lnTo>
                    <a:lnTo>
                      <a:pt x="537" y="627"/>
                    </a:lnTo>
                    <a:lnTo>
                      <a:pt x="556" y="624"/>
                    </a:lnTo>
                    <a:lnTo>
                      <a:pt x="576" y="620"/>
                    </a:lnTo>
                    <a:lnTo>
                      <a:pt x="595" y="613"/>
                    </a:lnTo>
                    <a:lnTo>
                      <a:pt x="613" y="607"/>
                    </a:lnTo>
                    <a:lnTo>
                      <a:pt x="632" y="598"/>
                    </a:lnTo>
                    <a:lnTo>
                      <a:pt x="632" y="598"/>
                    </a:lnTo>
                    <a:lnTo>
                      <a:pt x="658" y="583"/>
                    </a:lnTo>
                    <a:lnTo>
                      <a:pt x="684" y="564"/>
                    </a:lnTo>
                    <a:lnTo>
                      <a:pt x="706" y="544"/>
                    </a:lnTo>
                    <a:lnTo>
                      <a:pt x="728" y="520"/>
                    </a:lnTo>
                    <a:lnTo>
                      <a:pt x="747" y="494"/>
                    </a:lnTo>
                    <a:lnTo>
                      <a:pt x="766" y="464"/>
                    </a:lnTo>
                    <a:lnTo>
                      <a:pt x="782" y="432"/>
                    </a:lnTo>
                    <a:lnTo>
                      <a:pt x="797" y="399"/>
                    </a:lnTo>
                    <a:lnTo>
                      <a:pt x="810" y="362"/>
                    </a:lnTo>
                    <a:lnTo>
                      <a:pt x="821" y="323"/>
                    </a:lnTo>
                    <a:lnTo>
                      <a:pt x="831" y="280"/>
                    </a:lnTo>
                    <a:lnTo>
                      <a:pt x="838" y="236"/>
                    </a:lnTo>
                    <a:lnTo>
                      <a:pt x="844" y="187"/>
                    </a:lnTo>
                    <a:lnTo>
                      <a:pt x="849" y="137"/>
                    </a:lnTo>
                    <a:lnTo>
                      <a:pt x="851" y="83"/>
                    </a:lnTo>
                    <a:lnTo>
                      <a:pt x="851" y="28"/>
                    </a:lnTo>
                    <a:lnTo>
                      <a:pt x="851" y="28"/>
                    </a:lnTo>
                    <a:lnTo>
                      <a:pt x="853" y="24"/>
                    </a:lnTo>
                    <a:lnTo>
                      <a:pt x="853" y="2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531" name="Google Shape;531;p48"/>
            <p:cNvSpPr/>
            <p:nvPr/>
          </p:nvSpPr>
          <p:spPr>
            <a:xfrm>
              <a:off x="5386276" y="4485541"/>
              <a:ext cx="786722" cy="69658"/>
            </a:xfrm>
            <a:custGeom>
              <a:rect b="b" l="l" r="r" t="t"/>
              <a:pathLst>
                <a:path extrusionOk="0" h="138" w="1536">
                  <a:moveTo>
                    <a:pt x="1536" y="84"/>
                  </a:moveTo>
                  <a:lnTo>
                    <a:pt x="1536" y="84"/>
                  </a:lnTo>
                  <a:lnTo>
                    <a:pt x="1534" y="95"/>
                  </a:lnTo>
                  <a:lnTo>
                    <a:pt x="1532" y="104"/>
                  </a:lnTo>
                  <a:lnTo>
                    <a:pt x="1527" y="113"/>
                  </a:lnTo>
                  <a:lnTo>
                    <a:pt x="1521" y="121"/>
                  </a:lnTo>
                  <a:lnTo>
                    <a:pt x="1512" y="128"/>
                  </a:lnTo>
                  <a:lnTo>
                    <a:pt x="1502" y="134"/>
                  </a:lnTo>
                  <a:lnTo>
                    <a:pt x="1493" y="136"/>
                  </a:lnTo>
                  <a:lnTo>
                    <a:pt x="1482" y="138"/>
                  </a:lnTo>
                  <a:lnTo>
                    <a:pt x="54" y="138"/>
                  </a:lnTo>
                  <a:lnTo>
                    <a:pt x="54" y="138"/>
                  </a:lnTo>
                  <a:lnTo>
                    <a:pt x="42" y="136"/>
                  </a:lnTo>
                  <a:lnTo>
                    <a:pt x="31" y="134"/>
                  </a:lnTo>
                  <a:lnTo>
                    <a:pt x="22" y="128"/>
                  </a:lnTo>
                  <a:lnTo>
                    <a:pt x="15" y="121"/>
                  </a:lnTo>
                  <a:lnTo>
                    <a:pt x="7" y="113"/>
                  </a:lnTo>
                  <a:lnTo>
                    <a:pt x="3" y="104"/>
                  </a:lnTo>
                  <a:lnTo>
                    <a:pt x="0" y="95"/>
                  </a:lnTo>
                  <a:lnTo>
                    <a:pt x="0" y="8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45"/>
                  </a:lnTo>
                  <a:lnTo>
                    <a:pt x="3" y="34"/>
                  </a:lnTo>
                  <a:lnTo>
                    <a:pt x="7" y="24"/>
                  </a:lnTo>
                  <a:lnTo>
                    <a:pt x="15" y="17"/>
                  </a:lnTo>
                  <a:lnTo>
                    <a:pt x="22" y="9"/>
                  </a:lnTo>
                  <a:lnTo>
                    <a:pt x="31" y="6"/>
                  </a:lnTo>
                  <a:lnTo>
                    <a:pt x="42" y="2"/>
                  </a:lnTo>
                  <a:lnTo>
                    <a:pt x="54" y="0"/>
                  </a:lnTo>
                  <a:lnTo>
                    <a:pt x="1482" y="0"/>
                  </a:lnTo>
                  <a:lnTo>
                    <a:pt x="1482" y="0"/>
                  </a:lnTo>
                  <a:lnTo>
                    <a:pt x="1493" y="2"/>
                  </a:lnTo>
                  <a:lnTo>
                    <a:pt x="1502" y="6"/>
                  </a:lnTo>
                  <a:lnTo>
                    <a:pt x="1512" y="9"/>
                  </a:lnTo>
                  <a:lnTo>
                    <a:pt x="1521" y="17"/>
                  </a:lnTo>
                  <a:lnTo>
                    <a:pt x="1527" y="24"/>
                  </a:lnTo>
                  <a:lnTo>
                    <a:pt x="1532" y="34"/>
                  </a:lnTo>
                  <a:lnTo>
                    <a:pt x="1534" y="45"/>
                  </a:lnTo>
                  <a:lnTo>
                    <a:pt x="1536" y="56"/>
                  </a:lnTo>
                  <a:lnTo>
                    <a:pt x="1536" y="84"/>
                  </a:lnTo>
                  <a:close/>
                </a:path>
              </a:pathLst>
            </a:custGeom>
            <a:solidFill>
              <a:srgbClr val="EAE8E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2" name="Google Shape;532;p48"/>
            <p:cNvSpPr/>
            <p:nvPr/>
          </p:nvSpPr>
          <p:spPr>
            <a:xfrm>
              <a:off x="5386276" y="4485541"/>
              <a:ext cx="786722" cy="69658"/>
            </a:xfrm>
            <a:custGeom>
              <a:rect b="b" l="l" r="r" t="t"/>
              <a:pathLst>
                <a:path extrusionOk="0" h="138" w="1536">
                  <a:moveTo>
                    <a:pt x="1536" y="84"/>
                  </a:moveTo>
                  <a:lnTo>
                    <a:pt x="1536" y="84"/>
                  </a:lnTo>
                  <a:lnTo>
                    <a:pt x="1534" y="95"/>
                  </a:lnTo>
                  <a:lnTo>
                    <a:pt x="1532" y="104"/>
                  </a:lnTo>
                  <a:lnTo>
                    <a:pt x="1527" y="113"/>
                  </a:lnTo>
                  <a:lnTo>
                    <a:pt x="1521" y="121"/>
                  </a:lnTo>
                  <a:lnTo>
                    <a:pt x="1512" y="128"/>
                  </a:lnTo>
                  <a:lnTo>
                    <a:pt x="1502" y="134"/>
                  </a:lnTo>
                  <a:lnTo>
                    <a:pt x="1493" y="136"/>
                  </a:lnTo>
                  <a:lnTo>
                    <a:pt x="1482" y="138"/>
                  </a:lnTo>
                  <a:lnTo>
                    <a:pt x="54" y="138"/>
                  </a:lnTo>
                  <a:lnTo>
                    <a:pt x="54" y="138"/>
                  </a:lnTo>
                  <a:lnTo>
                    <a:pt x="42" y="136"/>
                  </a:lnTo>
                  <a:lnTo>
                    <a:pt x="31" y="134"/>
                  </a:lnTo>
                  <a:lnTo>
                    <a:pt x="22" y="128"/>
                  </a:lnTo>
                  <a:lnTo>
                    <a:pt x="15" y="121"/>
                  </a:lnTo>
                  <a:lnTo>
                    <a:pt x="7" y="113"/>
                  </a:lnTo>
                  <a:lnTo>
                    <a:pt x="3" y="104"/>
                  </a:lnTo>
                  <a:lnTo>
                    <a:pt x="0" y="95"/>
                  </a:lnTo>
                  <a:lnTo>
                    <a:pt x="0" y="8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45"/>
                  </a:lnTo>
                  <a:lnTo>
                    <a:pt x="3" y="34"/>
                  </a:lnTo>
                  <a:lnTo>
                    <a:pt x="7" y="24"/>
                  </a:lnTo>
                  <a:lnTo>
                    <a:pt x="15" y="17"/>
                  </a:lnTo>
                  <a:lnTo>
                    <a:pt x="22" y="9"/>
                  </a:lnTo>
                  <a:lnTo>
                    <a:pt x="31" y="6"/>
                  </a:lnTo>
                  <a:lnTo>
                    <a:pt x="42" y="2"/>
                  </a:lnTo>
                  <a:lnTo>
                    <a:pt x="54" y="0"/>
                  </a:lnTo>
                  <a:lnTo>
                    <a:pt x="1482" y="0"/>
                  </a:lnTo>
                  <a:lnTo>
                    <a:pt x="1482" y="0"/>
                  </a:lnTo>
                  <a:lnTo>
                    <a:pt x="1493" y="2"/>
                  </a:lnTo>
                  <a:lnTo>
                    <a:pt x="1502" y="6"/>
                  </a:lnTo>
                  <a:lnTo>
                    <a:pt x="1512" y="9"/>
                  </a:lnTo>
                  <a:lnTo>
                    <a:pt x="1521" y="17"/>
                  </a:lnTo>
                  <a:lnTo>
                    <a:pt x="1527" y="24"/>
                  </a:lnTo>
                  <a:lnTo>
                    <a:pt x="1532" y="34"/>
                  </a:lnTo>
                  <a:lnTo>
                    <a:pt x="1534" y="45"/>
                  </a:lnTo>
                  <a:lnTo>
                    <a:pt x="1536" y="56"/>
                  </a:lnTo>
                  <a:lnTo>
                    <a:pt x="1536" y="84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3" name="Google Shape;533;p48"/>
            <p:cNvSpPr/>
            <p:nvPr/>
          </p:nvSpPr>
          <p:spPr>
            <a:xfrm>
              <a:off x="6010121" y="4485541"/>
              <a:ext cx="162876" cy="69658"/>
            </a:xfrm>
            <a:custGeom>
              <a:rect b="b" l="l" r="r" t="t"/>
              <a:pathLst>
                <a:path extrusionOk="0" h="138" w="318">
                  <a:moveTo>
                    <a:pt x="264" y="0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264" y="138"/>
                  </a:lnTo>
                  <a:lnTo>
                    <a:pt x="264" y="138"/>
                  </a:lnTo>
                  <a:lnTo>
                    <a:pt x="275" y="136"/>
                  </a:lnTo>
                  <a:lnTo>
                    <a:pt x="284" y="134"/>
                  </a:lnTo>
                  <a:lnTo>
                    <a:pt x="294" y="128"/>
                  </a:lnTo>
                  <a:lnTo>
                    <a:pt x="303" y="121"/>
                  </a:lnTo>
                  <a:lnTo>
                    <a:pt x="309" y="113"/>
                  </a:lnTo>
                  <a:lnTo>
                    <a:pt x="314" y="104"/>
                  </a:lnTo>
                  <a:lnTo>
                    <a:pt x="316" y="95"/>
                  </a:lnTo>
                  <a:lnTo>
                    <a:pt x="318" y="84"/>
                  </a:lnTo>
                  <a:lnTo>
                    <a:pt x="318" y="56"/>
                  </a:lnTo>
                  <a:lnTo>
                    <a:pt x="318" y="56"/>
                  </a:lnTo>
                  <a:lnTo>
                    <a:pt x="316" y="45"/>
                  </a:lnTo>
                  <a:lnTo>
                    <a:pt x="314" y="34"/>
                  </a:lnTo>
                  <a:lnTo>
                    <a:pt x="309" y="24"/>
                  </a:lnTo>
                  <a:lnTo>
                    <a:pt x="303" y="17"/>
                  </a:lnTo>
                  <a:lnTo>
                    <a:pt x="294" y="9"/>
                  </a:lnTo>
                  <a:lnTo>
                    <a:pt x="284" y="6"/>
                  </a:lnTo>
                  <a:lnTo>
                    <a:pt x="275" y="2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898A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4" name="Google Shape;534;p48"/>
            <p:cNvSpPr/>
            <p:nvPr/>
          </p:nvSpPr>
          <p:spPr>
            <a:xfrm>
              <a:off x="6010121" y="4485541"/>
              <a:ext cx="162876" cy="69658"/>
            </a:xfrm>
            <a:custGeom>
              <a:rect b="b" l="l" r="r" t="t"/>
              <a:pathLst>
                <a:path extrusionOk="0" h="138" w="318">
                  <a:moveTo>
                    <a:pt x="264" y="0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264" y="138"/>
                  </a:lnTo>
                  <a:lnTo>
                    <a:pt x="264" y="138"/>
                  </a:lnTo>
                  <a:lnTo>
                    <a:pt x="275" y="136"/>
                  </a:lnTo>
                  <a:lnTo>
                    <a:pt x="284" y="134"/>
                  </a:lnTo>
                  <a:lnTo>
                    <a:pt x="294" y="128"/>
                  </a:lnTo>
                  <a:lnTo>
                    <a:pt x="303" y="121"/>
                  </a:lnTo>
                  <a:lnTo>
                    <a:pt x="309" y="113"/>
                  </a:lnTo>
                  <a:lnTo>
                    <a:pt x="314" y="104"/>
                  </a:lnTo>
                  <a:lnTo>
                    <a:pt x="316" y="95"/>
                  </a:lnTo>
                  <a:lnTo>
                    <a:pt x="318" y="84"/>
                  </a:lnTo>
                  <a:lnTo>
                    <a:pt x="318" y="56"/>
                  </a:lnTo>
                  <a:lnTo>
                    <a:pt x="318" y="56"/>
                  </a:lnTo>
                  <a:lnTo>
                    <a:pt x="316" y="45"/>
                  </a:lnTo>
                  <a:lnTo>
                    <a:pt x="314" y="34"/>
                  </a:lnTo>
                  <a:lnTo>
                    <a:pt x="309" y="24"/>
                  </a:lnTo>
                  <a:lnTo>
                    <a:pt x="303" y="17"/>
                  </a:lnTo>
                  <a:lnTo>
                    <a:pt x="294" y="9"/>
                  </a:lnTo>
                  <a:lnTo>
                    <a:pt x="284" y="6"/>
                  </a:lnTo>
                  <a:lnTo>
                    <a:pt x="275" y="2"/>
                  </a:lnTo>
                  <a:lnTo>
                    <a:pt x="264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5" name="Google Shape;535;p48"/>
            <p:cNvSpPr/>
            <p:nvPr/>
          </p:nvSpPr>
          <p:spPr>
            <a:xfrm>
              <a:off x="5418031" y="4512175"/>
              <a:ext cx="15366" cy="18439"/>
            </a:xfrm>
            <a:custGeom>
              <a:rect b="b" l="l" r="r" t="t"/>
              <a:pathLst>
                <a:path extrusionOk="0" h="37" w="30">
                  <a:moveTo>
                    <a:pt x="28" y="0"/>
                  </a:moveTo>
                  <a:lnTo>
                    <a:pt x="2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1" y="17"/>
                  </a:lnTo>
                  <a:lnTo>
                    <a:pt x="11" y="17"/>
                  </a:lnTo>
                  <a:lnTo>
                    <a:pt x="15" y="21"/>
                  </a:lnTo>
                  <a:lnTo>
                    <a:pt x="15" y="21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7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5" y="19"/>
                  </a:lnTo>
                  <a:lnTo>
                    <a:pt x="5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6" name="Google Shape;536;p48"/>
            <p:cNvSpPr/>
            <p:nvPr/>
          </p:nvSpPr>
          <p:spPr>
            <a:xfrm>
              <a:off x="5435446" y="4512175"/>
              <a:ext cx="12293" cy="18439"/>
            </a:xfrm>
            <a:custGeom>
              <a:rect b="b" l="l" r="r" t="t"/>
              <a:pathLst>
                <a:path extrusionOk="0" h="37" w="24">
                  <a:moveTo>
                    <a:pt x="0" y="37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6" y="4"/>
                  </a:lnTo>
                  <a:lnTo>
                    <a:pt x="6" y="15"/>
                  </a:lnTo>
                  <a:lnTo>
                    <a:pt x="23" y="15"/>
                  </a:lnTo>
                  <a:lnTo>
                    <a:pt x="23" y="21"/>
                  </a:lnTo>
                  <a:lnTo>
                    <a:pt x="6" y="21"/>
                  </a:lnTo>
                  <a:lnTo>
                    <a:pt x="6" y="34"/>
                  </a:lnTo>
                  <a:lnTo>
                    <a:pt x="24" y="34"/>
                  </a:lnTo>
                  <a:lnTo>
                    <a:pt x="24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7" name="Google Shape;537;p48"/>
            <p:cNvSpPr/>
            <p:nvPr/>
          </p:nvSpPr>
          <p:spPr>
            <a:xfrm>
              <a:off x="5449787" y="4512175"/>
              <a:ext cx="16390" cy="18439"/>
            </a:xfrm>
            <a:custGeom>
              <a:rect b="b" l="l" r="r" t="t"/>
              <a:pathLst>
                <a:path extrusionOk="0" h="37" w="32">
                  <a:moveTo>
                    <a:pt x="13" y="37"/>
                  </a:moveTo>
                  <a:lnTo>
                    <a:pt x="13" y="22"/>
                  </a:lnTo>
                  <a:lnTo>
                    <a:pt x="13" y="22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19" y="22"/>
                  </a:lnTo>
                  <a:lnTo>
                    <a:pt x="19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8" name="Google Shape;538;p48"/>
            <p:cNvSpPr/>
            <p:nvPr/>
          </p:nvSpPr>
          <p:spPr>
            <a:xfrm>
              <a:off x="5472323" y="4512175"/>
              <a:ext cx="24585" cy="18439"/>
            </a:xfrm>
            <a:custGeom>
              <a:rect b="b" l="l" r="r" t="t"/>
              <a:pathLst>
                <a:path extrusionOk="0" h="37" w="48">
                  <a:moveTo>
                    <a:pt x="24" y="11"/>
                  </a:moveTo>
                  <a:lnTo>
                    <a:pt x="24" y="11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5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3" y="32"/>
                  </a:lnTo>
                  <a:lnTo>
                    <a:pt x="13" y="32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5" y="32"/>
                  </a:lnTo>
                  <a:lnTo>
                    <a:pt x="35" y="32"/>
                  </a:lnTo>
                  <a:lnTo>
                    <a:pt x="37" y="24"/>
                  </a:lnTo>
                  <a:lnTo>
                    <a:pt x="37" y="24"/>
                  </a:lnTo>
                  <a:lnTo>
                    <a:pt x="39" y="17"/>
                  </a:lnTo>
                  <a:lnTo>
                    <a:pt x="39" y="17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39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4" y="11"/>
                  </a:lnTo>
                  <a:lnTo>
                    <a:pt x="24" y="1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39" name="Google Shape;539;p48"/>
            <p:cNvSpPr/>
            <p:nvPr/>
          </p:nvSpPr>
          <p:spPr>
            <a:xfrm>
              <a:off x="5498957" y="4511151"/>
              <a:ext cx="18439" cy="19464"/>
            </a:xfrm>
            <a:custGeom>
              <a:rect b="b" l="l" r="r" t="t"/>
              <a:pathLst>
                <a:path extrusionOk="0" h="39" w="35">
                  <a:moveTo>
                    <a:pt x="0" y="21"/>
                  </a:moveTo>
                  <a:lnTo>
                    <a:pt x="0" y="2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6"/>
                  </a:lnTo>
                  <a:lnTo>
                    <a:pt x="5" y="6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4" y="39"/>
                  </a:lnTo>
                  <a:lnTo>
                    <a:pt x="24" y="39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1"/>
                  </a:lnTo>
                  <a:lnTo>
                    <a:pt x="0" y="21"/>
                  </a:lnTo>
                  <a:close/>
                  <a:moveTo>
                    <a:pt x="5" y="21"/>
                  </a:moveTo>
                  <a:lnTo>
                    <a:pt x="5" y="2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0" name="Google Shape;540;p48"/>
            <p:cNvSpPr/>
            <p:nvPr/>
          </p:nvSpPr>
          <p:spPr>
            <a:xfrm>
              <a:off x="5522518" y="4512175"/>
              <a:ext cx="14341" cy="18439"/>
            </a:xfrm>
            <a:custGeom>
              <a:rect b="b" l="l" r="r" t="t"/>
              <a:pathLst>
                <a:path extrusionOk="0" h="37" w="28">
                  <a:moveTo>
                    <a:pt x="17" y="22"/>
                  </a:moveTo>
                  <a:lnTo>
                    <a:pt x="17" y="22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7" y="30"/>
                  </a:lnTo>
                  <a:lnTo>
                    <a:pt x="17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0" y="22"/>
                  </a:lnTo>
                  <a:lnTo>
                    <a:pt x="4" y="22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4" y="6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17" y="22"/>
                  </a:lnTo>
                  <a:lnTo>
                    <a:pt x="17" y="22"/>
                  </a:lnTo>
                  <a:close/>
                  <a:moveTo>
                    <a:pt x="10" y="4"/>
                  </a:moveTo>
                  <a:lnTo>
                    <a:pt x="10" y="4"/>
                  </a:lnTo>
                  <a:lnTo>
                    <a:pt x="4" y="4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1" name="Google Shape;541;p48"/>
            <p:cNvSpPr/>
            <p:nvPr/>
          </p:nvSpPr>
          <p:spPr>
            <a:xfrm>
              <a:off x="5538908" y="4512175"/>
              <a:ext cx="15366" cy="18439"/>
            </a:xfrm>
            <a:custGeom>
              <a:rect b="b" l="l" r="r" t="t"/>
              <a:pathLst>
                <a:path extrusionOk="0" h="37" w="29">
                  <a:moveTo>
                    <a:pt x="29" y="19"/>
                  </a:moveTo>
                  <a:lnTo>
                    <a:pt x="29" y="19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9" y="19"/>
                  </a:lnTo>
                  <a:lnTo>
                    <a:pt x="29" y="19"/>
                  </a:lnTo>
                  <a:close/>
                  <a:moveTo>
                    <a:pt x="9" y="34"/>
                  </a:moveTo>
                  <a:lnTo>
                    <a:pt x="9" y="34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24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13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6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5" y="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9" y="34"/>
                  </a:lnTo>
                  <a:lnTo>
                    <a:pt x="9" y="3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2" name="Google Shape;542;p48"/>
            <p:cNvSpPr/>
            <p:nvPr/>
          </p:nvSpPr>
          <p:spPr>
            <a:xfrm>
              <a:off x="5557346" y="4527541"/>
              <a:ext cx="4098" cy="3073"/>
            </a:xfrm>
            <a:custGeom>
              <a:rect b="b" l="l" r="r" t="t"/>
              <a:pathLst>
                <a:path extrusionOk="0" h="5" w="7">
                  <a:moveTo>
                    <a:pt x="7" y="2"/>
                  </a:moveTo>
                  <a:lnTo>
                    <a:pt x="7" y="2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3" name="Google Shape;543;p48"/>
            <p:cNvSpPr/>
            <p:nvPr/>
          </p:nvSpPr>
          <p:spPr>
            <a:xfrm>
              <a:off x="5564517" y="4527541"/>
              <a:ext cx="3073" cy="3073"/>
            </a:xfrm>
            <a:custGeom>
              <a:rect b="b" l="l" r="r" t="t"/>
              <a:pathLst>
                <a:path extrusionOk="0" h="5" w="7">
                  <a:moveTo>
                    <a:pt x="7" y="2"/>
                  </a:moveTo>
                  <a:lnTo>
                    <a:pt x="7" y="2"/>
                  </a:lnTo>
                  <a:lnTo>
                    <a:pt x="6" y="5"/>
                  </a:lnTo>
                  <a:lnTo>
                    <a:pt x="6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4" name="Google Shape;544;p48"/>
            <p:cNvSpPr/>
            <p:nvPr/>
          </p:nvSpPr>
          <p:spPr>
            <a:xfrm>
              <a:off x="5570664" y="4527541"/>
              <a:ext cx="4098" cy="3073"/>
            </a:xfrm>
            <a:custGeom>
              <a:rect b="b" l="l" r="r" t="t"/>
              <a:pathLst>
                <a:path extrusionOk="0" h="5" w="7">
                  <a:moveTo>
                    <a:pt x="7" y="2"/>
                  </a:move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5" name="Google Shape;545;p48"/>
            <p:cNvSpPr/>
            <p:nvPr/>
          </p:nvSpPr>
          <p:spPr>
            <a:xfrm>
              <a:off x="6023439" y="4511151"/>
              <a:ext cx="14341" cy="18439"/>
            </a:xfrm>
            <a:custGeom>
              <a:rect b="b" l="l" r="r" t="t"/>
              <a:pathLst>
                <a:path extrusionOk="0" h="37" w="28">
                  <a:moveTo>
                    <a:pt x="28" y="0"/>
                  </a:moveTo>
                  <a:lnTo>
                    <a:pt x="28" y="4"/>
                  </a:lnTo>
                  <a:lnTo>
                    <a:pt x="17" y="4"/>
                  </a:lnTo>
                  <a:lnTo>
                    <a:pt x="17" y="37"/>
                  </a:lnTo>
                  <a:lnTo>
                    <a:pt x="11" y="37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6" name="Google Shape;546;p48"/>
            <p:cNvSpPr/>
            <p:nvPr/>
          </p:nvSpPr>
          <p:spPr>
            <a:xfrm>
              <a:off x="6039829" y="4511151"/>
              <a:ext cx="16390" cy="18439"/>
            </a:xfrm>
            <a:custGeom>
              <a:rect b="b" l="l" r="r" t="t"/>
              <a:pathLst>
                <a:path extrusionOk="0" h="37" w="31">
                  <a:moveTo>
                    <a:pt x="13" y="37"/>
                  </a:moveTo>
                  <a:lnTo>
                    <a:pt x="13" y="23"/>
                  </a:lnTo>
                  <a:lnTo>
                    <a:pt x="13" y="23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18" y="23"/>
                  </a:lnTo>
                  <a:lnTo>
                    <a:pt x="18" y="37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7" name="Google Shape;547;p48"/>
            <p:cNvSpPr/>
            <p:nvPr/>
          </p:nvSpPr>
          <p:spPr>
            <a:xfrm>
              <a:off x="6058267" y="4510126"/>
              <a:ext cx="13317" cy="19464"/>
            </a:xfrm>
            <a:custGeom>
              <a:rect b="b" l="l" r="r" t="t"/>
              <a:pathLst>
                <a:path extrusionOk="0" h="39" w="26">
                  <a:moveTo>
                    <a:pt x="9" y="0"/>
                  </a:moveTo>
                  <a:lnTo>
                    <a:pt x="9" y="0"/>
                  </a:lnTo>
                  <a:lnTo>
                    <a:pt x="17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5" y="25"/>
                  </a:lnTo>
                  <a:lnTo>
                    <a:pt x="15" y="25"/>
                  </a:lnTo>
                  <a:lnTo>
                    <a:pt x="9" y="25"/>
                  </a:lnTo>
                  <a:lnTo>
                    <a:pt x="4" y="25"/>
                  </a:lnTo>
                  <a:lnTo>
                    <a:pt x="4" y="39"/>
                  </a:lnTo>
                  <a:lnTo>
                    <a:pt x="0" y="39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9" y="6"/>
                  </a:moveTo>
                  <a:lnTo>
                    <a:pt x="9" y="6"/>
                  </a:lnTo>
                  <a:lnTo>
                    <a:pt x="4" y="6"/>
                  </a:lnTo>
                  <a:lnTo>
                    <a:pt x="4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8" name="Google Shape;548;p48"/>
            <p:cNvSpPr/>
            <p:nvPr/>
          </p:nvSpPr>
          <p:spPr>
            <a:xfrm>
              <a:off x="6074657" y="4511151"/>
              <a:ext cx="12293" cy="18439"/>
            </a:xfrm>
            <a:custGeom>
              <a:rect b="b" l="l" r="r" t="t"/>
              <a:pathLst>
                <a:path extrusionOk="0" h="37" w="25">
                  <a:moveTo>
                    <a:pt x="0" y="37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25" y="4"/>
                  </a:lnTo>
                  <a:lnTo>
                    <a:pt x="6" y="4"/>
                  </a:lnTo>
                  <a:lnTo>
                    <a:pt x="6" y="15"/>
                  </a:lnTo>
                  <a:lnTo>
                    <a:pt x="23" y="15"/>
                  </a:lnTo>
                  <a:lnTo>
                    <a:pt x="23" y="19"/>
                  </a:lnTo>
                  <a:lnTo>
                    <a:pt x="6" y="19"/>
                  </a:lnTo>
                  <a:lnTo>
                    <a:pt x="6" y="32"/>
                  </a:lnTo>
                  <a:lnTo>
                    <a:pt x="25" y="32"/>
                  </a:lnTo>
                  <a:lnTo>
                    <a:pt x="25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49" name="Google Shape;549;p48"/>
            <p:cNvSpPr/>
            <p:nvPr/>
          </p:nvSpPr>
          <p:spPr>
            <a:xfrm>
              <a:off x="6096169" y="4511151"/>
              <a:ext cx="14341" cy="18439"/>
            </a:xfrm>
            <a:custGeom>
              <a:rect b="b" l="l" r="r" t="t"/>
              <a:pathLst>
                <a:path extrusionOk="0" h="37" w="28">
                  <a:moveTo>
                    <a:pt x="28" y="0"/>
                  </a:moveTo>
                  <a:lnTo>
                    <a:pt x="28" y="4"/>
                  </a:lnTo>
                  <a:lnTo>
                    <a:pt x="17" y="4"/>
                  </a:lnTo>
                  <a:lnTo>
                    <a:pt x="17" y="37"/>
                  </a:lnTo>
                  <a:lnTo>
                    <a:pt x="11" y="37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0" name="Google Shape;550;p48"/>
            <p:cNvSpPr/>
            <p:nvPr/>
          </p:nvSpPr>
          <p:spPr>
            <a:xfrm>
              <a:off x="6112559" y="4511151"/>
              <a:ext cx="12293" cy="18439"/>
            </a:xfrm>
            <a:custGeom>
              <a:rect b="b" l="l" r="r" t="t"/>
              <a:pathLst>
                <a:path extrusionOk="0" h="37" w="24">
                  <a:moveTo>
                    <a:pt x="0" y="37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4" y="4"/>
                  </a:lnTo>
                  <a:lnTo>
                    <a:pt x="5" y="4"/>
                  </a:lnTo>
                  <a:lnTo>
                    <a:pt x="5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5" y="19"/>
                  </a:lnTo>
                  <a:lnTo>
                    <a:pt x="5" y="32"/>
                  </a:lnTo>
                  <a:lnTo>
                    <a:pt x="24" y="32"/>
                  </a:lnTo>
                  <a:lnTo>
                    <a:pt x="24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1" name="Google Shape;551;p48"/>
            <p:cNvSpPr/>
            <p:nvPr/>
          </p:nvSpPr>
          <p:spPr>
            <a:xfrm>
              <a:off x="6126900" y="4511151"/>
              <a:ext cx="16390" cy="18439"/>
            </a:xfrm>
            <a:custGeom>
              <a:rect b="b" l="l" r="r" t="t"/>
              <a:pathLst>
                <a:path extrusionOk="0" h="37" w="31">
                  <a:moveTo>
                    <a:pt x="26" y="37"/>
                  </a:moveTo>
                  <a:lnTo>
                    <a:pt x="26" y="37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3" y="1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6" y="1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31" y="37"/>
                  </a:lnTo>
                  <a:lnTo>
                    <a:pt x="26" y="37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2" name="Google Shape;552;p48"/>
            <p:cNvSpPr/>
            <p:nvPr/>
          </p:nvSpPr>
          <p:spPr>
            <a:xfrm>
              <a:off x="6145339" y="4511151"/>
              <a:ext cx="14341" cy="18439"/>
            </a:xfrm>
            <a:custGeom>
              <a:rect b="b" l="l" r="r" t="t"/>
              <a:pathLst>
                <a:path extrusionOk="0" h="37" w="28">
                  <a:moveTo>
                    <a:pt x="28" y="0"/>
                  </a:moveTo>
                  <a:lnTo>
                    <a:pt x="28" y="4"/>
                  </a:lnTo>
                  <a:lnTo>
                    <a:pt x="17" y="4"/>
                  </a:lnTo>
                  <a:lnTo>
                    <a:pt x="17" y="37"/>
                  </a:lnTo>
                  <a:lnTo>
                    <a:pt x="11" y="37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3" name="Google Shape;553;p48"/>
            <p:cNvSpPr/>
            <p:nvPr/>
          </p:nvSpPr>
          <p:spPr>
            <a:xfrm>
              <a:off x="6018316" y="4494761"/>
              <a:ext cx="137267" cy="8195"/>
            </a:xfrm>
            <a:custGeom>
              <a:rect b="b" l="l" r="r" t="t"/>
              <a:pathLst>
                <a:path extrusionOk="0" h="16" w="267">
                  <a:moveTo>
                    <a:pt x="258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5" y="16"/>
                  </a:lnTo>
                  <a:lnTo>
                    <a:pt x="9" y="16"/>
                  </a:lnTo>
                  <a:lnTo>
                    <a:pt x="258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6" y="15"/>
                  </a:lnTo>
                  <a:lnTo>
                    <a:pt x="267" y="11"/>
                  </a:lnTo>
                  <a:lnTo>
                    <a:pt x="267" y="7"/>
                  </a:lnTo>
                  <a:lnTo>
                    <a:pt x="267" y="7"/>
                  </a:lnTo>
                  <a:lnTo>
                    <a:pt x="267" y="5"/>
                  </a:lnTo>
                  <a:lnTo>
                    <a:pt x="266" y="2"/>
                  </a:lnTo>
                  <a:lnTo>
                    <a:pt x="262" y="0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39ADB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4" name="Google Shape;554;p48"/>
            <p:cNvSpPr/>
            <p:nvPr/>
          </p:nvSpPr>
          <p:spPr>
            <a:xfrm>
              <a:off x="6018316" y="4494761"/>
              <a:ext cx="137267" cy="8195"/>
            </a:xfrm>
            <a:custGeom>
              <a:rect b="b" l="l" r="r" t="t"/>
              <a:pathLst>
                <a:path extrusionOk="0" h="16" w="267">
                  <a:moveTo>
                    <a:pt x="258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5" y="16"/>
                  </a:lnTo>
                  <a:lnTo>
                    <a:pt x="9" y="16"/>
                  </a:lnTo>
                  <a:lnTo>
                    <a:pt x="258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6" y="15"/>
                  </a:lnTo>
                  <a:lnTo>
                    <a:pt x="267" y="11"/>
                  </a:lnTo>
                  <a:lnTo>
                    <a:pt x="267" y="7"/>
                  </a:lnTo>
                  <a:lnTo>
                    <a:pt x="267" y="7"/>
                  </a:lnTo>
                  <a:lnTo>
                    <a:pt x="267" y="5"/>
                  </a:lnTo>
                  <a:lnTo>
                    <a:pt x="266" y="2"/>
                  </a:lnTo>
                  <a:lnTo>
                    <a:pt x="262" y="0"/>
                  </a:lnTo>
                  <a:lnTo>
                    <a:pt x="258" y="0"/>
                  </a:lnTo>
                </a:path>
              </a:pathLst>
            </a:cu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5" name="Google Shape;555;p48"/>
            <p:cNvSpPr/>
            <p:nvPr/>
          </p:nvSpPr>
          <p:spPr>
            <a:xfrm>
              <a:off x="5178327" y="3773599"/>
              <a:ext cx="466092" cy="907599"/>
            </a:xfrm>
            <a:custGeom>
              <a:rect b="b" l="l" r="r" t="t"/>
              <a:pathLst>
                <a:path extrusionOk="0" h="1772" w="910">
                  <a:moveTo>
                    <a:pt x="882" y="1042"/>
                  </a:moveTo>
                  <a:lnTo>
                    <a:pt x="882" y="1042"/>
                  </a:lnTo>
                  <a:lnTo>
                    <a:pt x="867" y="1012"/>
                  </a:lnTo>
                  <a:lnTo>
                    <a:pt x="849" y="982"/>
                  </a:lnTo>
                  <a:lnTo>
                    <a:pt x="828" y="958"/>
                  </a:lnTo>
                  <a:lnTo>
                    <a:pt x="804" y="934"/>
                  </a:lnTo>
                  <a:lnTo>
                    <a:pt x="804" y="934"/>
                  </a:lnTo>
                  <a:lnTo>
                    <a:pt x="778" y="912"/>
                  </a:lnTo>
                  <a:lnTo>
                    <a:pt x="748" y="891"/>
                  </a:lnTo>
                  <a:lnTo>
                    <a:pt x="717" y="873"/>
                  </a:lnTo>
                  <a:lnTo>
                    <a:pt x="681" y="856"/>
                  </a:lnTo>
                  <a:lnTo>
                    <a:pt x="681" y="856"/>
                  </a:lnTo>
                  <a:lnTo>
                    <a:pt x="605" y="823"/>
                  </a:lnTo>
                  <a:lnTo>
                    <a:pt x="518" y="787"/>
                  </a:lnTo>
                  <a:lnTo>
                    <a:pt x="518" y="787"/>
                  </a:lnTo>
                  <a:lnTo>
                    <a:pt x="453" y="763"/>
                  </a:lnTo>
                  <a:lnTo>
                    <a:pt x="399" y="741"/>
                  </a:lnTo>
                  <a:lnTo>
                    <a:pt x="399" y="741"/>
                  </a:lnTo>
                  <a:lnTo>
                    <a:pt x="375" y="730"/>
                  </a:lnTo>
                  <a:lnTo>
                    <a:pt x="353" y="717"/>
                  </a:lnTo>
                  <a:lnTo>
                    <a:pt x="334" y="706"/>
                  </a:lnTo>
                  <a:lnTo>
                    <a:pt x="316" y="693"/>
                  </a:lnTo>
                  <a:lnTo>
                    <a:pt x="316" y="693"/>
                  </a:lnTo>
                  <a:lnTo>
                    <a:pt x="301" y="678"/>
                  </a:lnTo>
                  <a:lnTo>
                    <a:pt x="286" y="665"/>
                  </a:lnTo>
                  <a:lnTo>
                    <a:pt x="275" y="650"/>
                  </a:lnTo>
                  <a:lnTo>
                    <a:pt x="265" y="633"/>
                  </a:lnTo>
                  <a:lnTo>
                    <a:pt x="265" y="633"/>
                  </a:lnTo>
                  <a:lnTo>
                    <a:pt x="258" y="617"/>
                  </a:lnTo>
                  <a:lnTo>
                    <a:pt x="254" y="600"/>
                  </a:lnTo>
                  <a:lnTo>
                    <a:pt x="250" y="580"/>
                  </a:lnTo>
                  <a:lnTo>
                    <a:pt x="250" y="559"/>
                  </a:lnTo>
                  <a:lnTo>
                    <a:pt x="250" y="559"/>
                  </a:lnTo>
                  <a:lnTo>
                    <a:pt x="250" y="539"/>
                  </a:lnTo>
                  <a:lnTo>
                    <a:pt x="254" y="522"/>
                  </a:lnTo>
                  <a:lnTo>
                    <a:pt x="260" y="503"/>
                  </a:lnTo>
                  <a:lnTo>
                    <a:pt x="267" y="489"/>
                  </a:lnTo>
                  <a:lnTo>
                    <a:pt x="278" y="474"/>
                  </a:lnTo>
                  <a:lnTo>
                    <a:pt x="290" y="461"/>
                  </a:lnTo>
                  <a:lnTo>
                    <a:pt x="304" y="450"/>
                  </a:lnTo>
                  <a:lnTo>
                    <a:pt x="321" y="438"/>
                  </a:lnTo>
                  <a:lnTo>
                    <a:pt x="321" y="438"/>
                  </a:lnTo>
                  <a:lnTo>
                    <a:pt x="340" y="429"/>
                  </a:lnTo>
                  <a:lnTo>
                    <a:pt x="360" y="422"/>
                  </a:lnTo>
                  <a:lnTo>
                    <a:pt x="379" y="416"/>
                  </a:lnTo>
                  <a:lnTo>
                    <a:pt x="399" y="411"/>
                  </a:lnTo>
                  <a:lnTo>
                    <a:pt x="421" y="407"/>
                  </a:lnTo>
                  <a:lnTo>
                    <a:pt x="444" y="403"/>
                  </a:lnTo>
                  <a:lnTo>
                    <a:pt x="466" y="401"/>
                  </a:lnTo>
                  <a:lnTo>
                    <a:pt x="490" y="401"/>
                  </a:lnTo>
                  <a:lnTo>
                    <a:pt x="490" y="401"/>
                  </a:lnTo>
                  <a:lnTo>
                    <a:pt x="544" y="401"/>
                  </a:lnTo>
                  <a:lnTo>
                    <a:pt x="594" y="405"/>
                  </a:lnTo>
                  <a:lnTo>
                    <a:pt x="641" y="412"/>
                  </a:lnTo>
                  <a:lnTo>
                    <a:pt x="681" y="422"/>
                  </a:lnTo>
                  <a:lnTo>
                    <a:pt x="681" y="422"/>
                  </a:lnTo>
                  <a:lnTo>
                    <a:pt x="719" y="433"/>
                  </a:lnTo>
                  <a:lnTo>
                    <a:pt x="750" y="442"/>
                  </a:lnTo>
                  <a:lnTo>
                    <a:pt x="776" y="453"/>
                  </a:lnTo>
                  <a:lnTo>
                    <a:pt x="798" y="463"/>
                  </a:lnTo>
                  <a:lnTo>
                    <a:pt x="841" y="264"/>
                  </a:lnTo>
                  <a:lnTo>
                    <a:pt x="841" y="264"/>
                  </a:lnTo>
                  <a:lnTo>
                    <a:pt x="817" y="256"/>
                  </a:lnTo>
                  <a:lnTo>
                    <a:pt x="785" y="247"/>
                  </a:lnTo>
                  <a:lnTo>
                    <a:pt x="785" y="247"/>
                  </a:lnTo>
                  <a:lnTo>
                    <a:pt x="746" y="238"/>
                  </a:lnTo>
                  <a:lnTo>
                    <a:pt x="702" y="229"/>
                  </a:lnTo>
                  <a:lnTo>
                    <a:pt x="702" y="229"/>
                  </a:lnTo>
                  <a:lnTo>
                    <a:pt x="652" y="219"/>
                  </a:lnTo>
                  <a:lnTo>
                    <a:pt x="600" y="214"/>
                  </a:lnTo>
                  <a:lnTo>
                    <a:pt x="600" y="214"/>
                  </a:lnTo>
                  <a:lnTo>
                    <a:pt x="537" y="208"/>
                  </a:lnTo>
                  <a:lnTo>
                    <a:pt x="537" y="0"/>
                  </a:lnTo>
                  <a:lnTo>
                    <a:pt x="373" y="0"/>
                  </a:lnTo>
                  <a:lnTo>
                    <a:pt x="373" y="216"/>
                  </a:lnTo>
                  <a:lnTo>
                    <a:pt x="373" y="216"/>
                  </a:lnTo>
                  <a:lnTo>
                    <a:pt x="340" y="221"/>
                  </a:lnTo>
                  <a:lnTo>
                    <a:pt x="308" y="229"/>
                  </a:lnTo>
                  <a:lnTo>
                    <a:pt x="276" y="238"/>
                  </a:lnTo>
                  <a:lnTo>
                    <a:pt x="247" y="249"/>
                  </a:lnTo>
                  <a:lnTo>
                    <a:pt x="221" y="260"/>
                  </a:lnTo>
                  <a:lnTo>
                    <a:pt x="193" y="275"/>
                  </a:lnTo>
                  <a:lnTo>
                    <a:pt x="169" y="290"/>
                  </a:lnTo>
                  <a:lnTo>
                    <a:pt x="145" y="308"/>
                  </a:lnTo>
                  <a:lnTo>
                    <a:pt x="145" y="308"/>
                  </a:lnTo>
                  <a:lnTo>
                    <a:pt x="115" y="334"/>
                  </a:lnTo>
                  <a:lnTo>
                    <a:pt x="91" y="362"/>
                  </a:lnTo>
                  <a:lnTo>
                    <a:pt x="78" y="377"/>
                  </a:lnTo>
                  <a:lnTo>
                    <a:pt x="68" y="392"/>
                  </a:lnTo>
                  <a:lnTo>
                    <a:pt x="59" y="409"/>
                  </a:lnTo>
                  <a:lnTo>
                    <a:pt x="50" y="425"/>
                  </a:lnTo>
                  <a:lnTo>
                    <a:pt x="42" y="442"/>
                  </a:lnTo>
                  <a:lnTo>
                    <a:pt x="37" y="461"/>
                  </a:lnTo>
                  <a:lnTo>
                    <a:pt x="28" y="498"/>
                  </a:lnTo>
                  <a:lnTo>
                    <a:pt x="20" y="537"/>
                  </a:lnTo>
                  <a:lnTo>
                    <a:pt x="18" y="580"/>
                  </a:lnTo>
                  <a:lnTo>
                    <a:pt x="18" y="580"/>
                  </a:lnTo>
                  <a:lnTo>
                    <a:pt x="20" y="620"/>
                  </a:lnTo>
                  <a:lnTo>
                    <a:pt x="26" y="659"/>
                  </a:lnTo>
                  <a:lnTo>
                    <a:pt x="31" y="678"/>
                  </a:lnTo>
                  <a:lnTo>
                    <a:pt x="35" y="695"/>
                  </a:lnTo>
                  <a:lnTo>
                    <a:pt x="42" y="710"/>
                  </a:lnTo>
                  <a:lnTo>
                    <a:pt x="48" y="726"/>
                  </a:lnTo>
                  <a:lnTo>
                    <a:pt x="48" y="726"/>
                  </a:lnTo>
                  <a:lnTo>
                    <a:pt x="65" y="754"/>
                  </a:lnTo>
                  <a:lnTo>
                    <a:pt x="83" y="780"/>
                  </a:lnTo>
                  <a:lnTo>
                    <a:pt x="104" y="806"/>
                  </a:lnTo>
                  <a:lnTo>
                    <a:pt x="128" y="826"/>
                  </a:lnTo>
                  <a:lnTo>
                    <a:pt x="128" y="826"/>
                  </a:lnTo>
                  <a:lnTo>
                    <a:pt x="154" y="847"/>
                  </a:lnTo>
                  <a:lnTo>
                    <a:pt x="182" y="867"/>
                  </a:lnTo>
                  <a:lnTo>
                    <a:pt x="213" y="884"/>
                  </a:lnTo>
                  <a:lnTo>
                    <a:pt x="247" y="901"/>
                  </a:lnTo>
                  <a:lnTo>
                    <a:pt x="247" y="901"/>
                  </a:lnTo>
                  <a:lnTo>
                    <a:pt x="316" y="930"/>
                  </a:lnTo>
                  <a:lnTo>
                    <a:pt x="388" y="962"/>
                  </a:lnTo>
                  <a:lnTo>
                    <a:pt x="388" y="962"/>
                  </a:lnTo>
                  <a:lnTo>
                    <a:pt x="460" y="992"/>
                  </a:lnTo>
                  <a:lnTo>
                    <a:pt x="522" y="1020"/>
                  </a:lnTo>
                  <a:lnTo>
                    <a:pt x="570" y="1047"/>
                  </a:lnTo>
                  <a:lnTo>
                    <a:pt x="592" y="1060"/>
                  </a:lnTo>
                  <a:lnTo>
                    <a:pt x="609" y="1073"/>
                  </a:lnTo>
                  <a:lnTo>
                    <a:pt x="609" y="1073"/>
                  </a:lnTo>
                  <a:lnTo>
                    <a:pt x="626" y="1086"/>
                  </a:lnTo>
                  <a:lnTo>
                    <a:pt x="639" y="1099"/>
                  </a:lnTo>
                  <a:lnTo>
                    <a:pt x="650" y="1114"/>
                  </a:lnTo>
                  <a:lnTo>
                    <a:pt x="659" y="1131"/>
                  </a:lnTo>
                  <a:lnTo>
                    <a:pt x="667" y="1148"/>
                  </a:lnTo>
                  <a:lnTo>
                    <a:pt x="672" y="1166"/>
                  </a:lnTo>
                  <a:lnTo>
                    <a:pt x="676" y="1187"/>
                  </a:lnTo>
                  <a:lnTo>
                    <a:pt x="676" y="1207"/>
                  </a:lnTo>
                  <a:lnTo>
                    <a:pt x="676" y="1207"/>
                  </a:lnTo>
                  <a:lnTo>
                    <a:pt x="676" y="1228"/>
                  </a:lnTo>
                  <a:lnTo>
                    <a:pt x="672" y="1244"/>
                  </a:lnTo>
                  <a:lnTo>
                    <a:pt x="667" y="1263"/>
                  </a:lnTo>
                  <a:lnTo>
                    <a:pt x="659" y="1278"/>
                  </a:lnTo>
                  <a:lnTo>
                    <a:pt x="650" y="1293"/>
                  </a:lnTo>
                  <a:lnTo>
                    <a:pt x="639" y="1306"/>
                  </a:lnTo>
                  <a:lnTo>
                    <a:pt x="624" y="1317"/>
                  </a:lnTo>
                  <a:lnTo>
                    <a:pt x="609" y="1326"/>
                  </a:lnTo>
                  <a:lnTo>
                    <a:pt x="609" y="1326"/>
                  </a:lnTo>
                  <a:lnTo>
                    <a:pt x="590" y="1335"/>
                  </a:lnTo>
                  <a:lnTo>
                    <a:pt x="570" y="1343"/>
                  </a:lnTo>
                  <a:lnTo>
                    <a:pt x="548" y="1348"/>
                  </a:lnTo>
                  <a:lnTo>
                    <a:pt x="522" y="1354"/>
                  </a:lnTo>
                  <a:lnTo>
                    <a:pt x="494" y="1358"/>
                  </a:lnTo>
                  <a:lnTo>
                    <a:pt x="464" y="1361"/>
                  </a:lnTo>
                  <a:lnTo>
                    <a:pt x="433" y="1363"/>
                  </a:lnTo>
                  <a:lnTo>
                    <a:pt x="399" y="1363"/>
                  </a:lnTo>
                  <a:lnTo>
                    <a:pt x="399" y="1363"/>
                  </a:lnTo>
                  <a:lnTo>
                    <a:pt x="330" y="1361"/>
                  </a:lnTo>
                  <a:lnTo>
                    <a:pt x="269" y="1356"/>
                  </a:lnTo>
                  <a:lnTo>
                    <a:pt x="241" y="1352"/>
                  </a:lnTo>
                  <a:lnTo>
                    <a:pt x="215" y="1346"/>
                  </a:lnTo>
                  <a:lnTo>
                    <a:pt x="191" y="1341"/>
                  </a:lnTo>
                  <a:lnTo>
                    <a:pt x="167" y="1333"/>
                  </a:lnTo>
                  <a:lnTo>
                    <a:pt x="167" y="1333"/>
                  </a:lnTo>
                  <a:lnTo>
                    <a:pt x="41" y="1289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50" y="1506"/>
                  </a:lnTo>
                  <a:lnTo>
                    <a:pt x="130" y="1530"/>
                  </a:lnTo>
                  <a:lnTo>
                    <a:pt x="130" y="1530"/>
                  </a:lnTo>
                  <a:lnTo>
                    <a:pt x="156" y="1538"/>
                  </a:lnTo>
                  <a:lnTo>
                    <a:pt x="182" y="1543"/>
                  </a:lnTo>
                  <a:lnTo>
                    <a:pt x="210" y="1547"/>
                  </a:lnTo>
                  <a:lnTo>
                    <a:pt x="241" y="1553"/>
                  </a:lnTo>
                  <a:lnTo>
                    <a:pt x="310" y="1556"/>
                  </a:lnTo>
                  <a:lnTo>
                    <a:pt x="386" y="1560"/>
                  </a:lnTo>
                  <a:lnTo>
                    <a:pt x="386" y="1772"/>
                  </a:lnTo>
                  <a:lnTo>
                    <a:pt x="550" y="1772"/>
                  </a:lnTo>
                  <a:lnTo>
                    <a:pt x="550" y="1549"/>
                  </a:lnTo>
                  <a:lnTo>
                    <a:pt x="550" y="1549"/>
                  </a:lnTo>
                  <a:lnTo>
                    <a:pt x="583" y="1543"/>
                  </a:lnTo>
                  <a:lnTo>
                    <a:pt x="616" y="1536"/>
                  </a:lnTo>
                  <a:lnTo>
                    <a:pt x="646" y="1528"/>
                  </a:lnTo>
                  <a:lnTo>
                    <a:pt x="676" y="1519"/>
                  </a:lnTo>
                  <a:lnTo>
                    <a:pt x="704" y="1508"/>
                  </a:lnTo>
                  <a:lnTo>
                    <a:pt x="730" y="1495"/>
                  </a:lnTo>
                  <a:lnTo>
                    <a:pt x="754" y="1482"/>
                  </a:lnTo>
                  <a:lnTo>
                    <a:pt x="778" y="1467"/>
                  </a:lnTo>
                  <a:lnTo>
                    <a:pt x="778" y="1467"/>
                  </a:lnTo>
                  <a:lnTo>
                    <a:pt x="793" y="1456"/>
                  </a:lnTo>
                  <a:lnTo>
                    <a:pt x="808" y="1443"/>
                  </a:lnTo>
                  <a:lnTo>
                    <a:pt x="823" y="1430"/>
                  </a:lnTo>
                  <a:lnTo>
                    <a:pt x="836" y="1417"/>
                  </a:lnTo>
                  <a:lnTo>
                    <a:pt x="847" y="1402"/>
                  </a:lnTo>
                  <a:lnTo>
                    <a:pt x="858" y="1387"/>
                  </a:lnTo>
                  <a:lnTo>
                    <a:pt x="867" y="1371"/>
                  </a:lnTo>
                  <a:lnTo>
                    <a:pt x="876" y="1354"/>
                  </a:lnTo>
                  <a:lnTo>
                    <a:pt x="884" y="1337"/>
                  </a:lnTo>
                  <a:lnTo>
                    <a:pt x="891" y="1319"/>
                  </a:lnTo>
                  <a:lnTo>
                    <a:pt x="897" y="1300"/>
                  </a:lnTo>
                  <a:lnTo>
                    <a:pt x="902" y="1281"/>
                  </a:lnTo>
                  <a:lnTo>
                    <a:pt x="904" y="1261"/>
                  </a:lnTo>
                  <a:lnTo>
                    <a:pt x="908" y="1241"/>
                  </a:lnTo>
                  <a:lnTo>
                    <a:pt x="910" y="1198"/>
                  </a:lnTo>
                  <a:lnTo>
                    <a:pt x="910" y="1198"/>
                  </a:lnTo>
                  <a:lnTo>
                    <a:pt x="908" y="1153"/>
                  </a:lnTo>
                  <a:lnTo>
                    <a:pt x="902" y="1112"/>
                  </a:lnTo>
                  <a:lnTo>
                    <a:pt x="895" y="1075"/>
                  </a:lnTo>
                  <a:lnTo>
                    <a:pt x="882" y="1042"/>
                  </a:lnTo>
                  <a:lnTo>
                    <a:pt x="882" y="1042"/>
                  </a:lnTo>
                  <a:close/>
                </a:path>
              </a:pathLst>
            </a:custGeom>
            <a:solidFill>
              <a:srgbClr val="FFC1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6" name="Google Shape;556;p48"/>
            <p:cNvSpPr/>
            <p:nvPr/>
          </p:nvSpPr>
          <p:spPr>
            <a:xfrm>
              <a:off x="5947635" y="3405847"/>
              <a:ext cx="310387" cy="605408"/>
            </a:xfrm>
            <a:custGeom>
              <a:rect b="b" l="l" r="r" t="t"/>
              <a:pathLst>
                <a:path extrusionOk="0" h="1182" w="607">
                  <a:moveTo>
                    <a:pt x="588" y="696"/>
                  </a:moveTo>
                  <a:lnTo>
                    <a:pt x="588" y="696"/>
                  </a:lnTo>
                  <a:lnTo>
                    <a:pt x="579" y="675"/>
                  </a:lnTo>
                  <a:lnTo>
                    <a:pt x="566" y="657"/>
                  </a:lnTo>
                  <a:lnTo>
                    <a:pt x="553" y="638"/>
                  </a:lnTo>
                  <a:lnTo>
                    <a:pt x="536" y="623"/>
                  </a:lnTo>
                  <a:lnTo>
                    <a:pt x="536" y="623"/>
                  </a:lnTo>
                  <a:lnTo>
                    <a:pt x="520" y="609"/>
                  </a:lnTo>
                  <a:lnTo>
                    <a:pt x="499" y="596"/>
                  </a:lnTo>
                  <a:lnTo>
                    <a:pt x="477" y="583"/>
                  </a:lnTo>
                  <a:lnTo>
                    <a:pt x="455" y="571"/>
                  </a:lnTo>
                  <a:lnTo>
                    <a:pt x="455" y="571"/>
                  </a:lnTo>
                  <a:lnTo>
                    <a:pt x="403" y="549"/>
                  </a:lnTo>
                  <a:lnTo>
                    <a:pt x="345" y="525"/>
                  </a:lnTo>
                  <a:lnTo>
                    <a:pt x="345" y="525"/>
                  </a:lnTo>
                  <a:lnTo>
                    <a:pt x="302" y="508"/>
                  </a:lnTo>
                  <a:lnTo>
                    <a:pt x="265" y="494"/>
                  </a:lnTo>
                  <a:lnTo>
                    <a:pt x="265" y="494"/>
                  </a:lnTo>
                  <a:lnTo>
                    <a:pt x="235" y="479"/>
                  </a:lnTo>
                  <a:lnTo>
                    <a:pt x="209" y="462"/>
                  </a:lnTo>
                  <a:lnTo>
                    <a:pt x="209" y="462"/>
                  </a:lnTo>
                  <a:lnTo>
                    <a:pt x="200" y="453"/>
                  </a:lnTo>
                  <a:lnTo>
                    <a:pt x="191" y="443"/>
                  </a:lnTo>
                  <a:lnTo>
                    <a:pt x="183" y="432"/>
                  </a:lnTo>
                  <a:lnTo>
                    <a:pt x="176" y="423"/>
                  </a:lnTo>
                  <a:lnTo>
                    <a:pt x="176" y="423"/>
                  </a:lnTo>
                  <a:lnTo>
                    <a:pt x="172" y="412"/>
                  </a:lnTo>
                  <a:lnTo>
                    <a:pt x="169" y="399"/>
                  </a:lnTo>
                  <a:lnTo>
                    <a:pt x="167" y="386"/>
                  </a:lnTo>
                  <a:lnTo>
                    <a:pt x="167" y="373"/>
                  </a:lnTo>
                  <a:lnTo>
                    <a:pt x="167" y="373"/>
                  </a:lnTo>
                  <a:lnTo>
                    <a:pt x="167" y="360"/>
                  </a:lnTo>
                  <a:lnTo>
                    <a:pt x="169" y="347"/>
                  </a:lnTo>
                  <a:lnTo>
                    <a:pt x="172" y="336"/>
                  </a:lnTo>
                  <a:lnTo>
                    <a:pt x="178" y="325"/>
                  </a:lnTo>
                  <a:lnTo>
                    <a:pt x="185" y="315"/>
                  </a:lnTo>
                  <a:lnTo>
                    <a:pt x="193" y="308"/>
                  </a:lnTo>
                  <a:lnTo>
                    <a:pt x="202" y="299"/>
                  </a:lnTo>
                  <a:lnTo>
                    <a:pt x="215" y="293"/>
                  </a:lnTo>
                  <a:lnTo>
                    <a:pt x="215" y="293"/>
                  </a:lnTo>
                  <a:lnTo>
                    <a:pt x="239" y="282"/>
                  </a:lnTo>
                  <a:lnTo>
                    <a:pt x="267" y="273"/>
                  </a:lnTo>
                  <a:lnTo>
                    <a:pt x="295" y="269"/>
                  </a:lnTo>
                  <a:lnTo>
                    <a:pt x="326" y="267"/>
                  </a:lnTo>
                  <a:lnTo>
                    <a:pt x="326" y="267"/>
                  </a:lnTo>
                  <a:lnTo>
                    <a:pt x="364" y="267"/>
                  </a:lnTo>
                  <a:lnTo>
                    <a:pt x="397" y="271"/>
                  </a:lnTo>
                  <a:lnTo>
                    <a:pt x="427" y="274"/>
                  </a:lnTo>
                  <a:lnTo>
                    <a:pt x="455" y="280"/>
                  </a:lnTo>
                  <a:lnTo>
                    <a:pt x="455" y="280"/>
                  </a:lnTo>
                  <a:lnTo>
                    <a:pt x="501" y="295"/>
                  </a:lnTo>
                  <a:lnTo>
                    <a:pt x="518" y="302"/>
                  </a:lnTo>
                  <a:lnTo>
                    <a:pt x="533" y="308"/>
                  </a:lnTo>
                  <a:lnTo>
                    <a:pt x="561" y="176"/>
                  </a:lnTo>
                  <a:lnTo>
                    <a:pt x="561" y="176"/>
                  </a:lnTo>
                  <a:lnTo>
                    <a:pt x="523" y="165"/>
                  </a:lnTo>
                  <a:lnTo>
                    <a:pt x="523" y="165"/>
                  </a:lnTo>
                  <a:lnTo>
                    <a:pt x="497" y="157"/>
                  </a:lnTo>
                  <a:lnTo>
                    <a:pt x="468" y="152"/>
                  </a:lnTo>
                  <a:lnTo>
                    <a:pt x="468" y="152"/>
                  </a:lnTo>
                  <a:lnTo>
                    <a:pt x="434" y="146"/>
                  </a:lnTo>
                  <a:lnTo>
                    <a:pt x="401" y="143"/>
                  </a:lnTo>
                  <a:lnTo>
                    <a:pt x="401" y="143"/>
                  </a:lnTo>
                  <a:lnTo>
                    <a:pt x="358" y="139"/>
                  </a:lnTo>
                  <a:lnTo>
                    <a:pt x="358" y="0"/>
                  </a:lnTo>
                  <a:lnTo>
                    <a:pt x="248" y="0"/>
                  </a:lnTo>
                  <a:lnTo>
                    <a:pt x="248" y="143"/>
                  </a:lnTo>
                  <a:lnTo>
                    <a:pt x="248" y="143"/>
                  </a:lnTo>
                  <a:lnTo>
                    <a:pt x="226" y="146"/>
                  </a:lnTo>
                  <a:lnTo>
                    <a:pt x="204" y="152"/>
                  </a:lnTo>
                  <a:lnTo>
                    <a:pt x="183" y="157"/>
                  </a:lnTo>
                  <a:lnTo>
                    <a:pt x="165" y="165"/>
                  </a:lnTo>
                  <a:lnTo>
                    <a:pt x="146" y="174"/>
                  </a:lnTo>
                  <a:lnTo>
                    <a:pt x="128" y="183"/>
                  </a:lnTo>
                  <a:lnTo>
                    <a:pt x="113" y="193"/>
                  </a:lnTo>
                  <a:lnTo>
                    <a:pt x="96" y="204"/>
                  </a:lnTo>
                  <a:lnTo>
                    <a:pt x="96" y="204"/>
                  </a:lnTo>
                  <a:lnTo>
                    <a:pt x="76" y="222"/>
                  </a:lnTo>
                  <a:lnTo>
                    <a:pt x="59" y="241"/>
                  </a:lnTo>
                  <a:lnTo>
                    <a:pt x="44" y="261"/>
                  </a:lnTo>
                  <a:lnTo>
                    <a:pt x="33" y="284"/>
                  </a:lnTo>
                  <a:lnTo>
                    <a:pt x="24" y="308"/>
                  </a:lnTo>
                  <a:lnTo>
                    <a:pt x="16" y="332"/>
                  </a:lnTo>
                  <a:lnTo>
                    <a:pt x="13" y="358"/>
                  </a:lnTo>
                  <a:lnTo>
                    <a:pt x="13" y="386"/>
                  </a:lnTo>
                  <a:lnTo>
                    <a:pt x="13" y="386"/>
                  </a:lnTo>
                  <a:lnTo>
                    <a:pt x="13" y="414"/>
                  </a:lnTo>
                  <a:lnTo>
                    <a:pt x="16" y="440"/>
                  </a:lnTo>
                  <a:lnTo>
                    <a:pt x="24" y="464"/>
                  </a:lnTo>
                  <a:lnTo>
                    <a:pt x="31" y="484"/>
                  </a:lnTo>
                  <a:lnTo>
                    <a:pt x="31" y="484"/>
                  </a:lnTo>
                  <a:lnTo>
                    <a:pt x="42" y="503"/>
                  </a:lnTo>
                  <a:lnTo>
                    <a:pt x="55" y="521"/>
                  </a:lnTo>
                  <a:lnTo>
                    <a:pt x="68" y="536"/>
                  </a:lnTo>
                  <a:lnTo>
                    <a:pt x="85" y="551"/>
                  </a:lnTo>
                  <a:lnTo>
                    <a:pt x="85" y="551"/>
                  </a:lnTo>
                  <a:lnTo>
                    <a:pt x="102" y="566"/>
                  </a:lnTo>
                  <a:lnTo>
                    <a:pt x="120" y="579"/>
                  </a:lnTo>
                  <a:lnTo>
                    <a:pt x="141" y="590"/>
                  </a:lnTo>
                  <a:lnTo>
                    <a:pt x="163" y="601"/>
                  </a:lnTo>
                  <a:lnTo>
                    <a:pt x="163" y="601"/>
                  </a:lnTo>
                  <a:lnTo>
                    <a:pt x="209" y="622"/>
                  </a:lnTo>
                  <a:lnTo>
                    <a:pt x="260" y="642"/>
                  </a:lnTo>
                  <a:lnTo>
                    <a:pt x="260" y="642"/>
                  </a:lnTo>
                  <a:lnTo>
                    <a:pt x="306" y="662"/>
                  </a:lnTo>
                  <a:lnTo>
                    <a:pt x="347" y="681"/>
                  </a:lnTo>
                  <a:lnTo>
                    <a:pt x="380" y="700"/>
                  </a:lnTo>
                  <a:lnTo>
                    <a:pt x="406" y="716"/>
                  </a:lnTo>
                  <a:lnTo>
                    <a:pt x="406" y="716"/>
                  </a:lnTo>
                  <a:lnTo>
                    <a:pt x="418" y="724"/>
                  </a:lnTo>
                  <a:lnTo>
                    <a:pt x="427" y="735"/>
                  </a:lnTo>
                  <a:lnTo>
                    <a:pt x="434" y="744"/>
                  </a:lnTo>
                  <a:lnTo>
                    <a:pt x="440" y="755"/>
                  </a:lnTo>
                  <a:lnTo>
                    <a:pt x="445" y="766"/>
                  </a:lnTo>
                  <a:lnTo>
                    <a:pt x="449" y="779"/>
                  </a:lnTo>
                  <a:lnTo>
                    <a:pt x="451" y="792"/>
                  </a:lnTo>
                  <a:lnTo>
                    <a:pt x="451" y="805"/>
                  </a:lnTo>
                  <a:lnTo>
                    <a:pt x="451" y="805"/>
                  </a:lnTo>
                  <a:lnTo>
                    <a:pt x="451" y="818"/>
                  </a:lnTo>
                  <a:lnTo>
                    <a:pt x="449" y="831"/>
                  </a:lnTo>
                  <a:lnTo>
                    <a:pt x="445" y="843"/>
                  </a:lnTo>
                  <a:lnTo>
                    <a:pt x="440" y="852"/>
                  </a:lnTo>
                  <a:lnTo>
                    <a:pt x="434" y="863"/>
                  </a:lnTo>
                  <a:lnTo>
                    <a:pt x="425" y="870"/>
                  </a:lnTo>
                  <a:lnTo>
                    <a:pt x="416" y="878"/>
                  </a:lnTo>
                  <a:lnTo>
                    <a:pt x="406" y="885"/>
                  </a:lnTo>
                  <a:lnTo>
                    <a:pt x="406" y="885"/>
                  </a:lnTo>
                  <a:lnTo>
                    <a:pt x="393" y="891"/>
                  </a:lnTo>
                  <a:lnTo>
                    <a:pt x="380" y="896"/>
                  </a:lnTo>
                  <a:lnTo>
                    <a:pt x="365" y="900"/>
                  </a:lnTo>
                  <a:lnTo>
                    <a:pt x="349" y="904"/>
                  </a:lnTo>
                  <a:lnTo>
                    <a:pt x="310" y="908"/>
                  </a:lnTo>
                  <a:lnTo>
                    <a:pt x="265" y="909"/>
                  </a:lnTo>
                  <a:lnTo>
                    <a:pt x="265" y="909"/>
                  </a:lnTo>
                  <a:lnTo>
                    <a:pt x="221" y="909"/>
                  </a:lnTo>
                  <a:lnTo>
                    <a:pt x="180" y="906"/>
                  </a:lnTo>
                  <a:lnTo>
                    <a:pt x="143" y="898"/>
                  </a:lnTo>
                  <a:lnTo>
                    <a:pt x="111" y="891"/>
                  </a:lnTo>
                  <a:lnTo>
                    <a:pt x="111" y="891"/>
                  </a:lnTo>
                  <a:lnTo>
                    <a:pt x="27" y="859"/>
                  </a:lnTo>
                  <a:lnTo>
                    <a:pt x="0" y="993"/>
                  </a:lnTo>
                  <a:lnTo>
                    <a:pt x="0" y="993"/>
                  </a:lnTo>
                  <a:lnTo>
                    <a:pt x="33" y="1004"/>
                  </a:lnTo>
                  <a:lnTo>
                    <a:pt x="87" y="1023"/>
                  </a:lnTo>
                  <a:lnTo>
                    <a:pt x="87" y="1023"/>
                  </a:lnTo>
                  <a:lnTo>
                    <a:pt x="120" y="1030"/>
                  </a:lnTo>
                  <a:lnTo>
                    <a:pt x="161" y="1036"/>
                  </a:lnTo>
                  <a:lnTo>
                    <a:pt x="206" y="1039"/>
                  </a:lnTo>
                  <a:lnTo>
                    <a:pt x="258" y="1041"/>
                  </a:lnTo>
                  <a:lnTo>
                    <a:pt x="258" y="1182"/>
                  </a:lnTo>
                  <a:lnTo>
                    <a:pt x="365" y="1182"/>
                  </a:lnTo>
                  <a:lnTo>
                    <a:pt x="365" y="1034"/>
                  </a:lnTo>
                  <a:lnTo>
                    <a:pt x="365" y="1034"/>
                  </a:lnTo>
                  <a:lnTo>
                    <a:pt x="410" y="1026"/>
                  </a:lnTo>
                  <a:lnTo>
                    <a:pt x="431" y="1021"/>
                  </a:lnTo>
                  <a:lnTo>
                    <a:pt x="451" y="1013"/>
                  </a:lnTo>
                  <a:lnTo>
                    <a:pt x="470" y="1006"/>
                  </a:lnTo>
                  <a:lnTo>
                    <a:pt x="486" y="999"/>
                  </a:lnTo>
                  <a:lnTo>
                    <a:pt x="503" y="989"/>
                  </a:lnTo>
                  <a:lnTo>
                    <a:pt x="518" y="980"/>
                  </a:lnTo>
                  <a:lnTo>
                    <a:pt x="518" y="980"/>
                  </a:lnTo>
                  <a:lnTo>
                    <a:pt x="540" y="963"/>
                  </a:lnTo>
                  <a:lnTo>
                    <a:pt x="557" y="945"/>
                  </a:lnTo>
                  <a:lnTo>
                    <a:pt x="572" y="926"/>
                  </a:lnTo>
                  <a:lnTo>
                    <a:pt x="585" y="904"/>
                  </a:lnTo>
                  <a:lnTo>
                    <a:pt x="594" y="880"/>
                  </a:lnTo>
                  <a:lnTo>
                    <a:pt x="601" y="856"/>
                  </a:lnTo>
                  <a:lnTo>
                    <a:pt x="605" y="828"/>
                  </a:lnTo>
                  <a:lnTo>
                    <a:pt x="607" y="798"/>
                  </a:lnTo>
                  <a:lnTo>
                    <a:pt x="607" y="798"/>
                  </a:lnTo>
                  <a:lnTo>
                    <a:pt x="605" y="770"/>
                  </a:lnTo>
                  <a:lnTo>
                    <a:pt x="603" y="742"/>
                  </a:lnTo>
                  <a:lnTo>
                    <a:pt x="598" y="718"/>
                  </a:lnTo>
                  <a:lnTo>
                    <a:pt x="588" y="696"/>
                  </a:lnTo>
                  <a:lnTo>
                    <a:pt x="588" y="696"/>
                  </a:lnTo>
                  <a:close/>
                </a:path>
              </a:pathLst>
            </a:custGeom>
            <a:solidFill>
              <a:srgbClr val="FFC1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7" name="Google Shape;557;p48"/>
            <p:cNvSpPr/>
            <p:nvPr/>
          </p:nvSpPr>
          <p:spPr>
            <a:xfrm>
              <a:off x="5261302" y="2792245"/>
              <a:ext cx="248924" cy="483506"/>
            </a:xfrm>
            <a:custGeom>
              <a:rect b="b" l="l" r="r" t="t"/>
              <a:pathLst>
                <a:path extrusionOk="0" h="943" w="485">
                  <a:moveTo>
                    <a:pt x="470" y="553"/>
                  </a:moveTo>
                  <a:lnTo>
                    <a:pt x="470" y="553"/>
                  </a:lnTo>
                  <a:lnTo>
                    <a:pt x="463" y="538"/>
                  </a:lnTo>
                  <a:lnTo>
                    <a:pt x="454" y="522"/>
                  </a:lnTo>
                  <a:lnTo>
                    <a:pt x="442" y="509"/>
                  </a:lnTo>
                  <a:lnTo>
                    <a:pt x="429" y="496"/>
                  </a:lnTo>
                  <a:lnTo>
                    <a:pt x="429" y="496"/>
                  </a:lnTo>
                  <a:lnTo>
                    <a:pt x="415" y="485"/>
                  </a:lnTo>
                  <a:lnTo>
                    <a:pt x="400" y="473"/>
                  </a:lnTo>
                  <a:lnTo>
                    <a:pt x="383" y="464"/>
                  </a:lnTo>
                  <a:lnTo>
                    <a:pt x="364" y="455"/>
                  </a:lnTo>
                  <a:lnTo>
                    <a:pt x="364" y="455"/>
                  </a:lnTo>
                  <a:lnTo>
                    <a:pt x="324" y="436"/>
                  </a:lnTo>
                  <a:lnTo>
                    <a:pt x="277" y="418"/>
                  </a:lnTo>
                  <a:lnTo>
                    <a:pt x="277" y="418"/>
                  </a:lnTo>
                  <a:lnTo>
                    <a:pt x="242" y="405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188" y="381"/>
                  </a:lnTo>
                  <a:lnTo>
                    <a:pt x="169" y="368"/>
                  </a:lnTo>
                  <a:lnTo>
                    <a:pt x="169" y="368"/>
                  </a:lnTo>
                  <a:lnTo>
                    <a:pt x="153" y="353"/>
                  </a:lnTo>
                  <a:lnTo>
                    <a:pt x="147" y="345"/>
                  </a:lnTo>
                  <a:lnTo>
                    <a:pt x="142" y="336"/>
                  </a:lnTo>
                  <a:lnTo>
                    <a:pt x="142" y="336"/>
                  </a:lnTo>
                  <a:lnTo>
                    <a:pt x="138" y="327"/>
                  </a:lnTo>
                  <a:lnTo>
                    <a:pt x="136" y="317"/>
                  </a:lnTo>
                  <a:lnTo>
                    <a:pt x="134" y="308"/>
                  </a:lnTo>
                  <a:lnTo>
                    <a:pt x="134" y="297"/>
                  </a:lnTo>
                  <a:lnTo>
                    <a:pt x="134" y="297"/>
                  </a:lnTo>
                  <a:lnTo>
                    <a:pt x="134" y="286"/>
                  </a:lnTo>
                  <a:lnTo>
                    <a:pt x="136" y="277"/>
                  </a:lnTo>
                  <a:lnTo>
                    <a:pt x="140" y="267"/>
                  </a:lnTo>
                  <a:lnTo>
                    <a:pt x="143" y="258"/>
                  </a:lnTo>
                  <a:lnTo>
                    <a:pt x="149" y="251"/>
                  </a:lnTo>
                  <a:lnTo>
                    <a:pt x="155" y="245"/>
                  </a:lnTo>
                  <a:lnTo>
                    <a:pt x="164" y="238"/>
                  </a:lnTo>
                  <a:lnTo>
                    <a:pt x="171" y="232"/>
                  </a:lnTo>
                  <a:lnTo>
                    <a:pt x="171" y="232"/>
                  </a:lnTo>
                  <a:lnTo>
                    <a:pt x="192" y="225"/>
                  </a:lnTo>
                  <a:lnTo>
                    <a:pt x="214" y="217"/>
                  </a:lnTo>
                  <a:lnTo>
                    <a:pt x="236" y="213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90" y="213"/>
                  </a:lnTo>
                  <a:lnTo>
                    <a:pt x="318" y="215"/>
                  </a:lnTo>
                  <a:lnTo>
                    <a:pt x="342" y="219"/>
                  </a:lnTo>
                  <a:lnTo>
                    <a:pt x="364" y="223"/>
                  </a:lnTo>
                  <a:lnTo>
                    <a:pt x="364" y="223"/>
                  </a:lnTo>
                  <a:lnTo>
                    <a:pt x="400" y="234"/>
                  </a:lnTo>
                  <a:lnTo>
                    <a:pt x="426" y="245"/>
                  </a:lnTo>
                  <a:lnTo>
                    <a:pt x="448" y="139"/>
                  </a:lnTo>
                  <a:lnTo>
                    <a:pt x="448" y="139"/>
                  </a:lnTo>
                  <a:lnTo>
                    <a:pt x="418" y="130"/>
                  </a:lnTo>
                  <a:lnTo>
                    <a:pt x="418" y="130"/>
                  </a:lnTo>
                  <a:lnTo>
                    <a:pt x="374" y="121"/>
                  </a:lnTo>
                  <a:lnTo>
                    <a:pt x="374" y="12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286" y="109"/>
                  </a:lnTo>
                  <a:lnTo>
                    <a:pt x="286" y="0"/>
                  </a:lnTo>
                  <a:lnTo>
                    <a:pt x="199" y="0"/>
                  </a:lnTo>
                  <a:lnTo>
                    <a:pt x="199" y="113"/>
                  </a:lnTo>
                  <a:lnTo>
                    <a:pt x="199" y="113"/>
                  </a:lnTo>
                  <a:lnTo>
                    <a:pt x="164" y="121"/>
                  </a:lnTo>
                  <a:lnTo>
                    <a:pt x="132" y="132"/>
                  </a:lnTo>
                  <a:lnTo>
                    <a:pt x="104" y="145"/>
                  </a:lnTo>
                  <a:lnTo>
                    <a:pt x="91" y="154"/>
                  </a:lnTo>
                  <a:lnTo>
                    <a:pt x="78" y="163"/>
                  </a:lnTo>
                  <a:lnTo>
                    <a:pt x="78" y="163"/>
                  </a:lnTo>
                  <a:lnTo>
                    <a:pt x="62" y="176"/>
                  </a:lnTo>
                  <a:lnTo>
                    <a:pt x="49" y="191"/>
                  </a:lnTo>
                  <a:lnTo>
                    <a:pt x="37" y="208"/>
                  </a:lnTo>
                  <a:lnTo>
                    <a:pt x="28" y="226"/>
                  </a:lnTo>
                  <a:lnTo>
                    <a:pt x="21" y="245"/>
                  </a:lnTo>
                  <a:lnTo>
                    <a:pt x="15" y="264"/>
                  </a:lnTo>
                  <a:lnTo>
                    <a:pt x="11" y="286"/>
                  </a:lnTo>
                  <a:lnTo>
                    <a:pt x="11" y="308"/>
                  </a:lnTo>
                  <a:lnTo>
                    <a:pt x="11" y="308"/>
                  </a:lnTo>
                  <a:lnTo>
                    <a:pt x="11" y="330"/>
                  </a:lnTo>
                  <a:lnTo>
                    <a:pt x="15" y="349"/>
                  </a:lnTo>
                  <a:lnTo>
                    <a:pt x="19" y="368"/>
                  </a:lnTo>
                  <a:lnTo>
                    <a:pt x="26" y="386"/>
                  </a:lnTo>
                  <a:lnTo>
                    <a:pt x="26" y="386"/>
                  </a:lnTo>
                  <a:lnTo>
                    <a:pt x="36" y="401"/>
                  </a:lnTo>
                  <a:lnTo>
                    <a:pt x="45" y="414"/>
                  </a:lnTo>
                  <a:lnTo>
                    <a:pt x="56" y="427"/>
                  </a:lnTo>
                  <a:lnTo>
                    <a:pt x="69" y="440"/>
                  </a:lnTo>
                  <a:lnTo>
                    <a:pt x="69" y="440"/>
                  </a:lnTo>
                  <a:lnTo>
                    <a:pt x="82" y="451"/>
                  </a:lnTo>
                  <a:lnTo>
                    <a:pt x="99" y="460"/>
                  </a:lnTo>
                  <a:lnTo>
                    <a:pt x="114" y="470"/>
                  </a:lnTo>
                  <a:lnTo>
                    <a:pt x="132" y="479"/>
                  </a:lnTo>
                  <a:lnTo>
                    <a:pt x="132" y="479"/>
                  </a:lnTo>
                  <a:lnTo>
                    <a:pt x="208" y="511"/>
                  </a:lnTo>
                  <a:lnTo>
                    <a:pt x="208" y="511"/>
                  </a:lnTo>
                  <a:lnTo>
                    <a:pt x="246" y="527"/>
                  </a:lnTo>
                  <a:lnTo>
                    <a:pt x="279" y="542"/>
                  </a:lnTo>
                  <a:lnTo>
                    <a:pt x="305" y="557"/>
                  </a:lnTo>
                  <a:lnTo>
                    <a:pt x="325" y="570"/>
                  </a:lnTo>
                  <a:lnTo>
                    <a:pt x="325" y="570"/>
                  </a:lnTo>
                  <a:lnTo>
                    <a:pt x="333" y="577"/>
                  </a:lnTo>
                  <a:lnTo>
                    <a:pt x="340" y="585"/>
                  </a:lnTo>
                  <a:lnTo>
                    <a:pt x="348" y="592"/>
                  </a:lnTo>
                  <a:lnTo>
                    <a:pt x="351" y="602"/>
                  </a:lnTo>
                  <a:lnTo>
                    <a:pt x="355" y="611"/>
                  </a:lnTo>
                  <a:lnTo>
                    <a:pt x="359" y="620"/>
                  </a:lnTo>
                  <a:lnTo>
                    <a:pt x="361" y="631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1" y="652"/>
                  </a:lnTo>
                  <a:lnTo>
                    <a:pt x="359" y="661"/>
                  </a:lnTo>
                  <a:lnTo>
                    <a:pt x="355" y="670"/>
                  </a:lnTo>
                  <a:lnTo>
                    <a:pt x="351" y="680"/>
                  </a:lnTo>
                  <a:lnTo>
                    <a:pt x="348" y="687"/>
                  </a:lnTo>
                  <a:lnTo>
                    <a:pt x="340" y="694"/>
                  </a:lnTo>
                  <a:lnTo>
                    <a:pt x="333" y="700"/>
                  </a:lnTo>
                  <a:lnTo>
                    <a:pt x="325" y="706"/>
                  </a:lnTo>
                  <a:lnTo>
                    <a:pt x="325" y="706"/>
                  </a:lnTo>
                  <a:lnTo>
                    <a:pt x="305" y="713"/>
                  </a:lnTo>
                  <a:lnTo>
                    <a:pt x="279" y="720"/>
                  </a:lnTo>
                  <a:lnTo>
                    <a:pt x="247" y="724"/>
                  </a:lnTo>
                  <a:lnTo>
                    <a:pt x="212" y="724"/>
                  </a:lnTo>
                  <a:lnTo>
                    <a:pt x="212" y="724"/>
                  </a:lnTo>
                  <a:lnTo>
                    <a:pt x="177" y="724"/>
                  </a:lnTo>
                  <a:lnTo>
                    <a:pt x="143" y="720"/>
                  </a:lnTo>
                  <a:lnTo>
                    <a:pt x="115" y="717"/>
                  </a:lnTo>
                  <a:lnTo>
                    <a:pt x="89" y="709"/>
                  </a:lnTo>
                  <a:lnTo>
                    <a:pt x="89" y="709"/>
                  </a:lnTo>
                  <a:lnTo>
                    <a:pt x="23" y="685"/>
                  </a:lnTo>
                  <a:lnTo>
                    <a:pt x="0" y="791"/>
                  </a:lnTo>
                  <a:lnTo>
                    <a:pt x="0" y="791"/>
                  </a:lnTo>
                  <a:lnTo>
                    <a:pt x="26" y="800"/>
                  </a:lnTo>
                  <a:lnTo>
                    <a:pt x="71" y="813"/>
                  </a:lnTo>
                  <a:lnTo>
                    <a:pt x="71" y="813"/>
                  </a:lnTo>
                  <a:lnTo>
                    <a:pt x="97" y="821"/>
                  </a:lnTo>
                  <a:lnTo>
                    <a:pt x="129" y="824"/>
                  </a:lnTo>
                  <a:lnTo>
                    <a:pt x="166" y="828"/>
                  </a:lnTo>
                  <a:lnTo>
                    <a:pt x="207" y="830"/>
                  </a:lnTo>
                  <a:lnTo>
                    <a:pt x="207" y="943"/>
                  </a:lnTo>
                  <a:lnTo>
                    <a:pt x="294" y="943"/>
                  </a:lnTo>
                  <a:lnTo>
                    <a:pt x="294" y="824"/>
                  </a:lnTo>
                  <a:lnTo>
                    <a:pt x="294" y="824"/>
                  </a:lnTo>
                  <a:lnTo>
                    <a:pt x="329" y="817"/>
                  </a:lnTo>
                  <a:lnTo>
                    <a:pt x="361" y="808"/>
                  </a:lnTo>
                  <a:lnTo>
                    <a:pt x="389" y="795"/>
                  </a:lnTo>
                  <a:lnTo>
                    <a:pt x="415" y="780"/>
                  </a:lnTo>
                  <a:lnTo>
                    <a:pt x="415" y="780"/>
                  </a:lnTo>
                  <a:lnTo>
                    <a:pt x="431" y="767"/>
                  </a:lnTo>
                  <a:lnTo>
                    <a:pt x="446" y="754"/>
                  </a:lnTo>
                  <a:lnTo>
                    <a:pt x="457" y="737"/>
                  </a:lnTo>
                  <a:lnTo>
                    <a:pt x="468" y="720"/>
                  </a:lnTo>
                  <a:lnTo>
                    <a:pt x="476" y="702"/>
                  </a:lnTo>
                  <a:lnTo>
                    <a:pt x="481" y="681"/>
                  </a:lnTo>
                  <a:lnTo>
                    <a:pt x="483" y="659"/>
                  </a:lnTo>
                  <a:lnTo>
                    <a:pt x="485" y="637"/>
                  </a:lnTo>
                  <a:lnTo>
                    <a:pt x="485" y="637"/>
                  </a:lnTo>
                  <a:lnTo>
                    <a:pt x="485" y="613"/>
                  </a:lnTo>
                  <a:lnTo>
                    <a:pt x="481" y="590"/>
                  </a:lnTo>
                  <a:lnTo>
                    <a:pt x="478" y="572"/>
                  </a:lnTo>
                  <a:lnTo>
                    <a:pt x="470" y="553"/>
                  </a:lnTo>
                  <a:lnTo>
                    <a:pt x="470" y="553"/>
                  </a:lnTo>
                  <a:close/>
                </a:path>
              </a:pathLst>
            </a:custGeom>
            <a:solidFill>
              <a:srgbClr val="FFC1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58" name="Google Shape;558;p48"/>
            <p:cNvSpPr/>
            <p:nvPr/>
          </p:nvSpPr>
          <p:spPr>
            <a:xfrm>
              <a:off x="5830856" y="2432688"/>
              <a:ext cx="157754" cy="304241"/>
            </a:xfrm>
            <a:custGeom>
              <a:rect b="b" l="l" r="r" t="t"/>
              <a:pathLst>
                <a:path extrusionOk="0" h="594" w="306">
                  <a:moveTo>
                    <a:pt x="297" y="349"/>
                  </a:moveTo>
                  <a:lnTo>
                    <a:pt x="297" y="349"/>
                  </a:lnTo>
                  <a:lnTo>
                    <a:pt x="292" y="340"/>
                  </a:lnTo>
                  <a:lnTo>
                    <a:pt x="286" y="331"/>
                  </a:lnTo>
                  <a:lnTo>
                    <a:pt x="279" y="321"/>
                  </a:lnTo>
                  <a:lnTo>
                    <a:pt x="271" y="314"/>
                  </a:lnTo>
                  <a:lnTo>
                    <a:pt x="271" y="314"/>
                  </a:lnTo>
                  <a:lnTo>
                    <a:pt x="253" y="299"/>
                  </a:lnTo>
                  <a:lnTo>
                    <a:pt x="230" y="288"/>
                  </a:lnTo>
                  <a:lnTo>
                    <a:pt x="230" y="288"/>
                  </a:lnTo>
                  <a:lnTo>
                    <a:pt x="204" y="277"/>
                  </a:lnTo>
                  <a:lnTo>
                    <a:pt x="175" y="264"/>
                  </a:lnTo>
                  <a:lnTo>
                    <a:pt x="175" y="264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19" y="241"/>
                  </a:lnTo>
                  <a:lnTo>
                    <a:pt x="106" y="232"/>
                  </a:lnTo>
                  <a:lnTo>
                    <a:pt x="106" y="232"/>
                  </a:lnTo>
                  <a:lnTo>
                    <a:pt x="97" y="223"/>
                  </a:lnTo>
                  <a:lnTo>
                    <a:pt x="89" y="214"/>
                  </a:lnTo>
                  <a:lnTo>
                    <a:pt x="89" y="214"/>
                  </a:lnTo>
                  <a:lnTo>
                    <a:pt x="85" y="201"/>
                  </a:lnTo>
                  <a:lnTo>
                    <a:pt x="85" y="188"/>
                  </a:lnTo>
                  <a:lnTo>
                    <a:pt x="85" y="188"/>
                  </a:lnTo>
                  <a:lnTo>
                    <a:pt x="85" y="175"/>
                  </a:lnTo>
                  <a:lnTo>
                    <a:pt x="91" y="163"/>
                  </a:lnTo>
                  <a:lnTo>
                    <a:pt x="98" y="154"/>
                  </a:lnTo>
                  <a:lnTo>
                    <a:pt x="110" y="147"/>
                  </a:lnTo>
                  <a:lnTo>
                    <a:pt x="110" y="147"/>
                  </a:lnTo>
                  <a:lnTo>
                    <a:pt x="121" y="141"/>
                  </a:lnTo>
                  <a:lnTo>
                    <a:pt x="136" y="137"/>
                  </a:lnTo>
                  <a:lnTo>
                    <a:pt x="150" y="136"/>
                  </a:lnTo>
                  <a:lnTo>
                    <a:pt x="165" y="134"/>
                  </a:lnTo>
                  <a:lnTo>
                    <a:pt x="165" y="134"/>
                  </a:lnTo>
                  <a:lnTo>
                    <a:pt x="201" y="136"/>
                  </a:lnTo>
                  <a:lnTo>
                    <a:pt x="230" y="141"/>
                  </a:lnTo>
                  <a:lnTo>
                    <a:pt x="230" y="141"/>
                  </a:lnTo>
                  <a:lnTo>
                    <a:pt x="253" y="149"/>
                  </a:lnTo>
                  <a:lnTo>
                    <a:pt x="269" y="156"/>
                  </a:lnTo>
                  <a:lnTo>
                    <a:pt x="282" y="89"/>
                  </a:lnTo>
                  <a:lnTo>
                    <a:pt x="282" y="89"/>
                  </a:lnTo>
                  <a:lnTo>
                    <a:pt x="264" y="84"/>
                  </a:lnTo>
                  <a:lnTo>
                    <a:pt x="264" y="84"/>
                  </a:lnTo>
                  <a:lnTo>
                    <a:pt x="236" y="76"/>
                  </a:lnTo>
                  <a:lnTo>
                    <a:pt x="236" y="76"/>
                  </a:lnTo>
                  <a:lnTo>
                    <a:pt x="202" y="72"/>
                  </a:lnTo>
                  <a:lnTo>
                    <a:pt x="202" y="72"/>
                  </a:lnTo>
                  <a:lnTo>
                    <a:pt x="180" y="71"/>
                  </a:lnTo>
                  <a:lnTo>
                    <a:pt x="180" y="0"/>
                  </a:lnTo>
                  <a:lnTo>
                    <a:pt x="126" y="0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04" y="76"/>
                  </a:lnTo>
                  <a:lnTo>
                    <a:pt x="84" y="84"/>
                  </a:lnTo>
                  <a:lnTo>
                    <a:pt x="65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39" y="111"/>
                  </a:lnTo>
                  <a:lnTo>
                    <a:pt x="32" y="123"/>
                  </a:lnTo>
                  <a:lnTo>
                    <a:pt x="24" y="132"/>
                  </a:lnTo>
                  <a:lnTo>
                    <a:pt x="19" y="143"/>
                  </a:lnTo>
                  <a:lnTo>
                    <a:pt x="13" y="154"/>
                  </a:lnTo>
                  <a:lnTo>
                    <a:pt x="9" y="167"/>
                  </a:lnTo>
                  <a:lnTo>
                    <a:pt x="7" y="180"/>
                  </a:lnTo>
                  <a:lnTo>
                    <a:pt x="7" y="195"/>
                  </a:lnTo>
                  <a:lnTo>
                    <a:pt x="7" y="195"/>
                  </a:lnTo>
                  <a:lnTo>
                    <a:pt x="7" y="208"/>
                  </a:lnTo>
                  <a:lnTo>
                    <a:pt x="9" y="221"/>
                  </a:lnTo>
                  <a:lnTo>
                    <a:pt x="13" y="232"/>
                  </a:lnTo>
                  <a:lnTo>
                    <a:pt x="17" y="243"/>
                  </a:lnTo>
                  <a:lnTo>
                    <a:pt x="17" y="243"/>
                  </a:lnTo>
                  <a:lnTo>
                    <a:pt x="30" y="262"/>
                  </a:lnTo>
                  <a:lnTo>
                    <a:pt x="45" y="279"/>
                  </a:lnTo>
                  <a:lnTo>
                    <a:pt x="45" y="279"/>
                  </a:lnTo>
                  <a:lnTo>
                    <a:pt x="61" y="292"/>
                  </a:lnTo>
                  <a:lnTo>
                    <a:pt x="84" y="303"/>
                  </a:lnTo>
                  <a:lnTo>
                    <a:pt x="84" y="303"/>
                  </a:lnTo>
                  <a:lnTo>
                    <a:pt x="132" y="323"/>
                  </a:lnTo>
                  <a:lnTo>
                    <a:pt x="132" y="323"/>
                  </a:lnTo>
                  <a:lnTo>
                    <a:pt x="176" y="342"/>
                  </a:lnTo>
                  <a:lnTo>
                    <a:pt x="193" y="351"/>
                  </a:lnTo>
                  <a:lnTo>
                    <a:pt x="206" y="360"/>
                  </a:lnTo>
                  <a:lnTo>
                    <a:pt x="206" y="360"/>
                  </a:lnTo>
                  <a:lnTo>
                    <a:pt x="215" y="370"/>
                  </a:lnTo>
                  <a:lnTo>
                    <a:pt x="223" y="381"/>
                  </a:lnTo>
                  <a:lnTo>
                    <a:pt x="227" y="392"/>
                  </a:lnTo>
                  <a:lnTo>
                    <a:pt x="228" y="405"/>
                  </a:lnTo>
                  <a:lnTo>
                    <a:pt x="228" y="405"/>
                  </a:lnTo>
                  <a:lnTo>
                    <a:pt x="227" y="418"/>
                  </a:lnTo>
                  <a:lnTo>
                    <a:pt x="223" y="429"/>
                  </a:lnTo>
                  <a:lnTo>
                    <a:pt x="215" y="438"/>
                  </a:lnTo>
                  <a:lnTo>
                    <a:pt x="204" y="446"/>
                  </a:lnTo>
                  <a:lnTo>
                    <a:pt x="204" y="446"/>
                  </a:lnTo>
                  <a:lnTo>
                    <a:pt x="191" y="451"/>
                  </a:lnTo>
                  <a:lnTo>
                    <a:pt x="176" y="455"/>
                  </a:lnTo>
                  <a:lnTo>
                    <a:pt x="156" y="457"/>
                  </a:lnTo>
                  <a:lnTo>
                    <a:pt x="134" y="457"/>
                  </a:lnTo>
                  <a:lnTo>
                    <a:pt x="134" y="457"/>
                  </a:lnTo>
                  <a:lnTo>
                    <a:pt x="111" y="457"/>
                  </a:lnTo>
                  <a:lnTo>
                    <a:pt x="91" y="455"/>
                  </a:lnTo>
                  <a:lnTo>
                    <a:pt x="72" y="451"/>
                  </a:lnTo>
                  <a:lnTo>
                    <a:pt x="58" y="448"/>
                  </a:lnTo>
                  <a:lnTo>
                    <a:pt x="58" y="448"/>
                  </a:lnTo>
                  <a:lnTo>
                    <a:pt x="15" y="433"/>
                  </a:lnTo>
                  <a:lnTo>
                    <a:pt x="0" y="499"/>
                  </a:lnTo>
                  <a:lnTo>
                    <a:pt x="0" y="499"/>
                  </a:lnTo>
                  <a:lnTo>
                    <a:pt x="45" y="514"/>
                  </a:lnTo>
                  <a:lnTo>
                    <a:pt x="45" y="514"/>
                  </a:lnTo>
                  <a:lnTo>
                    <a:pt x="61" y="518"/>
                  </a:lnTo>
                  <a:lnTo>
                    <a:pt x="82" y="520"/>
                  </a:lnTo>
                  <a:lnTo>
                    <a:pt x="104" y="522"/>
                  </a:lnTo>
                  <a:lnTo>
                    <a:pt x="130" y="524"/>
                  </a:lnTo>
                  <a:lnTo>
                    <a:pt x="130" y="594"/>
                  </a:lnTo>
                  <a:lnTo>
                    <a:pt x="186" y="594"/>
                  </a:lnTo>
                  <a:lnTo>
                    <a:pt x="186" y="520"/>
                  </a:lnTo>
                  <a:lnTo>
                    <a:pt x="186" y="520"/>
                  </a:lnTo>
                  <a:lnTo>
                    <a:pt x="208" y="516"/>
                  </a:lnTo>
                  <a:lnTo>
                    <a:pt x="228" y="509"/>
                  </a:lnTo>
                  <a:lnTo>
                    <a:pt x="245" y="501"/>
                  </a:lnTo>
                  <a:lnTo>
                    <a:pt x="262" y="492"/>
                  </a:lnTo>
                  <a:lnTo>
                    <a:pt x="262" y="492"/>
                  </a:lnTo>
                  <a:lnTo>
                    <a:pt x="271" y="485"/>
                  </a:lnTo>
                  <a:lnTo>
                    <a:pt x="280" y="475"/>
                  </a:lnTo>
                  <a:lnTo>
                    <a:pt x="288" y="466"/>
                  </a:lnTo>
                  <a:lnTo>
                    <a:pt x="295" y="455"/>
                  </a:lnTo>
                  <a:lnTo>
                    <a:pt x="299" y="442"/>
                  </a:lnTo>
                  <a:lnTo>
                    <a:pt x="303" y="431"/>
                  </a:lnTo>
                  <a:lnTo>
                    <a:pt x="305" y="416"/>
                  </a:lnTo>
                  <a:lnTo>
                    <a:pt x="306" y="401"/>
                  </a:lnTo>
                  <a:lnTo>
                    <a:pt x="306" y="401"/>
                  </a:lnTo>
                  <a:lnTo>
                    <a:pt x="306" y="386"/>
                  </a:lnTo>
                  <a:lnTo>
                    <a:pt x="305" y="373"/>
                  </a:lnTo>
                  <a:lnTo>
                    <a:pt x="301" y="360"/>
                  </a:lnTo>
                  <a:lnTo>
                    <a:pt x="297" y="349"/>
                  </a:lnTo>
                  <a:lnTo>
                    <a:pt x="297" y="349"/>
                  </a:lnTo>
                  <a:close/>
                </a:path>
              </a:pathLst>
            </a:custGeom>
            <a:solidFill>
              <a:srgbClr val="FFC1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559" name="Google Shape;559;p48"/>
            <p:cNvGrpSpPr/>
            <p:nvPr/>
          </p:nvGrpSpPr>
          <p:grpSpPr>
            <a:xfrm>
              <a:off x="6285391" y="2303467"/>
              <a:ext cx="666422" cy="751858"/>
              <a:chOff x="6598970" y="3318775"/>
              <a:chExt cx="1566274" cy="1791637"/>
            </a:xfrm>
          </p:grpSpPr>
          <p:sp>
            <p:nvSpPr>
              <p:cNvPr id="560" name="Google Shape;560;p48"/>
              <p:cNvSpPr/>
              <p:nvPr/>
            </p:nvSpPr>
            <p:spPr>
              <a:xfrm>
                <a:off x="6666579" y="3318775"/>
                <a:ext cx="1498665" cy="1615444"/>
              </a:xfrm>
              <a:custGeom>
                <a:rect b="b" l="l" r="r" t="t"/>
                <a:pathLst>
                  <a:path extrusionOk="0" h="3153" w="2926">
                    <a:moveTo>
                      <a:pt x="2926" y="2066"/>
                    </a:moveTo>
                    <a:lnTo>
                      <a:pt x="1122" y="3153"/>
                    </a:lnTo>
                    <a:lnTo>
                      <a:pt x="0" y="952"/>
                    </a:lnTo>
                    <a:lnTo>
                      <a:pt x="1873" y="0"/>
                    </a:lnTo>
                    <a:lnTo>
                      <a:pt x="2926" y="206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1" name="Google Shape;561;p48"/>
              <p:cNvSpPr/>
              <p:nvPr/>
            </p:nvSpPr>
            <p:spPr>
              <a:xfrm>
                <a:off x="6666579" y="3318775"/>
                <a:ext cx="1498665" cy="1615444"/>
              </a:xfrm>
              <a:custGeom>
                <a:rect b="b" l="l" r="r" t="t"/>
                <a:pathLst>
                  <a:path extrusionOk="0" h="3153" w="2926">
                    <a:moveTo>
                      <a:pt x="2926" y="2066"/>
                    </a:moveTo>
                    <a:lnTo>
                      <a:pt x="1122" y="3153"/>
                    </a:lnTo>
                    <a:lnTo>
                      <a:pt x="0" y="952"/>
                    </a:lnTo>
                    <a:lnTo>
                      <a:pt x="1873" y="0"/>
                    </a:lnTo>
                    <a:lnTo>
                      <a:pt x="2926" y="206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2" name="Google Shape;562;p48"/>
              <p:cNvSpPr/>
              <p:nvPr/>
            </p:nvSpPr>
            <p:spPr>
              <a:xfrm>
                <a:off x="6598970" y="3494968"/>
                <a:ext cx="1533494" cy="1615444"/>
              </a:xfrm>
              <a:custGeom>
                <a:rect b="b" l="l" r="r" t="t"/>
                <a:pathLst>
                  <a:path extrusionOk="0" h="3153" w="2994">
                    <a:moveTo>
                      <a:pt x="2994" y="2201"/>
                    </a:moveTo>
                    <a:lnTo>
                      <a:pt x="1122" y="3153"/>
                    </a:lnTo>
                    <a:lnTo>
                      <a:pt x="0" y="953"/>
                    </a:lnTo>
                    <a:lnTo>
                      <a:pt x="1872" y="0"/>
                    </a:lnTo>
                    <a:lnTo>
                      <a:pt x="2994" y="2201"/>
                    </a:lnTo>
                    <a:close/>
                  </a:path>
                </a:pathLst>
              </a:custGeom>
              <a:solidFill>
                <a:srgbClr val="4885D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3" name="Google Shape;563;p48"/>
              <p:cNvSpPr/>
              <p:nvPr/>
            </p:nvSpPr>
            <p:spPr>
              <a:xfrm>
                <a:off x="6598970" y="3494968"/>
                <a:ext cx="1533494" cy="1615444"/>
              </a:xfrm>
              <a:custGeom>
                <a:rect b="b" l="l" r="r" t="t"/>
                <a:pathLst>
                  <a:path extrusionOk="0" h="3153" w="2994">
                    <a:moveTo>
                      <a:pt x="2994" y="2201"/>
                    </a:moveTo>
                    <a:lnTo>
                      <a:pt x="1122" y="3153"/>
                    </a:lnTo>
                    <a:lnTo>
                      <a:pt x="0" y="953"/>
                    </a:lnTo>
                    <a:lnTo>
                      <a:pt x="1872" y="0"/>
                    </a:lnTo>
                    <a:lnTo>
                      <a:pt x="2994" y="220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4" name="Google Shape;564;p48"/>
              <p:cNvSpPr/>
              <p:nvPr/>
            </p:nvSpPr>
            <p:spPr>
              <a:xfrm>
                <a:off x="7461496" y="3336189"/>
                <a:ext cx="703748" cy="1168815"/>
              </a:xfrm>
              <a:custGeom>
                <a:rect b="b" l="l" r="r" t="t"/>
                <a:pathLst>
                  <a:path extrusionOk="0" h="2282" w="1375">
                    <a:moveTo>
                      <a:pt x="339" y="0"/>
                    </a:moveTo>
                    <a:lnTo>
                      <a:pt x="0" y="306"/>
                    </a:lnTo>
                    <a:lnTo>
                      <a:pt x="190" y="310"/>
                    </a:lnTo>
                    <a:lnTo>
                      <a:pt x="1195" y="2282"/>
                    </a:lnTo>
                    <a:lnTo>
                      <a:pt x="1375" y="2033"/>
                    </a:lnTo>
                    <a:lnTo>
                      <a:pt x="339" y="0"/>
                    </a:lnTo>
                    <a:close/>
                  </a:path>
                </a:pathLst>
              </a:custGeom>
              <a:solidFill>
                <a:srgbClr val="12305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5" name="Google Shape;565;p48"/>
              <p:cNvSpPr/>
              <p:nvPr/>
            </p:nvSpPr>
            <p:spPr>
              <a:xfrm>
                <a:off x="6598970" y="3807403"/>
                <a:ext cx="171071" cy="175169"/>
              </a:xfrm>
              <a:custGeom>
                <a:rect b="b" l="l" r="r" t="t"/>
                <a:pathLst>
                  <a:path extrusionOk="0" h="344" w="332">
                    <a:moveTo>
                      <a:pt x="131" y="0"/>
                    </a:moveTo>
                    <a:lnTo>
                      <a:pt x="131" y="0"/>
                    </a:lnTo>
                    <a:lnTo>
                      <a:pt x="133" y="8"/>
                    </a:lnTo>
                    <a:lnTo>
                      <a:pt x="137" y="26"/>
                    </a:lnTo>
                    <a:lnTo>
                      <a:pt x="139" y="41"/>
                    </a:lnTo>
                    <a:lnTo>
                      <a:pt x="139" y="58"/>
                    </a:lnTo>
                    <a:lnTo>
                      <a:pt x="139" y="78"/>
                    </a:lnTo>
                    <a:lnTo>
                      <a:pt x="137" y="99"/>
                    </a:lnTo>
                    <a:lnTo>
                      <a:pt x="131" y="123"/>
                    </a:lnTo>
                    <a:lnTo>
                      <a:pt x="124" y="151"/>
                    </a:lnTo>
                    <a:lnTo>
                      <a:pt x="115" y="178"/>
                    </a:lnTo>
                    <a:lnTo>
                      <a:pt x="100" y="208"/>
                    </a:lnTo>
                    <a:lnTo>
                      <a:pt x="81" y="240"/>
                    </a:lnTo>
                    <a:lnTo>
                      <a:pt x="59" y="273"/>
                    </a:lnTo>
                    <a:lnTo>
                      <a:pt x="31" y="308"/>
                    </a:lnTo>
                    <a:lnTo>
                      <a:pt x="0" y="344"/>
                    </a:lnTo>
                    <a:lnTo>
                      <a:pt x="332" y="175"/>
                    </a:lnTo>
                    <a:lnTo>
                      <a:pt x="325" y="39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12305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6" name="Google Shape;566;p48"/>
              <p:cNvSpPr/>
              <p:nvPr/>
            </p:nvSpPr>
            <p:spPr>
              <a:xfrm>
                <a:off x="6598970" y="3826866"/>
                <a:ext cx="171071" cy="155705"/>
              </a:xfrm>
              <a:custGeom>
                <a:rect b="b" l="l" r="r" t="t"/>
                <a:pathLst>
                  <a:path extrusionOk="0" h="305" w="332">
                    <a:moveTo>
                      <a:pt x="325" y="0"/>
                    </a:moveTo>
                    <a:lnTo>
                      <a:pt x="0" y="305"/>
                    </a:lnTo>
                    <a:lnTo>
                      <a:pt x="332" y="136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7" name="Google Shape;567;p48"/>
              <p:cNvSpPr/>
              <p:nvPr/>
            </p:nvSpPr>
            <p:spPr>
              <a:xfrm>
                <a:off x="7461496" y="3492919"/>
                <a:ext cx="96292" cy="39951"/>
              </a:xfrm>
              <a:custGeom>
                <a:rect b="b" l="l" r="r" t="t"/>
                <a:pathLst>
                  <a:path extrusionOk="0" h="78" w="190">
                    <a:moveTo>
                      <a:pt x="0" y="0"/>
                    </a:moveTo>
                    <a:lnTo>
                      <a:pt x="41" y="78"/>
                    </a:lnTo>
                    <a:lnTo>
                      <a:pt x="19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8" name="Google Shape;568;p48"/>
              <p:cNvSpPr/>
              <p:nvPr/>
            </p:nvSpPr>
            <p:spPr>
              <a:xfrm>
                <a:off x="6923697" y="3954913"/>
                <a:ext cx="60439" cy="61463"/>
              </a:xfrm>
              <a:custGeom>
                <a:rect b="b" l="l" r="r" t="t"/>
                <a:pathLst>
                  <a:path extrusionOk="0" h="119" w="119">
                    <a:moveTo>
                      <a:pt x="59" y="0"/>
                    </a:moveTo>
                    <a:lnTo>
                      <a:pt x="59" y="0"/>
                    </a:lnTo>
                    <a:lnTo>
                      <a:pt x="48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6" y="37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" y="72"/>
                    </a:lnTo>
                    <a:lnTo>
                      <a:pt x="6" y="83"/>
                    </a:lnTo>
                    <a:lnTo>
                      <a:pt x="11" y="93"/>
                    </a:lnTo>
                    <a:lnTo>
                      <a:pt x="17" y="102"/>
                    </a:lnTo>
                    <a:lnTo>
                      <a:pt x="26" y="109"/>
                    </a:lnTo>
                    <a:lnTo>
                      <a:pt x="37" y="115"/>
                    </a:lnTo>
                    <a:lnTo>
                      <a:pt x="48" y="117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72" y="117"/>
                    </a:lnTo>
                    <a:lnTo>
                      <a:pt x="84" y="115"/>
                    </a:lnTo>
                    <a:lnTo>
                      <a:pt x="93" y="109"/>
                    </a:lnTo>
                    <a:lnTo>
                      <a:pt x="102" y="102"/>
                    </a:lnTo>
                    <a:lnTo>
                      <a:pt x="110" y="93"/>
                    </a:lnTo>
                    <a:lnTo>
                      <a:pt x="115" y="83"/>
                    </a:lnTo>
                    <a:lnTo>
                      <a:pt x="117" y="72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8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7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2B73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69" name="Google Shape;569;p48"/>
              <p:cNvSpPr/>
              <p:nvPr/>
            </p:nvSpPr>
            <p:spPr>
              <a:xfrm>
                <a:off x="6923697" y="3954913"/>
                <a:ext cx="60439" cy="61463"/>
              </a:xfrm>
              <a:custGeom>
                <a:rect b="b" l="l" r="r" t="t"/>
                <a:pathLst>
                  <a:path extrusionOk="0" h="119" w="119">
                    <a:moveTo>
                      <a:pt x="59" y="0"/>
                    </a:moveTo>
                    <a:lnTo>
                      <a:pt x="59" y="0"/>
                    </a:lnTo>
                    <a:lnTo>
                      <a:pt x="48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7" y="17"/>
                    </a:lnTo>
                    <a:lnTo>
                      <a:pt x="11" y="26"/>
                    </a:lnTo>
                    <a:lnTo>
                      <a:pt x="6" y="37"/>
                    </a:lnTo>
                    <a:lnTo>
                      <a:pt x="2" y="48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2" y="72"/>
                    </a:lnTo>
                    <a:lnTo>
                      <a:pt x="6" y="83"/>
                    </a:lnTo>
                    <a:lnTo>
                      <a:pt x="11" y="93"/>
                    </a:lnTo>
                    <a:lnTo>
                      <a:pt x="17" y="102"/>
                    </a:lnTo>
                    <a:lnTo>
                      <a:pt x="26" y="109"/>
                    </a:lnTo>
                    <a:lnTo>
                      <a:pt x="37" y="115"/>
                    </a:lnTo>
                    <a:lnTo>
                      <a:pt x="48" y="117"/>
                    </a:lnTo>
                    <a:lnTo>
                      <a:pt x="59" y="119"/>
                    </a:lnTo>
                    <a:lnTo>
                      <a:pt x="59" y="119"/>
                    </a:lnTo>
                    <a:lnTo>
                      <a:pt x="72" y="117"/>
                    </a:lnTo>
                    <a:lnTo>
                      <a:pt x="84" y="115"/>
                    </a:lnTo>
                    <a:lnTo>
                      <a:pt x="93" y="109"/>
                    </a:lnTo>
                    <a:lnTo>
                      <a:pt x="102" y="102"/>
                    </a:lnTo>
                    <a:lnTo>
                      <a:pt x="110" y="93"/>
                    </a:lnTo>
                    <a:lnTo>
                      <a:pt x="115" y="83"/>
                    </a:lnTo>
                    <a:lnTo>
                      <a:pt x="117" y="72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8"/>
                    </a:lnTo>
                    <a:lnTo>
                      <a:pt x="115" y="37"/>
                    </a:lnTo>
                    <a:lnTo>
                      <a:pt x="110" y="26"/>
                    </a:lnTo>
                    <a:lnTo>
                      <a:pt x="102" y="17"/>
                    </a:lnTo>
                    <a:lnTo>
                      <a:pt x="93" y="11"/>
                    </a:lnTo>
                    <a:lnTo>
                      <a:pt x="84" y="5"/>
                    </a:lnTo>
                    <a:lnTo>
                      <a:pt x="72" y="2"/>
                    </a:lnTo>
                    <a:lnTo>
                      <a:pt x="5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0" name="Google Shape;570;p48"/>
              <p:cNvSpPr/>
              <p:nvPr/>
            </p:nvSpPr>
            <p:spPr>
              <a:xfrm>
                <a:off x="7335497" y="3737745"/>
                <a:ext cx="61463" cy="60439"/>
              </a:xfrm>
              <a:custGeom>
                <a:rect b="b" l="l" r="r" t="t"/>
                <a:pathLst>
                  <a:path extrusionOk="0" h="118" w="119">
                    <a:moveTo>
                      <a:pt x="60" y="0"/>
                    </a:moveTo>
                    <a:lnTo>
                      <a:pt x="60" y="0"/>
                    </a:lnTo>
                    <a:lnTo>
                      <a:pt x="47" y="0"/>
                    </a:lnTo>
                    <a:lnTo>
                      <a:pt x="36" y="3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6"/>
                    </a:lnTo>
                    <a:lnTo>
                      <a:pt x="4" y="35"/>
                    </a:lnTo>
                    <a:lnTo>
                      <a:pt x="0" y="46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4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7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71" y="117"/>
                    </a:lnTo>
                    <a:lnTo>
                      <a:pt x="82" y="113"/>
                    </a:lnTo>
                    <a:lnTo>
                      <a:pt x="93" y="107"/>
                    </a:lnTo>
                    <a:lnTo>
                      <a:pt x="101" y="100"/>
                    </a:lnTo>
                    <a:lnTo>
                      <a:pt x="108" y="92"/>
                    </a:lnTo>
                    <a:lnTo>
                      <a:pt x="114" y="81"/>
                    </a:lnTo>
                    <a:lnTo>
                      <a:pt x="117" y="70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6"/>
                    </a:lnTo>
                    <a:lnTo>
                      <a:pt x="114" y="35"/>
                    </a:lnTo>
                    <a:lnTo>
                      <a:pt x="108" y="26"/>
                    </a:lnTo>
                    <a:lnTo>
                      <a:pt x="101" y="16"/>
                    </a:lnTo>
                    <a:lnTo>
                      <a:pt x="93" y="9"/>
                    </a:lnTo>
                    <a:lnTo>
                      <a:pt x="82" y="3"/>
                    </a:lnTo>
                    <a:lnTo>
                      <a:pt x="71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B73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1" name="Google Shape;571;p48"/>
              <p:cNvSpPr/>
              <p:nvPr/>
            </p:nvSpPr>
            <p:spPr>
              <a:xfrm>
                <a:off x="7335497" y="3737745"/>
                <a:ext cx="61463" cy="60439"/>
              </a:xfrm>
              <a:custGeom>
                <a:rect b="b" l="l" r="r" t="t"/>
                <a:pathLst>
                  <a:path extrusionOk="0" h="118" w="119">
                    <a:moveTo>
                      <a:pt x="60" y="0"/>
                    </a:moveTo>
                    <a:lnTo>
                      <a:pt x="60" y="0"/>
                    </a:lnTo>
                    <a:lnTo>
                      <a:pt x="47" y="0"/>
                    </a:lnTo>
                    <a:lnTo>
                      <a:pt x="36" y="3"/>
                    </a:lnTo>
                    <a:lnTo>
                      <a:pt x="26" y="9"/>
                    </a:lnTo>
                    <a:lnTo>
                      <a:pt x="17" y="16"/>
                    </a:lnTo>
                    <a:lnTo>
                      <a:pt x="10" y="26"/>
                    </a:lnTo>
                    <a:lnTo>
                      <a:pt x="4" y="35"/>
                    </a:lnTo>
                    <a:lnTo>
                      <a:pt x="0" y="46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70"/>
                    </a:lnTo>
                    <a:lnTo>
                      <a:pt x="4" y="81"/>
                    </a:lnTo>
                    <a:lnTo>
                      <a:pt x="10" y="92"/>
                    </a:lnTo>
                    <a:lnTo>
                      <a:pt x="17" y="100"/>
                    </a:lnTo>
                    <a:lnTo>
                      <a:pt x="26" y="107"/>
                    </a:lnTo>
                    <a:lnTo>
                      <a:pt x="36" y="113"/>
                    </a:lnTo>
                    <a:lnTo>
                      <a:pt x="47" y="117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71" y="117"/>
                    </a:lnTo>
                    <a:lnTo>
                      <a:pt x="82" y="113"/>
                    </a:lnTo>
                    <a:lnTo>
                      <a:pt x="93" y="107"/>
                    </a:lnTo>
                    <a:lnTo>
                      <a:pt x="101" y="100"/>
                    </a:lnTo>
                    <a:lnTo>
                      <a:pt x="108" y="92"/>
                    </a:lnTo>
                    <a:lnTo>
                      <a:pt x="114" y="81"/>
                    </a:lnTo>
                    <a:lnTo>
                      <a:pt x="117" y="70"/>
                    </a:lnTo>
                    <a:lnTo>
                      <a:pt x="119" y="59"/>
                    </a:lnTo>
                    <a:lnTo>
                      <a:pt x="119" y="59"/>
                    </a:lnTo>
                    <a:lnTo>
                      <a:pt x="117" y="46"/>
                    </a:lnTo>
                    <a:lnTo>
                      <a:pt x="114" y="35"/>
                    </a:lnTo>
                    <a:lnTo>
                      <a:pt x="108" y="26"/>
                    </a:lnTo>
                    <a:lnTo>
                      <a:pt x="101" y="16"/>
                    </a:lnTo>
                    <a:lnTo>
                      <a:pt x="93" y="9"/>
                    </a:lnTo>
                    <a:lnTo>
                      <a:pt x="82" y="3"/>
                    </a:lnTo>
                    <a:lnTo>
                      <a:pt x="71" y="0"/>
                    </a:lnTo>
                    <a:lnTo>
                      <a:pt x="6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2" name="Google Shape;572;p48"/>
              <p:cNvSpPr/>
              <p:nvPr/>
            </p:nvSpPr>
            <p:spPr>
              <a:xfrm>
                <a:off x="6942136" y="3763355"/>
                <a:ext cx="436385" cy="323703"/>
              </a:xfrm>
              <a:custGeom>
                <a:rect b="b" l="l" r="r" t="t"/>
                <a:pathLst>
                  <a:path extrusionOk="0" h="633" w="853">
                    <a:moveTo>
                      <a:pt x="853" y="24"/>
                    </a:moveTo>
                    <a:lnTo>
                      <a:pt x="853" y="24"/>
                    </a:lnTo>
                    <a:lnTo>
                      <a:pt x="851" y="15"/>
                    </a:lnTo>
                    <a:lnTo>
                      <a:pt x="845" y="7"/>
                    </a:lnTo>
                    <a:lnTo>
                      <a:pt x="838" y="2"/>
                    </a:lnTo>
                    <a:lnTo>
                      <a:pt x="829" y="0"/>
                    </a:lnTo>
                    <a:lnTo>
                      <a:pt x="829" y="0"/>
                    </a:lnTo>
                    <a:lnTo>
                      <a:pt x="819" y="2"/>
                    </a:lnTo>
                    <a:lnTo>
                      <a:pt x="810" y="7"/>
                    </a:lnTo>
                    <a:lnTo>
                      <a:pt x="806" y="15"/>
                    </a:lnTo>
                    <a:lnTo>
                      <a:pt x="805" y="24"/>
                    </a:lnTo>
                    <a:lnTo>
                      <a:pt x="805" y="24"/>
                    </a:lnTo>
                    <a:lnTo>
                      <a:pt x="805" y="28"/>
                    </a:lnTo>
                    <a:lnTo>
                      <a:pt x="805" y="28"/>
                    </a:lnTo>
                    <a:lnTo>
                      <a:pt x="803" y="80"/>
                    </a:lnTo>
                    <a:lnTo>
                      <a:pt x="801" y="130"/>
                    </a:lnTo>
                    <a:lnTo>
                      <a:pt x="797" y="176"/>
                    </a:lnTo>
                    <a:lnTo>
                      <a:pt x="792" y="221"/>
                    </a:lnTo>
                    <a:lnTo>
                      <a:pt x="786" y="263"/>
                    </a:lnTo>
                    <a:lnTo>
                      <a:pt x="777" y="302"/>
                    </a:lnTo>
                    <a:lnTo>
                      <a:pt x="767" y="340"/>
                    </a:lnTo>
                    <a:lnTo>
                      <a:pt x="756" y="373"/>
                    </a:lnTo>
                    <a:lnTo>
                      <a:pt x="743" y="405"/>
                    </a:lnTo>
                    <a:lnTo>
                      <a:pt x="728" y="434"/>
                    </a:lnTo>
                    <a:lnTo>
                      <a:pt x="712" y="460"/>
                    </a:lnTo>
                    <a:lnTo>
                      <a:pt x="695" y="484"/>
                    </a:lnTo>
                    <a:lnTo>
                      <a:pt x="676" y="507"/>
                    </a:lnTo>
                    <a:lnTo>
                      <a:pt x="656" y="525"/>
                    </a:lnTo>
                    <a:lnTo>
                      <a:pt x="634" y="542"/>
                    </a:lnTo>
                    <a:lnTo>
                      <a:pt x="610" y="555"/>
                    </a:lnTo>
                    <a:lnTo>
                      <a:pt x="610" y="555"/>
                    </a:lnTo>
                    <a:lnTo>
                      <a:pt x="589" y="564"/>
                    </a:lnTo>
                    <a:lnTo>
                      <a:pt x="569" y="572"/>
                    </a:lnTo>
                    <a:lnTo>
                      <a:pt x="548" y="577"/>
                    </a:lnTo>
                    <a:lnTo>
                      <a:pt x="526" y="581"/>
                    </a:lnTo>
                    <a:lnTo>
                      <a:pt x="504" y="583"/>
                    </a:lnTo>
                    <a:lnTo>
                      <a:pt x="481" y="585"/>
                    </a:lnTo>
                    <a:lnTo>
                      <a:pt x="459" y="585"/>
                    </a:lnTo>
                    <a:lnTo>
                      <a:pt x="437" y="583"/>
                    </a:lnTo>
                    <a:lnTo>
                      <a:pt x="392" y="575"/>
                    </a:lnTo>
                    <a:lnTo>
                      <a:pt x="346" y="564"/>
                    </a:lnTo>
                    <a:lnTo>
                      <a:pt x="301" y="551"/>
                    </a:lnTo>
                    <a:lnTo>
                      <a:pt x="258" y="536"/>
                    </a:lnTo>
                    <a:lnTo>
                      <a:pt x="219" y="518"/>
                    </a:lnTo>
                    <a:lnTo>
                      <a:pt x="180" y="499"/>
                    </a:lnTo>
                    <a:lnTo>
                      <a:pt x="145" y="483"/>
                    </a:lnTo>
                    <a:lnTo>
                      <a:pt x="115" y="464"/>
                    </a:lnTo>
                    <a:lnTo>
                      <a:pt x="67" y="434"/>
                    </a:lnTo>
                    <a:lnTo>
                      <a:pt x="41" y="418"/>
                    </a:lnTo>
                    <a:lnTo>
                      <a:pt x="41" y="418"/>
                    </a:lnTo>
                    <a:lnTo>
                      <a:pt x="34" y="412"/>
                    </a:lnTo>
                    <a:lnTo>
                      <a:pt x="24" y="410"/>
                    </a:lnTo>
                    <a:lnTo>
                      <a:pt x="24" y="410"/>
                    </a:lnTo>
                    <a:lnTo>
                      <a:pt x="15" y="412"/>
                    </a:lnTo>
                    <a:lnTo>
                      <a:pt x="8" y="418"/>
                    </a:lnTo>
                    <a:lnTo>
                      <a:pt x="2" y="425"/>
                    </a:lnTo>
                    <a:lnTo>
                      <a:pt x="0" y="434"/>
                    </a:lnTo>
                    <a:lnTo>
                      <a:pt x="0" y="434"/>
                    </a:lnTo>
                    <a:lnTo>
                      <a:pt x="2" y="442"/>
                    </a:lnTo>
                    <a:lnTo>
                      <a:pt x="4" y="447"/>
                    </a:lnTo>
                    <a:lnTo>
                      <a:pt x="8" y="453"/>
                    </a:lnTo>
                    <a:lnTo>
                      <a:pt x="13" y="457"/>
                    </a:lnTo>
                    <a:lnTo>
                      <a:pt x="13" y="457"/>
                    </a:lnTo>
                    <a:lnTo>
                      <a:pt x="34" y="470"/>
                    </a:lnTo>
                    <a:lnTo>
                      <a:pt x="69" y="492"/>
                    </a:lnTo>
                    <a:lnTo>
                      <a:pt x="117" y="522"/>
                    </a:lnTo>
                    <a:lnTo>
                      <a:pt x="177" y="551"/>
                    </a:lnTo>
                    <a:lnTo>
                      <a:pt x="210" y="568"/>
                    </a:lnTo>
                    <a:lnTo>
                      <a:pt x="245" y="583"/>
                    </a:lnTo>
                    <a:lnTo>
                      <a:pt x="283" y="596"/>
                    </a:lnTo>
                    <a:lnTo>
                      <a:pt x="320" y="607"/>
                    </a:lnTo>
                    <a:lnTo>
                      <a:pt x="359" y="618"/>
                    </a:lnTo>
                    <a:lnTo>
                      <a:pt x="398" y="626"/>
                    </a:lnTo>
                    <a:lnTo>
                      <a:pt x="437" y="631"/>
                    </a:lnTo>
                    <a:lnTo>
                      <a:pt x="478" y="633"/>
                    </a:lnTo>
                    <a:lnTo>
                      <a:pt x="478" y="633"/>
                    </a:lnTo>
                    <a:lnTo>
                      <a:pt x="517" y="629"/>
                    </a:lnTo>
                    <a:lnTo>
                      <a:pt x="537" y="627"/>
                    </a:lnTo>
                    <a:lnTo>
                      <a:pt x="556" y="624"/>
                    </a:lnTo>
                    <a:lnTo>
                      <a:pt x="576" y="620"/>
                    </a:lnTo>
                    <a:lnTo>
                      <a:pt x="595" y="613"/>
                    </a:lnTo>
                    <a:lnTo>
                      <a:pt x="613" y="607"/>
                    </a:lnTo>
                    <a:lnTo>
                      <a:pt x="632" y="598"/>
                    </a:lnTo>
                    <a:lnTo>
                      <a:pt x="632" y="598"/>
                    </a:lnTo>
                    <a:lnTo>
                      <a:pt x="658" y="583"/>
                    </a:lnTo>
                    <a:lnTo>
                      <a:pt x="684" y="564"/>
                    </a:lnTo>
                    <a:lnTo>
                      <a:pt x="706" y="544"/>
                    </a:lnTo>
                    <a:lnTo>
                      <a:pt x="728" y="520"/>
                    </a:lnTo>
                    <a:lnTo>
                      <a:pt x="747" y="494"/>
                    </a:lnTo>
                    <a:lnTo>
                      <a:pt x="766" y="464"/>
                    </a:lnTo>
                    <a:lnTo>
                      <a:pt x="782" y="432"/>
                    </a:lnTo>
                    <a:lnTo>
                      <a:pt x="797" y="399"/>
                    </a:lnTo>
                    <a:lnTo>
                      <a:pt x="810" y="362"/>
                    </a:lnTo>
                    <a:lnTo>
                      <a:pt x="821" y="323"/>
                    </a:lnTo>
                    <a:lnTo>
                      <a:pt x="831" y="280"/>
                    </a:lnTo>
                    <a:lnTo>
                      <a:pt x="838" y="236"/>
                    </a:lnTo>
                    <a:lnTo>
                      <a:pt x="844" y="187"/>
                    </a:lnTo>
                    <a:lnTo>
                      <a:pt x="849" y="137"/>
                    </a:lnTo>
                    <a:lnTo>
                      <a:pt x="851" y="83"/>
                    </a:lnTo>
                    <a:lnTo>
                      <a:pt x="851" y="28"/>
                    </a:lnTo>
                    <a:lnTo>
                      <a:pt x="851" y="28"/>
                    </a:lnTo>
                    <a:lnTo>
                      <a:pt x="853" y="24"/>
                    </a:lnTo>
                    <a:lnTo>
                      <a:pt x="853" y="2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573" name="Google Shape;573;p48"/>
            <p:cNvGrpSpPr/>
            <p:nvPr/>
          </p:nvGrpSpPr>
          <p:grpSpPr>
            <a:xfrm>
              <a:off x="4186559" y="3221072"/>
              <a:ext cx="999262" cy="750560"/>
              <a:chOff x="4026757" y="3505212"/>
              <a:chExt cx="1378813" cy="1035646"/>
            </a:xfrm>
          </p:grpSpPr>
          <p:sp>
            <p:nvSpPr>
              <p:cNvPr id="574" name="Google Shape;574;p48"/>
              <p:cNvSpPr/>
              <p:nvPr/>
            </p:nvSpPr>
            <p:spPr>
              <a:xfrm>
                <a:off x="4026757" y="3641454"/>
                <a:ext cx="1266131" cy="899404"/>
              </a:xfrm>
              <a:custGeom>
                <a:rect b="b" l="l" r="r" t="t"/>
                <a:pathLst>
                  <a:path extrusionOk="0" h="1757" w="2472">
                    <a:moveTo>
                      <a:pt x="227" y="0"/>
                    </a:moveTo>
                    <a:lnTo>
                      <a:pt x="19" y="750"/>
                    </a:lnTo>
                    <a:lnTo>
                      <a:pt x="19" y="750"/>
                    </a:lnTo>
                    <a:lnTo>
                      <a:pt x="13" y="776"/>
                    </a:lnTo>
                    <a:lnTo>
                      <a:pt x="7" y="802"/>
                    </a:lnTo>
                    <a:lnTo>
                      <a:pt x="4" y="830"/>
                    </a:lnTo>
                    <a:lnTo>
                      <a:pt x="2" y="856"/>
                    </a:lnTo>
                    <a:lnTo>
                      <a:pt x="0" y="882"/>
                    </a:lnTo>
                    <a:lnTo>
                      <a:pt x="0" y="908"/>
                    </a:lnTo>
                    <a:lnTo>
                      <a:pt x="2" y="934"/>
                    </a:lnTo>
                    <a:lnTo>
                      <a:pt x="4" y="958"/>
                    </a:lnTo>
                    <a:lnTo>
                      <a:pt x="7" y="984"/>
                    </a:lnTo>
                    <a:lnTo>
                      <a:pt x="13" y="1008"/>
                    </a:lnTo>
                    <a:lnTo>
                      <a:pt x="20" y="1034"/>
                    </a:lnTo>
                    <a:lnTo>
                      <a:pt x="28" y="1058"/>
                    </a:lnTo>
                    <a:lnTo>
                      <a:pt x="35" y="1083"/>
                    </a:lnTo>
                    <a:lnTo>
                      <a:pt x="46" y="1105"/>
                    </a:lnTo>
                    <a:lnTo>
                      <a:pt x="56" y="1127"/>
                    </a:lnTo>
                    <a:lnTo>
                      <a:pt x="69" y="1149"/>
                    </a:lnTo>
                    <a:lnTo>
                      <a:pt x="82" y="1172"/>
                    </a:lnTo>
                    <a:lnTo>
                      <a:pt x="95" y="1192"/>
                    </a:lnTo>
                    <a:lnTo>
                      <a:pt x="110" y="1213"/>
                    </a:lnTo>
                    <a:lnTo>
                      <a:pt x="126" y="1233"/>
                    </a:lnTo>
                    <a:lnTo>
                      <a:pt x="143" y="1252"/>
                    </a:lnTo>
                    <a:lnTo>
                      <a:pt x="162" y="1270"/>
                    </a:lnTo>
                    <a:lnTo>
                      <a:pt x="180" y="1287"/>
                    </a:lnTo>
                    <a:lnTo>
                      <a:pt x="201" y="1304"/>
                    </a:lnTo>
                    <a:lnTo>
                      <a:pt x="221" y="1318"/>
                    </a:lnTo>
                    <a:lnTo>
                      <a:pt x="241" y="1333"/>
                    </a:lnTo>
                    <a:lnTo>
                      <a:pt x="264" y="1346"/>
                    </a:lnTo>
                    <a:lnTo>
                      <a:pt x="286" y="1359"/>
                    </a:lnTo>
                    <a:lnTo>
                      <a:pt x="310" y="1370"/>
                    </a:lnTo>
                    <a:lnTo>
                      <a:pt x="334" y="1382"/>
                    </a:lnTo>
                    <a:lnTo>
                      <a:pt x="360" y="1389"/>
                    </a:lnTo>
                    <a:lnTo>
                      <a:pt x="386" y="1398"/>
                    </a:lnTo>
                    <a:lnTo>
                      <a:pt x="1616" y="1738"/>
                    </a:lnTo>
                    <a:lnTo>
                      <a:pt x="1616" y="1738"/>
                    </a:lnTo>
                    <a:lnTo>
                      <a:pt x="1644" y="1744"/>
                    </a:lnTo>
                    <a:lnTo>
                      <a:pt x="1670" y="1749"/>
                    </a:lnTo>
                    <a:lnTo>
                      <a:pt x="1696" y="1753"/>
                    </a:lnTo>
                    <a:lnTo>
                      <a:pt x="1722" y="1755"/>
                    </a:lnTo>
                    <a:lnTo>
                      <a:pt x="1748" y="1757"/>
                    </a:lnTo>
                    <a:lnTo>
                      <a:pt x="1774" y="1757"/>
                    </a:lnTo>
                    <a:lnTo>
                      <a:pt x="1800" y="1755"/>
                    </a:lnTo>
                    <a:lnTo>
                      <a:pt x="1826" y="1753"/>
                    </a:lnTo>
                    <a:lnTo>
                      <a:pt x="1850" y="1747"/>
                    </a:lnTo>
                    <a:lnTo>
                      <a:pt x="1876" y="1744"/>
                    </a:lnTo>
                    <a:lnTo>
                      <a:pt x="1900" y="1736"/>
                    </a:lnTo>
                    <a:lnTo>
                      <a:pt x="1924" y="1729"/>
                    </a:lnTo>
                    <a:lnTo>
                      <a:pt x="1948" y="1721"/>
                    </a:lnTo>
                    <a:lnTo>
                      <a:pt x="1971" y="1710"/>
                    </a:lnTo>
                    <a:lnTo>
                      <a:pt x="1995" y="1699"/>
                    </a:lnTo>
                    <a:lnTo>
                      <a:pt x="2017" y="1688"/>
                    </a:lnTo>
                    <a:lnTo>
                      <a:pt x="2038" y="1675"/>
                    </a:lnTo>
                    <a:lnTo>
                      <a:pt x="2060" y="1662"/>
                    </a:lnTo>
                    <a:lnTo>
                      <a:pt x="2080" y="1645"/>
                    </a:lnTo>
                    <a:lnTo>
                      <a:pt x="2099" y="1630"/>
                    </a:lnTo>
                    <a:lnTo>
                      <a:pt x="2118" y="1614"/>
                    </a:lnTo>
                    <a:lnTo>
                      <a:pt x="2136" y="1595"/>
                    </a:lnTo>
                    <a:lnTo>
                      <a:pt x="2153" y="1577"/>
                    </a:lnTo>
                    <a:lnTo>
                      <a:pt x="2170" y="1556"/>
                    </a:lnTo>
                    <a:lnTo>
                      <a:pt x="2186" y="1536"/>
                    </a:lnTo>
                    <a:lnTo>
                      <a:pt x="2199" y="1515"/>
                    </a:lnTo>
                    <a:lnTo>
                      <a:pt x="2214" y="1493"/>
                    </a:lnTo>
                    <a:lnTo>
                      <a:pt x="2225" y="1471"/>
                    </a:lnTo>
                    <a:lnTo>
                      <a:pt x="2236" y="1447"/>
                    </a:lnTo>
                    <a:lnTo>
                      <a:pt x="2248" y="1422"/>
                    </a:lnTo>
                    <a:lnTo>
                      <a:pt x="2257" y="1396"/>
                    </a:lnTo>
                    <a:lnTo>
                      <a:pt x="2264" y="1370"/>
                    </a:lnTo>
                    <a:lnTo>
                      <a:pt x="2472" y="620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0B2E4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5" name="Google Shape;575;p48"/>
              <p:cNvSpPr/>
              <p:nvPr/>
            </p:nvSpPr>
            <p:spPr>
              <a:xfrm>
                <a:off x="4026757" y="3641454"/>
                <a:ext cx="1266131" cy="899404"/>
              </a:xfrm>
              <a:custGeom>
                <a:rect b="b" l="l" r="r" t="t"/>
                <a:pathLst>
                  <a:path extrusionOk="0" h="1757" w="2472">
                    <a:moveTo>
                      <a:pt x="227" y="0"/>
                    </a:moveTo>
                    <a:lnTo>
                      <a:pt x="19" y="750"/>
                    </a:lnTo>
                    <a:lnTo>
                      <a:pt x="19" y="750"/>
                    </a:lnTo>
                    <a:lnTo>
                      <a:pt x="13" y="776"/>
                    </a:lnTo>
                    <a:lnTo>
                      <a:pt x="7" y="802"/>
                    </a:lnTo>
                    <a:lnTo>
                      <a:pt x="4" y="830"/>
                    </a:lnTo>
                    <a:lnTo>
                      <a:pt x="2" y="856"/>
                    </a:lnTo>
                    <a:lnTo>
                      <a:pt x="0" y="882"/>
                    </a:lnTo>
                    <a:lnTo>
                      <a:pt x="0" y="908"/>
                    </a:lnTo>
                    <a:lnTo>
                      <a:pt x="2" y="934"/>
                    </a:lnTo>
                    <a:lnTo>
                      <a:pt x="4" y="958"/>
                    </a:lnTo>
                    <a:lnTo>
                      <a:pt x="7" y="984"/>
                    </a:lnTo>
                    <a:lnTo>
                      <a:pt x="13" y="1008"/>
                    </a:lnTo>
                    <a:lnTo>
                      <a:pt x="20" y="1034"/>
                    </a:lnTo>
                    <a:lnTo>
                      <a:pt x="28" y="1058"/>
                    </a:lnTo>
                    <a:lnTo>
                      <a:pt x="35" y="1083"/>
                    </a:lnTo>
                    <a:lnTo>
                      <a:pt x="46" y="1105"/>
                    </a:lnTo>
                    <a:lnTo>
                      <a:pt x="56" y="1127"/>
                    </a:lnTo>
                    <a:lnTo>
                      <a:pt x="69" y="1149"/>
                    </a:lnTo>
                    <a:lnTo>
                      <a:pt x="82" y="1172"/>
                    </a:lnTo>
                    <a:lnTo>
                      <a:pt x="95" y="1192"/>
                    </a:lnTo>
                    <a:lnTo>
                      <a:pt x="110" y="1213"/>
                    </a:lnTo>
                    <a:lnTo>
                      <a:pt x="126" y="1233"/>
                    </a:lnTo>
                    <a:lnTo>
                      <a:pt x="143" y="1252"/>
                    </a:lnTo>
                    <a:lnTo>
                      <a:pt x="162" y="1270"/>
                    </a:lnTo>
                    <a:lnTo>
                      <a:pt x="180" y="1287"/>
                    </a:lnTo>
                    <a:lnTo>
                      <a:pt x="201" y="1304"/>
                    </a:lnTo>
                    <a:lnTo>
                      <a:pt x="221" y="1318"/>
                    </a:lnTo>
                    <a:lnTo>
                      <a:pt x="241" y="1333"/>
                    </a:lnTo>
                    <a:lnTo>
                      <a:pt x="264" y="1346"/>
                    </a:lnTo>
                    <a:lnTo>
                      <a:pt x="286" y="1359"/>
                    </a:lnTo>
                    <a:lnTo>
                      <a:pt x="310" y="1370"/>
                    </a:lnTo>
                    <a:lnTo>
                      <a:pt x="334" y="1382"/>
                    </a:lnTo>
                    <a:lnTo>
                      <a:pt x="360" y="1389"/>
                    </a:lnTo>
                    <a:lnTo>
                      <a:pt x="386" y="1398"/>
                    </a:lnTo>
                    <a:lnTo>
                      <a:pt x="1616" y="1738"/>
                    </a:lnTo>
                    <a:lnTo>
                      <a:pt x="1616" y="1738"/>
                    </a:lnTo>
                    <a:lnTo>
                      <a:pt x="1644" y="1744"/>
                    </a:lnTo>
                    <a:lnTo>
                      <a:pt x="1670" y="1749"/>
                    </a:lnTo>
                    <a:lnTo>
                      <a:pt x="1696" y="1753"/>
                    </a:lnTo>
                    <a:lnTo>
                      <a:pt x="1722" y="1755"/>
                    </a:lnTo>
                    <a:lnTo>
                      <a:pt x="1748" y="1757"/>
                    </a:lnTo>
                    <a:lnTo>
                      <a:pt x="1774" y="1757"/>
                    </a:lnTo>
                    <a:lnTo>
                      <a:pt x="1800" y="1755"/>
                    </a:lnTo>
                    <a:lnTo>
                      <a:pt x="1826" y="1753"/>
                    </a:lnTo>
                    <a:lnTo>
                      <a:pt x="1850" y="1747"/>
                    </a:lnTo>
                    <a:lnTo>
                      <a:pt x="1876" y="1744"/>
                    </a:lnTo>
                    <a:lnTo>
                      <a:pt x="1900" y="1736"/>
                    </a:lnTo>
                    <a:lnTo>
                      <a:pt x="1924" y="1729"/>
                    </a:lnTo>
                    <a:lnTo>
                      <a:pt x="1948" y="1721"/>
                    </a:lnTo>
                    <a:lnTo>
                      <a:pt x="1971" y="1710"/>
                    </a:lnTo>
                    <a:lnTo>
                      <a:pt x="1995" y="1699"/>
                    </a:lnTo>
                    <a:lnTo>
                      <a:pt x="2017" y="1688"/>
                    </a:lnTo>
                    <a:lnTo>
                      <a:pt x="2038" y="1675"/>
                    </a:lnTo>
                    <a:lnTo>
                      <a:pt x="2060" y="1662"/>
                    </a:lnTo>
                    <a:lnTo>
                      <a:pt x="2080" y="1645"/>
                    </a:lnTo>
                    <a:lnTo>
                      <a:pt x="2099" y="1630"/>
                    </a:lnTo>
                    <a:lnTo>
                      <a:pt x="2118" y="1614"/>
                    </a:lnTo>
                    <a:lnTo>
                      <a:pt x="2136" y="1595"/>
                    </a:lnTo>
                    <a:lnTo>
                      <a:pt x="2153" y="1577"/>
                    </a:lnTo>
                    <a:lnTo>
                      <a:pt x="2170" y="1556"/>
                    </a:lnTo>
                    <a:lnTo>
                      <a:pt x="2186" y="1536"/>
                    </a:lnTo>
                    <a:lnTo>
                      <a:pt x="2199" y="1515"/>
                    </a:lnTo>
                    <a:lnTo>
                      <a:pt x="2214" y="1493"/>
                    </a:lnTo>
                    <a:lnTo>
                      <a:pt x="2225" y="1471"/>
                    </a:lnTo>
                    <a:lnTo>
                      <a:pt x="2236" y="1447"/>
                    </a:lnTo>
                    <a:lnTo>
                      <a:pt x="2248" y="1422"/>
                    </a:lnTo>
                    <a:lnTo>
                      <a:pt x="2257" y="1396"/>
                    </a:lnTo>
                    <a:lnTo>
                      <a:pt x="2264" y="1370"/>
                    </a:lnTo>
                    <a:lnTo>
                      <a:pt x="2472" y="620"/>
                    </a:lnTo>
                    <a:lnTo>
                      <a:pt x="22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6" name="Google Shape;576;p48"/>
              <p:cNvSpPr/>
              <p:nvPr/>
            </p:nvSpPr>
            <p:spPr>
              <a:xfrm>
                <a:off x="4086171" y="3749014"/>
                <a:ext cx="155705" cy="419995"/>
              </a:xfrm>
              <a:custGeom>
                <a:rect b="b" l="l" r="r" t="t"/>
                <a:pathLst>
                  <a:path extrusionOk="0" h="821" w="305">
                    <a:moveTo>
                      <a:pt x="251" y="0"/>
                    </a:moveTo>
                    <a:lnTo>
                      <a:pt x="251" y="0"/>
                    </a:lnTo>
                    <a:lnTo>
                      <a:pt x="242" y="0"/>
                    </a:lnTo>
                    <a:lnTo>
                      <a:pt x="232" y="2"/>
                    </a:lnTo>
                    <a:lnTo>
                      <a:pt x="225" y="5"/>
                    </a:lnTo>
                    <a:lnTo>
                      <a:pt x="217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1" y="31"/>
                    </a:lnTo>
                    <a:lnTo>
                      <a:pt x="197" y="39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2"/>
                    </a:lnTo>
                    <a:lnTo>
                      <a:pt x="2" y="784"/>
                    </a:lnTo>
                    <a:lnTo>
                      <a:pt x="6" y="793"/>
                    </a:lnTo>
                    <a:lnTo>
                      <a:pt x="13" y="802"/>
                    </a:lnTo>
                    <a:lnTo>
                      <a:pt x="21" y="809"/>
                    </a:lnTo>
                    <a:lnTo>
                      <a:pt x="30" y="815"/>
                    </a:lnTo>
                    <a:lnTo>
                      <a:pt x="39" y="819"/>
                    </a:lnTo>
                    <a:lnTo>
                      <a:pt x="39" y="819"/>
                    </a:lnTo>
                    <a:lnTo>
                      <a:pt x="54" y="821"/>
                    </a:lnTo>
                    <a:lnTo>
                      <a:pt x="54" y="821"/>
                    </a:lnTo>
                    <a:lnTo>
                      <a:pt x="63" y="821"/>
                    </a:lnTo>
                    <a:lnTo>
                      <a:pt x="71" y="817"/>
                    </a:lnTo>
                    <a:lnTo>
                      <a:pt x="80" y="815"/>
                    </a:lnTo>
                    <a:lnTo>
                      <a:pt x="87" y="809"/>
                    </a:lnTo>
                    <a:lnTo>
                      <a:pt x="93" y="804"/>
                    </a:lnTo>
                    <a:lnTo>
                      <a:pt x="99" y="796"/>
                    </a:lnTo>
                    <a:lnTo>
                      <a:pt x="104" y="789"/>
                    </a:lnTo>
                    <a:lnTo>
                      <a:pt x="106" y="780"/>
                    </a:lnTo>
                    <a:lnTo>
                      <a:pt x="106" y="780"/>
                    </a:lnTo>
                    <a:lnTo>
                      <a:pt x="303" y="69"/>
                    </a:lnTo>
                    <a:lnTo>
                      <a:pt x="303" y="69"/>
                    </a:lnTo>
                    <a:lnTo>
                      <a:pt x="303" y="69"/>
                    </a:lnTo>
                    <a:lnTo>
                      <a:pt x="305" y="57"/>
                    </a:lnTo>
                    <a:lnTo>
                      <a:pt x="305" y="46"/>
                    </a:lnTo>
                    <a:lnTo>
                      <a:pt x="303" y="37"/>
                    </a:lnTo>
                    <a:lnTo>
                      <a:pt x="299" y="28"/>
                    </a:lnTo>
                    <a:lnTo>
                      <a:pt x="292" y="18"/>
                    </a:lnTo>
                    <a:lnTo>
                      <a:pt x="284" y="11"/>
                    </a:lnTo>
                    <a:lnTo>
                      <a:pt x="275" y="5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1" y="0"/>
                    </a:lnTo>
                    <a:close/>
                  </a:path>
                </a:pathLst>
              </a:custGeom>
              <a:solidFill>
                <a:srgbClr val="B6C1C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7" name="Google Shape;577;p48"/>
              <p:cNvSpPr/>
              <p:nvPr/>
            </p:nvSpPr>
            <p:spPr>
              <a:xfrm>
                <a:off x="4086171" y="3749014"/>
                <a:ext cx="155705" cy="419995"/>
              </a:xfrm>
              <a:custGeom>
                <a:rect b="b" l="l" r="r" t="t"/>
                <a:pathLst>
                  <a:path extrusionOk="0" h="821" w="305">
                    <a:moveTo>
                      <a:pt x="251" y="0"/>
                    </a:moveTo>
                    <a:lnTo>
                      <a:pt x="251" y="0"/>
                    </a:lnTo>
                    <a:lnTo>
                      <a:pt x="242" y="0"/>
                    </a:lnTo>
                    <a:lnTo>
                      <a:pt x="232" y="2"/>
                    </a:lnTo>
                    <a:lnTo>
                      <a:pt x="225" y="5"/>
                    </a:lnTo>
                    <a:lnTo>
                      <a:pt x="217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1" y="31"/>
                    </a:lnTo>
                    <a:lnTo>
                      <a:pt x="197" y="39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2"/>
                    </a:lnTo>
                    <a:lnTo>
                      <a:pt x="2" y="784"/>
                    </a:lnTo>
                    <a:lnTo>
                      <a:pt x="6" y="793"/>
                    </a:lnTo>
                    <a:lnTo>
                      <a:pt x="13" y="802"/>
                    </a:lnTo>
                    <a:lnTo>
                      <a:pt x="21" y="809"/>
                    </a:lnTo>
                    <a:lnTo>
                      <a:pt x="30" y="815"/>
                    </a:lnTo>
                    <a:lnTo>
                      <a:pt x="39" y="819"/>
                    </a:lnTo>
                    <a:lnTo>
                      <a:pt x="39" y="819"/>
                    </a:lnTo>
                    <a:lnTo>
                      <a:pt x="54" y="821"/>
                    </a:lnTo>
                    <a:lnTo>
                      <a:pt x="54" y="821"/>
                    </a:lnTo>
                    <a:lnTo>
                      <a:pt x="63" y="821"/>
                    </a:lnTo>
                    <a:lnTo>
                      <a:pt x="71" y="817"/>
                    </a:lnTo>
                    <a:lnTo>
                      <a:pt x="80" y="815"/>
                    </a:lnTo>
                    <a:lnTo>
                      <a:pt x="87" y="809"/>
                    </a:lnTo>
                    <a:lnTo>
                      <a:pt x="93" y="804"/>
                    </a:lnTo>
                    <a:lnTo>
                      <a:pt x="99" y="796"/>
                    </a:lnTo>
                    <a:lnTo>
                      <a:pt x="104" y="789"/>
                    </a:lnTo>
                    <a:lnTo>
                      <a:pt x="106" y="780"/>
                    </a:lnTo>
                    <a:lnTo>
                      <a:pt x="106" y="780"/>
                    </a:lnTo>
                    <a:lnTo>
                      <a:pt x="303" y="69"/>
                    </a:lnTo>
                    <a:lnTo>
                      <a:pt x="303" y="69"/>
                    </a:lnTo>
                    <a:lnTo>
                      <a:pt x="303" y="69"/>
                    </a:lnTo>
                    <a:lnTo>
                      <a:pt x="305" y="57"/>
                    </a:lnTo>
                    <a:lnTo>
                      <a:pt x="305" y="46"/>
                    </a:lnTo>
                    <a:lnTo>
                      <a:pt x="303" y="37"/>
                    </a:lnTo>
                    <a:lnTo>
                      <a:pt x="299" y="28"/>
                    </a:lnTo>
                    <a:lnTo>
                      <a:pt x="292" y="18"/>
                    </a:lnTo>
                    <a:lnTo>
                      <a:pt x="284" y="11"/>
                    </a:lnTo>
                    <a:lnTo>
                      <a:pt x="275" y="5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8" name="Google Shape;578;p48"/>
              <p:cNvSpPr/>
              <p:nvPr/>
            </p:nvSpPr>
            <p:spPr>
              <a:xfrm>
                <a:off x="4139439" y="3764379"/>
                <a:ext cx="156730" cy="419995"/>
              </a:xfrm>
              <a:custGeom>
                <a:rect b="b" l="l" r="r" t="t"/>
                <a:pathLst>
                  <a:path extrusionOk="0" h="820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4" y="0"/>
                    </a:lnTo>
                    <a:lnTo>
                      <a:pt x="234" y="1"/>
                    </a:lnTo>
                    <a:lnTo>
                      <a:pt x="227" y="5"/>
                    </a:lnTo>
                    <a:lnTo>
                      <a:pt x="219" y="9"/>
                    </a:lnTo>
                    <a:lnTo>
                      <a:pt x="212" y="16"/>
                    </a:lnTo>
                    <a:lnTo>
                      <a:pt x="206" y="22"/>
                    </a:lnTo>
                    <a:lnTo>
                      <a:pt x="203" y="29"/>
                    </a:lnTo>
                    <a:lnTo>
                      <a:pt x="199" y="39"/>
                    </a:lnTo>
                    <a:lnTo>
                      <a:pt x="199" y="39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0" y="761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8" y="792"/>
                    </a:lnTo>
                    <a:lnTo>
                      <a:pt x="15" y="800"/>
                    </a:lnTo>
                    <a:lnTo>
                      <a:pt x="22" y="807"/>
                    </a:lnTo>
                    <a:lnTo>
                      <a:pt x="30" y="813"/>
                    </a:lnTo>
                    <a:lnTo>
                      <a:pt x="41" y="818"/>
                    </a:lnTo>
                    <a:lnTo>
                      <a:pt x="41" y="818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18"/>
                    </a:lnTo>
                    <a:lnTo>
                      <a:pt x="73" y="817"/>
                    </a:lnTo>
                    <a:lnTo>
                      <a:pt x="82" y="813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79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7" y="57"/>
                    </a:lnTo>
                    <a:lnTo>
                      <a:pt x="307" y="46"/>
                    </a:lnTo>
                    <a:lnTo>
                      <a:pt x="305" y="37"/>
                    </a:lnTo>
                    <a:lnTo>
                      <a:pt x="299" y="26"/>
                    </a:lnTo>
                    <a:lnTo>
                      <a:pt x="294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8" y="1"/>
                    </a:lnTo>
                    <a:lnTo>
                      <a:pt x="268" y="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30E1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79" name="Google Shape;579;p48"/>
              <p:cNvSpPr/>
              <p:nvPr/>
            </p:nvSpPr>
            <p:spPr>
              <a:xfrm>
                <a:off x="4139439" y="3764379"/>
                <a:ext cx="156730" cy="419995"/>
              </a:xfrm>
              <a:custGeom>
                <a:rect b="b" l="l" r="r" t="t"/>
                <a:pathLst>
                  <a:path extrusionOk="0" h="820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4" y="0"/>
                    </a:lnTo>
                    <a:lnTo>
                      <a:pt x="234" y="1"/>
                    </a:lnTo>
                    <a:lnTo>
                      <a:pt x="227" y="5"/>
                    </a:lnTo>
                    <a:lnTo>
                      <a:pt x="219" y="9"/>
                    </a:lnTo>
                    <a:lnTo>
                      <a:pt x="212" y="16"/>
                    </a:lnTo>
                    <a:lnTo>
                      <a:pt x="206" y="22"/>
                    </a:lnTo>
                    <a:lnTo>
                      <a:pt x="203" y="29"/>
                    </a:lnTo>
                    <a:lnTo>
                      <a:pt x="199" y="39"/>
                    </a:lnTo>
                    <a:lnTo>
                      <a:pt x="199" y="39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0" y="761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8" y="792"/>
                    </a:lnTo>
                    <a:lnTo>
                      <a:pt x="15" y="800"/>
                    </a:lnTo>
                    <a:lnTo>
                      <a:pt x="22" y="807"/>
                    </a:lnTo>
                    <a:lnTo>
                      <a:pt x="30" y="813"/>
                    </a:lnTo>
                    <a:lnTo>
                      <a:pt x="41" y="818"/>
                    </a:lnTo>
                    <a:lnTo>
                      <a:pt x="41" y="818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18"/>
                    </a:lnTo>
                    <a:lnTo>
                      <a:pt x="73" y="817"/>
                    </a:lnTo>
                    <a:lnTo>
                      <a:pt x="82" y="813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79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7" y="57"/>
                    </a:lnTo>
                    <a:lnTo>
                      <a:pt x="307" y="46"/>
                    </a:lnTo>
                    <a:lnTo>
                      <a:pt x="305" y="37"/>
                    </a:lnTo>
                    <a:lnTo>
                      <a:pt x="299" y="26"/>
                    </a:lnTo>
                    <a:lnTo>
                      <a:pt x="294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8" y="1"/>
                    </a:lnTo>
                    <a:lnTo>
                      <a:pt x="268" y="1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0" name="Google Shape;580;p48"/>
              <p:cNvSpPr/>
              <p:nvPr/>
            </p:nvSpPr>
            <p:spPr>
              <a:xfrm>
                <a:off x="4350460" y="3821744"/>
                <a:ext cx="156730" cy="421020"/>
              </a:xfrm>
              <a:custGeom>
                <a:rect b="b" l="l" r="r" t="t"/>
                <a:pathLst>
                  <a:path extrusionOk="0" h="821" w="306">
                    <a:moveTo>
                      <a:pt x="252" y="0"/>
                    </a:moveTo>
                    <a:lnTo>
                      <a:pt x="252" y="0"/>
                    </a:lnTo>
                    <a:lnTo>
                      <a:pt x="243" y="0"/>
                    </a:lnTo>
                    <a:lnTo>
                      <a:pt x="234" y="2"/>
                    </a:lnTo>
                    <a:lnTo>
                      <a:pt x="226" y="5"/>
                    </a:lnTo>
                    <a:lnTo>
                      <a:pt x="219" y="11"/>
                    </a:lnTo>
                    <a:lnTo>
                      <a:pt x="211" y="17"/>
                    </a:lnTo>
                    <a:lnTo>
                      <a:pt x="206" y="24"/>
                    </a:lnTo>
                    <a:lnTo>
                      <a:pt x="202" y="31"/>
                    </a:lnTo>
                    <a:lnTo>
                      <a:pt x="198" y="39"/>
                    </a:lnTo>
                    <a:lnTo>
                      <a:pt x="1" y="752"/>
                    </a:lnTo>
                    <a:lnTo>
                      <a:pt x="1" y="752"/>
                    </a:lnTo>
                    <a:lnTo>
                      <a:pt x="0" y="763"/>
                    </a:lnTo>
                    <a:lnTo>
                      <a:pt x="1" y="772"/>
                    </a:lnTo>
                    <a:lnTo>
                      <a:pt x="3" y="783"/>
                    </a:lnTo>
                    <a:lnTo>
                      <a:pt x="7" y="793"/>
                    </a:lnTo>
                    <a:lnTo>
                      <a:pt x="13" y="802"/>
                    </a:lnTo>
                    <a:lnTo>
                      <a:pt x="22" y="809"/>
                    </a:lnTo>
                    <a:lnTo>
                      <a:pt x="29" y="815"/>
                    </a:lnTo>
                    <a:lnTo>
                      <a:pt x="40" y="819"/>
                    </a:lnTo>
                    <a:lnTo>
                      <a:pt x="40" y="819"/>
                    </a:lnTo>
                    <a:lnTo>
                      <a:pt x="55" y="821"/>
                    </a:lnTo>
                    <a:lnTo>
                      <a:pt x="55" y="821"/>
                    </a:lnTo>
                    <a:lnTo>
                      <a:pt x="65" y="821"/>
                    </a:lnTo>
                    <a:lnTo>
                      <a:pt x="72" y="817"/>
                    </a:lnTo>
                    <a:lnTo>
                      <a:pt x="81" y="815"/>
                    </a:lnTo>
                    <a:lnTo>
                      <a:pt x="89" y="809"/>
                    </a:lnTo>
                    <a:lnTo>
                      <a:pt x="94" y="804"/>
                    </a:lnTo>
                    <a:lnTo>
                      <a:pt x="100" y="796"/>
                    </a:lnTo>
                    <a:lnTo>
                      <a:pt x="105" y="789"/>
                    </a:lnTo>
                    <a:lnTo>
                      <a:pt x="107" y="780"/>
                    </a:lnTo>
                    <a:lnTo>
                      <a:pt x="304" y="69"/>
                    </a:lnTo>
                    <a:lnTo>
                      <a:pt x="304" y="69"/>
                    </a:lnTo>
                    <a:lnTo>
                      <a:pt x="306" y="57"/>
                    </a:lnTo>
                    <a:lnTo>
                      <a:pt x="306" y="48"/>
                    </a:lnTo>
                    <a:lnTo>
                      <a:pt x="304" y="37"/>
                    </a:lnTo>
                    <a:lnTo>
                      <a:pt x="299" y="28"/>
                    </a:lnTo>
                    <a:lnTo>
                      <a:pt x="293" y="18"/>
                    </a:lnTo>
                    <a:lnTo>
                      <a:pt x="286" y="11"/>
                    </a:lnTo>
                    <a:lnTo>
                      <a:pt x="276" y="5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030E1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1" name="Google Shape;581;p48"/>
              <p:cNvSpPr/>
              <p:nvPr/>
            </p:nvSpPr>
            <p:spPr>
              <a:xfrm>
                <a:off x="4350460" y="3821744"/>
                <a:ext cx="156730" cy="421020"/>
              </a:xfrm>
              <a:custGeom>
                <a:rect b="b" l="l" r="r" t="t"/>
                <a:pathLst>
                  <a:path extrusionOk="0" h="821" w="306">
                    <a:moveTo>
                      <a:pt x="252" y="0"/>
                    </a:moveTo>
                    <a:lnTo>
                      <a:pt x="252" y="0"/>
                    </a:lnTo>
                    <a:lnTo>
                      <a:pt x="243" y="0"/>
                    </a:lnTo>
                    <a:lnTo>
                      <a:pt x="234" y="2"/>
                    </a:lnTo>
                    <a:lnTo>
                      <a:pt x="226" y="5"/>
                    </a:lnTo>
                    <a:lnTo>
                      <a:pt x="219" y="11"/>
                    </a:lnTo>
                    <a:lnTo>
                      <a:pt x="211" y="17"/>
                    </a:lnTo>
                    <a:lnTo>
                      <a:pt x="206" y="24"/>
                    </a:lnTo>
                    <a:lnTo>
                      <a:pt x="202" y="31"/>
                    </a:lnTo>
                    <a:lnTo>
                      <a:pt x="198" y="39"/>
                    </a:lnTo>
                    <a:lnTo>
                      <a:pt x="1" y="752"/>
                    </a:lnTo>
                    <a:lnTo>
                      <a:pt x="1" y="752"/>
                    </a:lnTo>
                    <a:lnTo>
                      <a:pt x="0" y="763"/>
                    </a:lnTo>
                    <a:lnTo>
                      <a:pt x="1" y="772"/>
                    </a:lnTo>
                    <a:lnTo>
                      <a:pt x="3" y="783"/>
                    </a:lnTo>
                    <a:lnTo>
                      <a:pt x="7" y="793"/>
                    </a:lnTo>
                    <a:lnTo>
                      <a:pt x="13" y="802"/>
                    </a:lnTo>
                    <a:lnTo>
                      <a:pt x="22" y="809"/>
                    </a:lnTo>
                    <a:lnTo>
                      <a:pt x="29" y="815"/>
                    </a:lnTo>
                    <a:lnTo>
                      <a:pt x="40" y="819"/>
                    </a:lnTo>
                    <a:lnTo>
                      <a:pt x="40" y="819"/>
                    </a:lnTo>
                    <a:lnTo>
                      <a:pt x="55" y="821"/>
                    </a:lnTo>
                    <a:lnTo>
                      <a:pt x="55" y="821"/>
                    </a:lnTo>
                    <a:lnTo>
                      <a:pt x="65" y="821"/>
                    </a:lnTo>
                    <a:lnTo>
                      <a:pt x="72" y="817"/>
                    </a:lnTo>
                    <a:lnTo>
                      <a:pt x="81" y="815"/>
                    </a:lnTo>
                    <a:lnTo>
                      <a:pt x="89" y="809"/>
                    </a:lnTo>
                    <a:lnTo>
                      <a:pt x="94" y="804"/>
                    </a:lnTo>
                    <a:lnTo>
                      <a:pt x="100" y="796"/>
                    </a:lnTo>
                    <a:lnTo>
                      <a:pt x="105" y="789"/>
                    </a:lnTo>
                    <a:lnTo>
                      <a:pt x="107" y="780"/>
                    </a:lnTo>
                    <a:lnTo>
                      <a:pt x="304" y="69"/>
                    </a:lnTo>
                    <a:lnTo>
                      <a:pt x="304" y="69"/>
                    </a:lnTo>
                    <a:lnTo>
                      <a:pt x="306" y="57"/>
                    </a:lnTo>
                    <a:lnTo>
                      <a:pt x="306" y="48"/>
                    </a:lnTo>
                    <a:lnTo>
                      <a:pt x="304" y="37"/>
                    </a:lnTo>
                    <a:lnTo>
                      <a:pt x="299" y="28"/>
                    </a:lnTo>
                    <a:lnTo>
                      <a:pt x="293" y="18"/>
                    </a:lnTo>
                    <a:lnTo>
                      <a:pt x="286" y="11"/>
                    </a:lnTo>
                    <a:lnTo>
                      <a:pt x="276" y="5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2" name="Google Shape;582;p48"/>
              <p:cNvSpPr/>
              <p:nvPr/>
            </p:nvSpPr>
            <p:spPr>
              <a:xfrm>
                <a:off x="4561482" y="3880134"/>
                <a:ext cx="156730" cy="419995"/>
              </a:xfrm>
              <a:custGeom>
                <a:rect b="b" l="l" r="r" t="t"/>
                <a:pathLst>
                  <a:path extrusionOk="0" h="821" w="306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7" y="8"/>
                    </a:lnTo>
                    <a:lnTo>
                      <a:pt x="219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2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4"/>
                    </a:lnTo>
                    <a:lnTo>
                      <a:pt x="4" y="784"/>
                    </a:lnTo>
                    <a:lnTo>
                      <a:pt x="7" y="793"/>
                    </a:lnTo>
                    <a:lnTo>
                      <a:pt x="13" y="802"/>
                    </a:lnTo>
                    <a:lnTo>
                      <a:pt x="20" y="810"/>
                    </a:lnTo>
                    <a:lnTo>
                      <a:pt x="30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1"/>
                    </a:lnTo>
                    <a:lnTo>
                      <a:pt x="56" y="821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0" y="815"/>
                    </a:lnTo>
                    <a:lnTo>
                      <a:pt x="87" y="810"/>
                    </a:lnTo>
                    <a:lnTo>
                      <a:pt x="95" y="804"/>
                    </a:lnTo>
                    <a:lnTo>
                      <a:pt x="100" y="799"/>
                    </a:lnTo>
                    <a:lnTo>
                      <a:pt x="104" y="789"/>
                    </a:lnTo>
                    <a:lnTo>
                      <a:pt x="108" y="782"/>
                    </a:lnTo>
                    <a:lnTo>
                      <a:pt x="305" y="69"/>
                    </a:lnTo>
                    <a:lnTo>
                      <a:pt x="305" y="69"/>
                    </a:lnTo>
                    <a:lnTo>
                      <a:pt x="306" y="60"/>
                    </a:lnTo>
                    <a:lnTo>
                      <a:pt x="306" y="48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3" y="19"/>
                    </a:lnTo>
                    <a:lnTo>
                      <a:pt x="286" y="11"/>
                    </a:lnTo>
                    <a:lnTo>
                      <a:pt x="277" y="6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30E1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3" name="Google Shape;583;p48"/>
              <p:cNvSpPr/>
              <p:nvPr/>
            </p:nvSpPr>
            <p:spPr>
              <a:xfrm>
                <a:off x="4561482" y="3880134"/>
                <a:ext cx="156730" cy="419995"/>
              </a:xfrm>
              <a:custGeom>
                <a:rect b="b" l="l" r="r" t="t"/>
                <a:pathLst>
                  <a:path extrusionOk="0" h="821" w="306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7" y="8"/>
                    </a:lnTo>
                    <a:lnTo>
                      <a:pt x="219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2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4"/>
                    </a:lnTo>
                    <a:lnTo>
                      <a:pt x="4" y="784"/>
                    </a:lnTo>
                    <a:lnTo>
                      <a:pt x="7" y="793"/>
                    </a:lnTo>
                    <a:lnTo>
                      <a:pt x="13" y="802"/>
                    </a:lnTo>
                    <a:lnTo>
                      <a:pt x="20" y="810"/>
                    </a:lnTo>
                    <a:lnTo>
                      <a:pt x="30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1"/>
                    </a:lnTo>
                    <a:lnTo>
                      <a:pt x="56" y="821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0" y="815"/>
                    </a:lnTo>
                    <a:lnTo>
                      <a:pt x="87" y="810"/>
                    </a:lnTo>
                    <a:lnTo>
                      <a:pt x="95" y="804"/>
                    </a:lnTo>
                    <a:lnTo>
                      <a:pt x="100" y="799"/>
                    </a:lnTo>
                    <a:lnTo>
                      <a:pt x="104" y="789"/>
                    </a:lnTo>
                    <a:lnTo>
                      <a:pt x="108" y="782"/>
                    </a:lnTo>
                    <a:lnTo>
                      <a:pt x="305" y="69"/>
                    </a:lnTo>
                    <a:lnTo>
                      <a:pt x="305" y="69"/>
                    </a:lnTo>
                    <a:lnTo>
                      <a:pt x="306" y="60"/>
                    </a:lnTo>
                    <a:lnTo>
                      <a:pt x="306" y="48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3" y="19"/>
                    </a:lnTo>
                    <a:lnTo>
                      <a:pt x="286" y="11"/>
                    </a:lnTo>
                    <a:lnTo>
                      <a:pt x="277" y="6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4" name="Google Shape;584;p48"/>
              <p:cNvSpPr/>
              <p:nvPr/>
            </p:nvSpPr>
            <p:spPr>
              <a:xfrm>
                <a:off x="4786845" y="3942621"/>
                <a:ext cx="156730" cy="421020"/>
              </a:xfrm>
              <a:custGeom>
                <a:rect b="b" l="l" r="r" t="t"/>
                <a:pathLst>
                  <a:path extrusionOk="0" h="820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0"/>
                    </a:lnTo>
                    <a:lnTo>
                      <a:pt x="234" y="2"/>
                    </a:lnTo>
                    <a:lnTo>
                      <a:pt x="227" y="5"/>
                    </a:lnTo>
                    <a:lnTo>
                      <a:pt x="219" y="11"/>
                    </a:lnTo>
                    <a:lnTo>
                      <a:pt x="212" y="16"/>
                    </a:lnTo>
                    <a:lnTo>
                      <a:pt x="206" y="22"/>
                    </a:lnTo>
                    <a:lnTo>
                      <a:pt x="203" y="31"/>
                    </a:lnTo>
                    <a:lnTo>
                      <a:pt x="199" y="39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0" y="761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8" y="793"/>
                    </a:lnTo>
                    <a:lnTo>
                      <a:pt x="13" y="800"/>
                    </a:lnTo>
                    <a:lnTo>
                      <a:pt x="22" y="807"/>
                    </a:lnTo>
                    <a:lnTo>
                      <a:pt x="30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19"/>
                    </a:lnTo>
                    <a:lnTo>
                      <a:pt x="73" y="817"/>
                    </a:lnTo>
                    <a:lnTo>
                      <a:pt x="82" y="813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80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7" y="57"/>
                    </a:lnTo>
                    <a:lnTo>
                      <a:pt x="307" y="46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4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8" y="2"/>
                    </a:lnTo>
                    <a:lnTo>
                      <a:pt x="268" y="2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30E1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5" name="Google Shape;585;p48"/>
              <p:cNvSpPr/>
              <p:nvPr/>
            </p:nvSpPr>
            <p:spPr>
              <a:xfrm>
                <a:off x="4786845" y="3942621"/>
                <a:ext cx="156730" cy="421020"/>
              </a:xfrm>
              <a:custGeom>
                <a:rect b="b" l="l" r="r" t="t"/>
                <a:pathLst>
                  <a:path extrusionOk="0" h="820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0"/>
                    </a:lnTo>
                    <a:lnTo>
                      <a:pt x="234" y="2"/>
                    </a:lnTo>
                    <a:lnTo>
                      <a:pt x="227" y="5"/>
                    </a:lnTo>
                    <a:lnTo>
                      <a:pt x="219" y="11"/>
                    </a:lnTo>
                    <a:lnTo>
                      <a:pt x="212" y="16"/>
                    </a:lnTo>
                    <a:lnTo>
                      <a:pt x="206" y="22"/>
                    </a:lnTo>
                    <a:lnTo>
                      <a:pt x="203" y="31"/>
                    </a:lnTo>
                    <a:lnTo>
                      <a:pt x="199" y="39"/>
                    </a:lnTo>
                    <a:lnTo>
                      <a:pt x="2" y="750"/>
                    </a:lnTo>
                    <a:lnTo>
                      <a:pt x="2" y="750"/>
                    </a:lnTo>
                    <a:lnTo>
                      <a:pt x="0" y="761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8" y="793"/>
                    </a:lnTo>
                    <a:lnTo>
                      <a:pt x="13" y="800"/>
                    </a:lnTo>
                    <a:lnTo>
                      <a:pt x="22" y="807"/>
                    </a:lnTo>
                    <a:lnTo>
                      <a:pt x="30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19"/>
                    </a:lnTo>
                    <a:lnTo>
                      <a:pt x="73" y="817"/>
                    </a:lnTo>
                    <a:lnTo>
                      <a:pt x="82" y="813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80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7" y="57"/>
                    </a:lnTo>
                    <a:lnTo>
                      <a:pt x="307" y="46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4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8" y="2"/>
                    </a:lnTo>
                    <a:lnTo>
                      <a:pt x="268" y="2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6" name="Google Shape;586;p48"/>
              <p:cNvSpPr/>
              <p:nvPr/>
            </p:nvSpPr>
            <p:spPr>
              <a:xfrm>
                <a:off x="5008111" y="4004084"/>
                <a:ext cx="157754" cy="419995"/>
              </a:xfrm>
              <a:custGeom>
                <a:rect b="b" l="l" r="r" t="t"/>
                <a:pathLst>
                  <a:path extrusionOk="0" h="820" w="306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0"/>
                    </a:lnTo>
                    <a:lnTo>
                      <a:pt x="234" y="3"/>
                    </a:lnTo>
                    <a:lnTo>
                      <a:pt x="227" y="5"/>
                    </a:lnTo>
                    <a:lnTo>
                      <a:pt x="219" y="11"/>
                    </a:lnTo>
                    <a:lnTo>
                      <a:pt x="212" y="16"/>
                    </a:lnTo>
                    <a:lnTo>
                      <a:pt x="206" y="24"/>
                    </a:lnTo>
                    <a:lnTo>
                      <a:pt x="202" y="31"/>
                    </a:lnTo>
                    <a:lnTo>
                      <a:pt x="199" y="40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7" y="792"/>
                    </a:lnTo>
                    <a:lnTo>
                      <a:pt x="13" y="802"/>
                    </a:lnTo>
                    <a:lnTo>
                      <a:pt x="22" y="809"/>
                    </a:lnTo>
                    <a:lnTo>
                      <a:pt x="30" y="815"/>
                    </a:lnTo>
                    <a:lnTo>
                      <a:pt x="41" y="818"/>
                    </a:lnTo>
                    <a:lnTo>
                      <a:pt x="41" y="818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20"/>
                    </a:lnTo>
                    <a:lnTo>
                      <a:pt x="72" y="818"/>
                    </a:lnTo>
                    <a:lnTo>
                      <a:pt x="82" y="815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79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6" y="57"/>
                    </a:lnTo>
                    <a:lnTo>
                      <a:pt x="306" y="48"/>
                    </a:lnTo>
                    <a:lnTo>
                      <a:pt x="305" y="37"/>
                    </a:lnTo>
                    <a:lnTo>
                      <a:pt x="299" y="27"/>
                    </a:lnTo>
                    <a:lnTo>
                      <a:pt x="293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7" y="1"/>
                    </a:lnTo>
                    <a:lnTo>
                      <a:pt x="267" y="1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030E1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7" name="Google Shape;587;p48"/>
              <p:cNvSpPr/>
              <p:nvPr/>
            </p:nvSpPr>
            <p:spPr>
              <a:xfrm>
                <a:off x="5008111" y="4004084"/>
                <a:ext cx="157754" cy="419995"/>
              </a:xfrm>
              <a:custGeom>
                <a:rect b="b" l="l" r="r" t="t"/>
                <a:pathLst>
                  <a:path extrusionOk="0" h="820" w="306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0"/>
                    </a:lnTo>
                    <a:lnTo>
                      <a:pt x="234" y="3"/>
                    </a:lnTo>
                    <a:lnTo>
                      <a:pt x="227" y="5"/>
                    </a:lnTo>
                    <a:lnTo>
                      <a:pt x="219" y="11"/>
                    </a:lnTo>
                    <a:lnTo>
                      <a:pt x="212" y="16"/>
                    </a:lnTo>
                    <a:lnTo>
                      <a:pt x="206" y="24"/>
                    </a:lnTo>
                    <a:lnTo>
                      <a:pt x="202" y="31"/>
                    </a:lnTo>
                    <a:lnTo>
                      <a:pt x="199" y="40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2"/>
                    </a:lnTo>
                    <a:lnTo>
                      <a:pt x="4" y="783"/>
                    </a:lnTo>
                    <a:lnTo>
                      <a:pt x="7" y="792"/>
                    </a:lnTo>
                    <a:lnTo>
                      <a:pt x="13" y="802"/>
                    </a:lnTo>
                    <a:lnTo>
                      <a:pt x="22" y="809"/>
                    </a:lnTo>
                    <a:lnTo>
                      <a:pt x="30" y="815"/>
                    </a:lnTo>
                    <a:lnTo>
                      <a:pt x="41" y="818"/>
                    </a:lnTo>
                    <a:lnTo>
                      <a:pt x="41" y="818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65" y="820"/>
                    </a:lnTo>
                    <a:lnTo>
                      <a:pt x="72" y="818"/>
                    </a:lnTo>
                    <a:lnTo>
                      <a:pt x="82" y="815"/>
                    </a:lnTo>
                    <a:lnTo>
                      <a:pt x="89" y="809"/>
                    </a:lnTo>
                    <a:lnTo>
                      <a:pt x="95" y="804"/>
                    </a:lnTo>
                    <a:lnTo>
                      <a:pt x="100" y="796"/>
                    </a:lnTo>
                    <a:lnTo>
                      <a:pt x="106" y="789"/>
                    </a:lnTo>
                    <a:lnTo>
                      <a:pt x="108" y="779"/>
                    </a:lnTo>
                    <a:lnTo>
                      <a:pt x="305" y="68"/>
                    </a:lnTo>
                    <a:lnTo>
                      <a:pt x="305" y="68"/>
                    </a:lnTo>
                    <a:lnTo>
                      <a:pt x="306" y="57"/>
                    </a:lnTo>
                    <a:lnTo>
                      <a:pt x="306" y="48"/>
                    </a:lnTo>
                    <a:lnTo>
                      <a:pt x="305" y="37"/>
                    </a:lnTo>
                    <a:lnTo>
                      <a:pt x="299" y="27"/>
                    </a:lnTo>
                    <a:lnTo>
                      <a:pt x="293" y="18"/>
                    </a:lnTo>
                    <a:lnTo>
                      <a:pt x="286" y="11"/>
                    </a:lnTo>
                    <a:lnTo>
                      <a:pt x="277" y="5"/>
                    </a:lnTo>
                    <a:lnTo>
                      <a:pt x="267" y="1"/>
                    </a:lnTo>
                    <a:lnTo>
                      <a:pt x="267" y="1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8" name="Google Shape;588;p48"/>
              <p:cNvSpPr/>
              <p:nvPr/>
            </p:nvSpPr>
            <p:spPr>
              <a:xfrm>
                <a:off x="4296169" y="3807403"/>
                <a:ext cx="156730" cy="419995"/>
              </a:xfrm>
              <a:custGeom>
                <a:rect b="b" l="l" r="r" t="t"/>
                <a:pathLst>
                  <a:path extrusionOk="0" h="821" w="306">
                    <a:moveTo>
                      <a:pt x="252" y="0"/>
                    </a:moveTo>
                    <a:lnTo>
                      <a:pt x="252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6" y="8"/>
                    </a:lnTo>
                    <a:lnTo>
                      <a:pt x="219" y="11"/>
                    </a:lnTo>
                    <a:lnTo>
                      <a:pt x="211" y="17"/>
                    </a:lnTo>
                    <a:lnTo>
                      <a:pt x="206" y="24"/>
                    </a:lnTo>
                    <a:lnTo>
                      <a:pt x="202" y="32"/>
                    </a:lnTo>
                    <a:lnTo>
                      <a:pt x="198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4"/>
                    </a:lnTo>
                    <a:lnTo>
                      <a:pt x="3" y="784"/>
                    </a:lnTo>
                    <a:lnTo>
                      <a:pt x="7" y="793"/>
                    </a:lnTo>
                    <a:lnTo>
                      <a:pt x="15" y="802"/>
                    </a:lnTo>
                    <a:lnTo>
                      <a:pt x="22" y="810"/>
                    </a:lnTo>
                    <a:lnTo>
                      <a:pt x="31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5" y="821"/>
                    </a:lnTo>
                    <a:lnTo>
                      <a:pt x="55" y="821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1" y="815"/>
                    </a:lnTo>
                    <a:lnTo>
                      <a:pt x="89" y="810"/>
                    </a:lnTo>
                    <a:lnTo>
                      <a:pt x="94" y="804"/>
                    </a:lnTo>
                    <a:lnTo>
                      <a:pt x="100" y="799"/>
                    </a:lnTo>
                    <a:lnTo>
                      <a:pt x="106" y="789"/>
                    </a:lnTo>
                    <a:lnTo>
                      <a:pt x="107" y="782"/>
                    </a:lnTo>
                    <a:lnTo>
                      <a:pt x="304" y="69"/>
                    </a:lnTo>
                    <a:lnTo>
                      <a:pt x="304" y="69"/>
                    </a:lnTo>
                    <a:lnTo>
                      <a:pt x="306" y="60"/>
                    </a:lnTo>
                    <a:lnTo>
                      <a:pt x="306" y="48"/>
                    </a:lnTo>
                    <a:lnTo>
                      <a:pt x="304" y="37"/>
                    </a:lnTo>
                    <a:lnTo>
                      <a:pt x="299" y="28"/>
                    </a:lnTo>
                    <a:lnTo>
                      <a:pt x="293" y="19"/>
                    </a:lnTo>
                    <a:lnTo>
                      <a:pt x="286" y="11"/>
                    </a:lnTo>
                    <a:lnTo>
                      <a:pt x="276" y="6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B6C1C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89" name="Google Shape;589;p48"/>
              <p:cNvSpPr/>
              <p:nvPr/>
            </p:nvSpPr>
            <p:spPr>
              <a:xfrm>
                <a:off x="4296169" y="3807403"/>
                <a:ext cx="156730" cy="419995"/>
              </a:xfrm>
              <a:custGeom>
                <a:rect b="b" l="l" r="r" t="t"/>
                <a:pathLst>
                  <a:path extrusionOk="0" h="821" w="306">
                    <a:moveTo>
                      <a:pt x="252" y="0"/>
                    </a:moveTo>
                    <a:lnTo>
                      <a:pt x="252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6" y="8"/>
                    </a:lnTo>
                    <a:lnTo>
                      <a:pt x="219" y="11"/>
                    </a:lnTo>
                    <a:lnTo>
                      <a:pt x="211" y="17"/>
                    </a:lnTo>
                    <a:lnTo>
                      <a:pt x="206" y="24"/>
                    </a:lnTo>
                    <a:lnTo>
                      <a:pt x="202" y="32"/>
                    </a:lnTo>
                    <a:lnTo>
                      <a:pt x="198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4"/>
                    </a:lnTo>
                    <a:lnTo>
                      <a:pt x="3" y="784"/>
                    </a:lnTo>
                    <a:lnTo>
                      <a:pt x="7" y="793"/>
                    </a:lnTo>
                    <a:lnTo>
                      <a:pt x="15" y="802"/>
                    </a:lnTo>
                    <a:lnTo>
                      <a:pt x="22" y="810"/>
                    </a:lnTo>
                    <a:lnTo>
                      <a:pt x="31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5" y="821"/>
                    </a:lnTo>
                    <a:lnTo>
                      <a:pt x="55" y="821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1" y="815"/>
                    </a:lnTo>
                    <a:lnTo>
                      <a:pt x="89" y="810"/>
                    </a:lnTo>
                    <a:lnTo>
                      <a:pt x="94" y="804"/>
                    </a:lnTo>
                    <a:lnTo>
                      <a:pt x="100" y="799"/>
                    </a:lnTo>
                    <a:lnTo>
                      <a:pt x="106" y="789"/>
                    </a:lnTo>
                    <a:lnTo>
                      <a:pt x="107" y="782"/>
                    </a:lnTo>
                    <a:lnTo>
                      <a:pt x="304" y="69"/>
                    </a:lnTo>
                    <a:lnTo>
                      <a:pt x="304" y="69"/>
                    </a:lnTo>
                    <a:lnTo>
                      <a:pt x="306" y="60"/>
                    </a:lnTo>
                    <a:lnTo>
                      <a:pt x="306" y="48"/>
                    </a:lnTo>
                    <a:lnTo>
                      <a:pt x="304" y="37"/>
                    </a:lnTo>
                    <a:lnTo>
                      <a:pt x="299" y="28"/>
                    </a:lnTo>
                    <a:lnTo>
                      <a:pt x="293" y="19"/>
                    </a:lnTo>
                    <a:lnTo>
                      <a:pt x="286" y="11"/>
                    </a:lnTo>
                    <a:lnTo>
                      <a:pt x="276" y="6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0" name="Google Shape;590;p48"/>
              <p:cNvSpPr/>
              <p:nvPr/>
            </p:nvSpPr>
            <p:spPr>
              <a:xfrm>
                <a:off x="4507191" y="3864768"/>
                <a:ext cx="156730" cy="422044"/>
              </a:xfrm>
              <a:custGeom>
                <a:rect b="b" l="l" r="r" t="t"/>
                <a:pathLst>
                  <a:path extrusionOk="0" h="823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7" y="8"/>
                    </a:lnTo>
                    <a:lnTo>
                      <a:pt x="219" y="12"/>
                    </a:lnTo>
                    <a:lnTo>
                      <a:pt x="212" y="17"/>
                    </a:lnTo>
                    <a:lnTo>
                      <a:pt x="206" y="25"/>
                    </a:lnTo>
                    <a:lnTo>
                      <a:pt x="202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4"/>
                    </a:lnTo>
                    <a:lnTo>
                      <a:pt x="2" y="775"/>
                    </a:lnTo>
                    <a:lnTo>
                      <a:pt x="4" y="784"/>
                    </a:lnTo>
                    <a:lnTo>
                      <a:pt x="7" y="795"/>
                    </a:lnTo>
                    <a:lnTo>
                      <a:pt x="13" y="803"/>
                    </a:lnTo>
                    <a:lnTo>
                      <a:pt x="22" y="810"/>
                    </a:lnTo>
                    <a:lnTo>
                      <a:pt x="30" y="816"/>
                    </a:lnTo>
                    <a:lnTo>
                      <a:pt x="41" y="821"/>
                    </a:lnTo>
                    <a:lnTo>
                      <a:pt x="41" y="821"/>
                    </a:lnTo>
                    <a:lnTo>
                      <a:pt x="56" y="823"/>
                    </a:lnTo>
                    <a:lnTo>
                      <a:pt x="56" y="823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2" y="816"/>
                    </a:lnTo>
                    <a:lnTo>
                      <a:pt x="89" y="812"/>
                    </a:lnTo>
                    <a:lnTo>
                      <a:pt x="95" y="806"/>
                    </a:lnTo>
                    <a:lnTo>
                      <a:pt x="100" y="799"/>
                    </a:lnTo>
                    <a:lnTo>
                      <a:pt x="106" y="791"/>
                    </a:lnTo>
                    <a:lnTo>
                      <a:pt x="108" y="782"/>
                    </a:lnTo>
                    <a:lnTo>
                      <a:pt x="305" y="71"/>
                    </a:lnTo>
                    <a:lnTo>
                      <a:pt x="305" y="71"/>
                    </a:lnTo>
                    <a:lnTo>
                      <a:pt x="307" y="60"/>
                    </a:lnTo>
                    <a:lnTo>
                      <a:pt x="307" y="49"/>
                    </a:lnTo>
                    <a:lnTo>
                      <a:pt x="305" y="39"/>
                    </a:lnTo>
                    <a:lnTo>
                      <a:pt x="299" y="28"/>
                    </a:lnTo>
                    <a:lnTo>
                      <a:pt x="294" y="21"/>
                    </a:lnTo>
                    <a:lnTo>
                      <a:pt x="286" y="13"/>
                    </a:lnTo>
                    <a:lnTo>
                      <a:pt x="277" y="8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6C1C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1" name="Google Shape;591;p48"/>
              <p:cNvSpPr/>
              <p:nvPr/>
            </p:nvSpPr>
            <p:spPr>
              <a:xfrm>
                <a:off x="4507191" y="3864768"/>
                <a:ext cx="156730" cy="422044"/>
              </a:xfrm>
              <a:custGeom>
                <a:rect b="b" l="l" r="r" t="t"/>
                <a:pathLst>
                  <a:path extrusionOk="0" h="823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3" y="2"/>
                    </a:lnTo>
                    <a:lnTo>
                      <a:pt x="234" y="4"/>
                    </a:lnTo>
                    <a:lnTo>
                      <a:pt x="227" y="8"/>
                    </a:lnTo>
                    <a:lnTo>
                      <a:pt x="219" y="12"/>
                    </a:lnTo>
                    <a:lnTo>
                      <a:pt x="212" y="17"/>
                    </a:lnTo>
                    <a:lnTo>
                      <a:pt x="206" y="25"/>
                    </a:lnTo>
                    <a:lnTo>
                      <a:pt x="202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4"/>
                    </a:lnTo>
                    <a:lnTo>
                      <a:pt x="2" y="775"/>
                    </a:lnTo>
                    <a:lnTo>
                      <a:pt x="4" y="784"/>
                    </a:lnTo>
                    <a:lnTo>
                      <a:pt x="7" y="795"/>
                    </a:lnTo>
                    <a:lnTo>
                      <a:pt x="13" y="803"/>
                    </a:lnTo>
                    <a:lnTo>
                      <a:pt x="22" y="810"/>
                    </a:lnTo>
                    <a:lnTo>
                      <a:pt x="30" y="816"/>
                    </a:lnTo>
                    <a:lnTo>
                      <a:pt x="41" y="821"/>
                    </a:lnTo>
                    <a:lnTo>
                      <a:pt x="41" y="821"/>
                    </a:lnTo>
                    <a:lnTo>
                      <a:pt x="56" y="823"/>
                    </a:lnTo>
                    <a:lnTo>
                      <a:pt x="56" y="823"/>
                    </a:lnTo>
                    <a:lnTo>
                      <a:pt x="65" y="821"/>
                    </a:lnTo>
                    <a:lnTo>
                      <a:pt x="72" y="819"/>
                    </a:lnTo>
                    <a:lnTo>
                      <a:pt x="82" y="816"/>
                    </a:lnTo>
                    <a:lnTo>
                      <a:pt x="89" y="812"/>
                    </a:lnTo>
                    <a:lnTo>
                      <a:pt x="95" y="806"/>
                    </a:lnTo>
                    <a:lnTo>
                      <a:pt x="100" y="799"/>
                    </a:lnTo>
                    <a:lnTo>
                      <a:pt x="106" y="791"/>
                    </a:lnTo>
                    <a:lnTo>
                      <a:pt x="108" y="782"/>
                    </a:lnTo>
                    <a:lnTo>
                      <a:pt x="305" y="71"/>
                    </a:lnTo>
                    <a:lnTo>
                      <a:pt x="305" y="71"/>
                    </a:lnTo>
                    <a:lnTo>
                      <a:pt x="307" y="60"/>
                    </a:lnTo>
                    <a:lnTo>
                      <a:pt x="307" y="49"/>
                    </a:lnTo>
                    <a:lnTo>
                      <a:pt x="305" y="39"/>
                    </a:lnTo>
                    <a:lnTo>
                      <a:pt x="299" y="28"/>
                    </a:lnTo>
                    <a:lnTo>
                      <a:pt x="294" y="21"/>
                    </a:lnTo>
                    <a:lnTo>
                      <a:pt x="286" y="13"/>
                    </a:lnTo>
                    <a:lnTo>
                      <a:pt x="277" y="8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2" name="Google Shape;592;p48"/>
              <p:cNvSpPr/>
              <p:nvPr/>
            </p:nvSpPr>
            <p:spPr>
              <a:xfrm>
                <a:off x="4732554" y="3927256"/>
                <a:ext cx="156730" cy="421020"/>
              </a:xfrm>
              <a:custGeom>
                <a:rect b="b" l="l" r="r" t="t"/>
                <a:pathLst>
                  <a:path extrusionOk="0" h="821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4" y="0"/>
                    </a:lnTo>
                    <a:lnTo>
                      <a:pt x="234" y="2"/>
                    </a:lnTo>
                    <a:lnTo>
                      <a:pt x="227" y="6"/>
                    </a:lnTo>
                    <a:lnTo>
                      <a:pt x="219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3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2"/>
                    </a:lnTo>
                    <a:lnTo>
                      <a:pt x="4" y="784"/>
                    </a:lnTo>
                    <a:lnTo>
                      <a:pt x="8" y="793"/>
                    </a:lnTo>
                    <a:lnTo>
                      <a:pt x="15" y="802"/>
                    </a:lnTo>
                    <a:lnTo>
                      <a:pt x="23" y="810"/>
                    </a:lnTo>
                    <a:lnTo>
                      <a:pt x="32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1"/>
                    </a:lnTo>
                    <a:lnTo>
                      <a:pt x="56" y="821"/>
                    </a:lnTo>
                    <a:lnTo>
                      <a:pt x="65" y="821"/>
                    </a:lnTo>
                    <a:lnTo>
                      <a:pt x="73" y="819"/>
                    </a:lnTo>
                    <a:lnTo>
                      <a:pt x="82" y="815"/>
                    </a:lnTo>
                    <a:lnTo>
                      <a:pt x="89" y="810"/>
                    </a:lnTo>
                    <a:lnTo>
                      <a:pt x="95" y="804"/>
                    </a:lnTo>
                    <a:lnTo>
                      <a:pt x="101" y="797"/>
                    </a:lnTo>
                    <a:lnTo>
                      <a:pt x="106" y="789"/>
                    </a:lnTo>
                    <a:lnTo>
                      <a:pt x="108" y="780"/>
                    </a:lnTo>
                    <a:lnTo>
                      <a:pt x="305" y="69"/>
                    </a:lnTo>
                    <a:lnTo>
                      <a:pt x="305" y="69"/>
                    </a:lnTo>
                    <a:lnTo>
                      <a:pt x="307" y="58"/>
                    </a:lnTo>
                    <a:lnTo>
                      <a:pt x="307" y="48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4" y="19"/>
                    </a:lnTo>
                    <a:lnTo>
                      <a:pt x="286" y="11"/>
                    </a:lnTo>
                    <a:lnTo>
                      <a:pt x="277" y="6"/>
                    </a:lnTo>
                    <a:lnTo>
                      <a:pt x="268" y="2"/>
                    </a:lnTo>
                    <a:lnTo>
                      <a:pt x="268" y="2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6C1C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3" name="Google Shape;593;p48"/>
              <p:cNvSpPr/>
              <p:nvPr/>
            </p:nvSpPr>
            <p:spPr>
              <a:xfrm>
                <a:off x="4732554" y="3927256"/>
                <a:ext cx="156730" cy="421020"/>
              </a:xfrm>
              <a:custGeom>
                <a:rect b="b" l="l" r="r" t="t"/>
                <a:pathLst>
                  <a:path extrusionOk="0" h="821" w="307">
                    <a:moveTo>
                      <a:pt x="253" y="0"/>
                    </a:moveTo>
                    <a:lnTo>
                      <a:pt x="253" y="0"/>
                    </a:lnTo>
                    <a:lnTo>
                      <a:pt x="244" y="0"/>
                    </a:lnTo>
                    <a:lnTo>
                      <a:pt x="234" y="2"/>
                    </a:lnTo>
                    <a:lnTo>
                      <a:pt x="227" y="6"/>
                    </a:lnTo>
                    <a:lnTo>
                      <a:pt x="219" y="11"/>
                    </a:lnTo>
                    <a:lnTo>
                      <a:pt x="212" y="17"/>
                    </a:lnTo>
                    <a:lnTo>
                      <a:pt x="206" y="24"/>
                    </a:lnTo>
                    <a:lnTo>
                      <a:pt x="203" y="32"/>
                    </a:lnTo>
                    <a:lnTo>
                      <a:pt x="199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2" y="772"/>
                    </a:lnTo>
                    <a:lnTo>
                      <a:pt x="4" y="784"/>
                    </a:lnTo>
                    <a:lnTo>
                      <a:pt x="8" y="793"/>
                    </a:lnTo>
                    <a:lnTo>
                      <a:pt x="15" y="802"/>
                    </a:lnTo>
                    <a:lnTo>
                      <a:pt x="23" y="810"/>
                    </a:lnTo>
                    <a:lnTo>
                      <a:pt x="32" y="815"/>
                    </a:lnTo>
                    <a:lnTo>
                      <a:pt x="41" y="819"/>
                    </a:lnTo>
                    <a:lnTo>
                      <a:pt x="41" y="819"/>
                    </a:lnTo>
                    <a:lnTo>
                      <a:pt x="56" y="821"/>
                    </a:lnTo>
                    <a:lnTo>
                      <a:pt x="56" y="821"/>
                    </a:lnTo>
                    <a:lnTo>
                      <a:pt x="65" y="821"/>
                    </a:lnTo>
                    <a:lnTo>
                      <a:pt x="73" y="819"/>
                    </a:lnTo>
                    <a:lnTo>
                      <a:pt x="82" y="815"/>
                    </a:lnTo>
                    <a:lnTo>
                      <a:pt x="89" y="810"/>
                    </a:lnTo>
                    <a:lnTo>
                      <a:pt x="95" y="804"/>
                    </a:lnTo>
                    <a:lnTo>
                      <a:pt x="101" y="797"/>
                    </a:lnTo>
                    <a:lnTo>
                      <a:pt x="106" y="789"/>
                    </a:lnTo>
                    <a:lnTo>
                      <a:pt x="108" y="780"/>
                    </a:lnTo>
                    <a:lnTo>
                      <a:pt x="305" y="69"/>
                    </a:lnTo>
                    <a:lnTo>
                      <a:pt x="305" y="69"/>
                    </a:lnTo>
                    <a:lnTo>
                      <a:pt x="307" y="58"/>
                    </a:lnTo>
                    <a:lnTo>
                      <a:pt x="307" y="48"/>
                    </a:lnTo>
                    <a:lnTo>
                      <a:pt x="305" y="37"/>
                    </a:lnTo>
                    <a:lnTo>
                      <a:pt x="299" y="28"/>
                    </a:lnTo>
                    <a:lnTo>
                      <a:pt x="294" y="19"/>
                    </a:lnTo>
                    <a:lnTo>
                      <a:pt x="286" y="11"/>
                    </a:lnTo>
                    <a:lnTo>
                      <a:pt x="277" y="6"/>
                    </a:lnTo>
                    <a:lnTo>
                      <a:pt x="268" y="2"/>
                    </a:lnTo>
                    <a:lnTo>
                      <a:pt x="268" y="2"/>
                    </a:lnTo>
                    <a:lnTo>
                      <a:pt x="253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4" name="Google Shape;594;p48"/>
              <p:cNvSpPr/>
              <p:nvPr/>
            </p:nvSpPr>
            <p:spPr>
              <a:xfrm>
                <a:off x="4954843" y="3988718"/>
                <a:ext cx="156730" cy="419995"/>
              </a:xfrm>
              <a:custGeom>
                <a:rect b="b" l="l" r="r" t="t"/>
                <a:pathLst>
                  <a:path extrusionOk="0" h="821" w="305">
                    <a:moveTo>
                      <a:pt x="251" y="0"/>
                    </a:moveTo>
                    <a:lnTo>
                      <a:pt x="251" y="0"/>
                    </a:lnTo>
                    <a:lnTo>
                      <a:pt x="241" y="2"/>
                    </a:lnTo>
                    <a:lnTo>
                      <a:pt x="232" y="4"/>
                    </a:lnTo>
                    <a:lnTo>
                      <a:pt x="225" y="7"/>
                    </a:lnTo>
                    <a:lnTo>
                      <a:pt x="217" y="11"/>
                    </a:lnTo>
                    <a:lnTo>
                      <a:pt x="212" y="17"/>
                    </a:lnTo>
                    <a:lnTo>
                      <a:pt x="204" y="24"/>
                    </a:lnTo>
                    <a:lnTo>
                      <a:pt x="200" y="31"/>
                    </a:lnTo>
                    <a:lnTo>
                      <a:pt x="197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4"/>
                    </a:lnTo>
                    <a:lnTo>
                      <a:pt x="2" y="783"/>
                    </a:lnTo>
                    <a:lnTo>
                      <a:pt x="5" y="793"/>
                    </a:lnTo>
                    <a:lnTo>
                      <a:pt x="13" y="802"/>
                    </a:lnTo>
                    <a:lnTo>
                      <a:pt x="20" y="809"/>
                    </a:lnTo>
                    <a:lnTo>
                      <a:pt x="30" y="815"/>
                    </a:lnTo>
                    <a:lnTo>
                      <a:pt x="39" y="819"/>
                    </a:lnTo>
                    <a:lnTo>
                      <a:pt x="39" y="819"/>
                    </a:lnTo>
                    <a:lnTo>
                      <a:pt x="54" y="821"/>
                    </a:lnTo>
                    <a:lnTo>
                      <a:pt x="54" y="821"/>
                    </a:lnTo>
                    <a:lnTo>
                      <a:pt x="63" y="821"/>
                    </a:lnTo>
                    <a:lnTo>
                      <a:pt x="70" y="819"/>
                    </a:lnTo>
                    <a:lnTo>
                      <a:pt x="80" y="815"/>
                    </a:lnTo>
                    <a:lnTo>
                      <a:pt x="87" y="811"/>
                    </a:lnTo>
                    <a:lnTo>
                      <a:pt x="93" y="804"/>
                    </a:lnTo>
                    <a:lnTo>
                      <a:pt x="98" y="798"/>
                    </a:lnTo>
                    <a:lnTo>
                      <a:pt x="104" y="789"/>
                    </a:lnTo>
                    <a:lnTo>
                      <a:pt x="106" y="782"/>
                    </a:lnTo>
                    <a:lnTo>
                      <a:pt x="303" y="70"/>
                    </a:lnTo>
                    <a:lnTo>
                      <a:pt x="303" y="70"/>
                    </a:lnTo>
                    <a:lnTo>
                      <a:pt x="305" y="59"/>
                    </a:lnTo>
                    <a:lnTo>
                      <a:pt x="305" y="48"/>
                    </a:lnTo>
                    <a:lnTo>
                      <a:pt x="303" y="37"/>
                    </a:lnTo>
                    <a:lnTo>
                      <a:pt x="297" y="28"/>
                    </a:lnTo>
                    <a:lnTo>
                      <a:pt x="292" y="20"/>
                    </a:lnTo>
                    <a:lnTo>
                      <a:pt x="284" y="13"/>
                    </a:lnTo>
                    <a:lnTo>
                      <a:pt x="275" y="5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1" y="0"/>
                    </a:lnTo>
                    <a:close/>
                  </a:path>
                </a:pathLst>
              </a:custGeom>
              <a:solidFill>
                <a:srgbClr val="B6C1C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5" name="Google Shape;595;p48"/>
              <p:cNvSpPr/>
              <p:nvPr/>
            </p:nvSpPr>
            <p:spPr>
              <a:xfrm>
                <a:off x="4954843" y="3988718"/>
                <a:ext cx="156730" cy="419995"/>
              </a:xfrm>
              <a:custGeom>
                <a:rect b="b" l="l" r="r" t="t"/>
                <a:pathLst>
                  <a:path extrusionOk="0" h="821" w="305">
                    <a:moveTo>
                      <a:pt x="251" y="0"/>
                    </a:moveTo>
                    <a:lnTo>
                      <a:pt x="251" y="0"/>
                    </a:lnTo>
                    <a:lnTo>
                      <a:pt x="241" y="2"/>
                    </a:lnTo>
                    <a:lnTo>
                      <a:pt x="232" y="4"/>
                    </a:lnTo>
                    <a:lnTo>
                      <a:pt x="225" y="7"/>
                    </a:lnTo>
                    <a:lnTo>
                      <a:pt x="217" y="11"/>
                    </a:lnTo>
                    <a:lnTo>
                      <a:pt x="212" y="17"/>
                    </a:lnTo>
                    <a:lnTo>
                      <a:pt x="204" y="24"/>
                    </a:lnTo>
                    <a:lnTo>
                      <a:pt x="200" y="31"/>
                    </a:lnTo>
                    <a:lnTo>
                      <a:pt x="197" y="41"/>
                    </a:lnTo>
                    <a:lnTo>
                      <a:pt x="2" y="752"/>
                    </a:lnTo>
                    <a:lnTo>
                      <a:pt x="2" y="752"/>
                    </a:lnTo>
                    <a:lnTo>
                      <a:pt x="0" y="763"/>
                    </a:lnTo>
                    <a:lnTo>
                      <a:pt x="0" y="774"/>
                    </a:lnTo>
                    <a:lnTo>
                      <a:pt x="2" y="783"/>
                    </a:lnTo>
                    <a:lnTo>
                      <a:pt x="5" y="793"/>
                    </a:lnTo>
                    <a:lnTo>
                      <a:pt x="13" y="802"/>
                    </a:lnTo>
                    <a:lnTo>
                      <a:pt x="20" y="809"/>
                    </a:lnTo>
                    <a:lnTo>
                      <a:pt x="30" y="815"/>
                    </a:lnTo>
                    <a:lnTo>
                      <a:pt x="39" y="819"/>
                    </a:lnTo>
                    <a:lnTo>
                      <a:pt x="39" y="819"/>
                    </a:lnTo>
                    <a:lnTo>
                      <a:pt x="54" y="821"/>
                    </a:lnTo>
                    <a:lnTo>
                      <a:pt x="54" y="821"/>
                    </a:lnTo>
                    <a:lnTo>
                      <a:pt x="63" y="821"/>
                    </a:lnTo>
                    <a:lnTo>
                      <a:pt x="70" y="819"/>
                    </a:lnTo>
                    <a:lnTo>
                      <a:pt x="80" y="815"/>
                    </a:lnTo>
                    <a:lnTo>
                      <a:pt x="87" y="811"/>
                    </a:lnTo>
                    <a:lnTo>
                      <a:pt x="93" y="804"/>
                    </a:lnTo>
                    <a:lnTo>
                      <a:pt x="98" y="798"/>
                    </a:lnTo>
                    <a:lnTo>
                      <a:pt x="104" y="789"/>
                    </a:lnTo>
                    <a:lnTo>
                      <a:pt x="106" y="782"/>
                    </a:lnTo>
                    <a:lnTo>
                      <a:pt x="303" y="70"/>
                    </a:lnTo>
                    <a:lnTo>
                      <a:pt x="303" y="70"/>
                    </a:lnTo>
                    <a:lnTo>
                      <a:pt x="305" y="59"/>
                    </a:lnTo>
                    <a:lnTo>
                      <a:pt x="305" y="48"/>
                    </a:lnTo>
                    <a:lnTo>
                      <a:pt x="303" y="37"/>
                    </a:lnTo>
                    <a:lnTo>
                      <a:pt x="297" y="28"/>
                    </a:lnTo>
                    <a:lnTo>
                      <a:pt x="292" y="20"/>
                    </a:lnTo>
                    <a:lnTo>
                      <a:pt x="284" y="13"/>
                    </a:lnTo>
                    <a:lnTo>
                      <a:pt x="275" y="5"/>
                    </a:lnTo>
                    <a:lnTo>
                      <a:pt x="266" y="2"/>
                    </a:lnTo>
                    <a:lnTo>
                      <a:pt x="266" y="2"/>
                    </a:lnTo>
                    <a:lnTo>
                      <a:pt x="25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6" name="Google Shape;596;p48"/>
              <p:cNvSpPr/>
              <p:nvPr/>
            </p:nvSpPr>
            <p:spPr>
              <a:xfrm>
                <a:off x="4063635" y="3505212"/>
                <a:ext cx="1341935" cy="469165"/>
              </a:xfrm>
              <a:custGeom>
                <a:rect b="b" l="l" r="r" t="t"/>
                <a:pathLst>
                  <a:path extrusionOk="0" h="915" w="2619">
                    <a:moveTo>
                      <a:pt x="2614" y="818"/>
                    </a:moveTo>
                    <a:lnTo>
                      <a:pt x="2614" y="818"/>
                    </a:lnTo>
                    <a:lnTo>
                      <a:pt x="2610" y="831"/>
                    </a:lnTo>
                    <a:lnTo>
                      <a:pt x="2605" y="843"/>
                    </a:lnTo>
                    <a:lnTo>
                      <a:pt x="2597" y="856"/>
                    </a:lnTo>
                    <a:lnTo>
                      <a:pt x="2590" y="865"/>
                    </a:lnTo>
                    <a:lnTo>
                      <a:pt x="2582" y="874"/>
                    </a:lnTo>
                    <a:lnTo>
                      <a:pt x="2573" y="883"/>
                    </a:lnTo>
                    <a:lnTo>
                      <a:pt x="2562" y="891"/>
                    </a:lnTo>
                    <a:lnTo>
                      <a:pt x="2551" y="898"/>
                    </a:lnTo>
                    <a:lnTo>
                      <a:pt x="2540" y="904"/>
                    </a:lnTo>
                    <a:lnTo>
                      <a:pt x="2528" y="909"/>
                    </a:lnTo>
                    <a:lnTo>
                      <a:pt x="2515" y="913"/>
                    </a:lnTo>
                    <a:lnTo>
                      <a:pt x="2502" y="915"/>
                    </a:lnTo>
                    <a:lnTo>
                      <a:pt x="2489" y="915"/>
                    </a:lnTo>
                    <a:lnTo>
                      <a:pt x="2476" y="915"/>
                    </a:lnTo>
                    <a:lnTo>
                      <a:pt x="2463" y="913"/>
                    </a:lnTo>
                    <a:lnTo>
                      <a:pt x="2450" y="911"/>
                    </a:lnTo>
                    <a:lnTo>
                      <a:pt x="97" y="261"/>
                    </a:lnTo>
                    <a:lnTo>
                      <a:pt x="97" y="261"/>
                    </a:lnTo>
                    <a:lnTo>
                      <a:pt x="84" y="258"/>
                    </a:lnTo>
                    <a:lnTo>
                      <a:pt x="73" y="252"/>
                    </a:lnTo>
                    <a:lnTo>
                      <a:pt x="62" y="245"/>
                    </a:lnTo>
                    <a:lnTo>
                      <a:pt x="51" y="237"/>
                    </a:lnTo>
                    <a:lnTo>
                      <a:pt x="41" y="230"/>
                    </a:lnTo>
                    <a:lnTo>
                      <a:pt x="32" y="219"/>
                    </a:lnTo>
                    <a:lnTo>
                      <a:pt x="25" y="209"/>
                    </a:lnTo>
                    <a:lnTo>
                      <a:pt x="17" y="198"/>
                    </a:lnTo>
                    <a:lnTo>
                      <a:pt x="12" y="187"/>
                    </a:lnTo>
                    <a:lnTo>
                      <a:pt x="6" y="176"/>
                    </a:lnTo>
                    <a:lnTo>
                      <a:pt x="4" y="163"/>
                    </a:lnTo>
                    <a:lnTo>
                      <a:pt x="0" y="150"/>
                    </a:lnTo>
                    <a:lnTo>
                      <a:pt x="0" y="137"/>
                    </a:lnTo>
                    <a:lnTo>
                      <a:pt x="0" y="124"/>
                    </a:lnTo>
                    <a:lnTo>
                      <a:pt x="2" y="111"/>
                    </a:lnTo>
                    <a:lnTo>
                      <a:pt x="4" y="98"/>
                    </a:lnTo>
                    <a:lnTo>
                      <a:pt x="4" y="98"/>
                    </a:lnTo>
                    <a:lnTo>
                      <a:pt x="10" y="85"/>
                    </a:lnTo>
                    <a:lnTo>
                      <a:pt x="15" y="72"/>
                    </a:lnTo>
                    <a:lnTo>
                      <a:pt x="21" y="61"/>
                    </a:lnTo>
                    <a:lnTo>
                      <a:pt x="28" y="50"/>
                    </a:lnTo>
                    <a:lnTo>
                      <a:pt x="38" y="40"/>
                    </a:lnTo>
                    <a:lnTo>
                      <a:pt x="47" y="33"/>
                    </a:lnTo>
                    <a:lnTo>
                      <a:pt x="56" y="24"/>
                    </a:lnTo>
                    <a:lnTo>
                      <a:pt x="67" y="18"/>
                    </a:lnTo>
                    <a:lnTo>
                      <a:pt x="78" y="13"/>
                    </a:lnTo>
                    <a:lnTo>
                      <a:pt x="90" y="7"/>
                    </a:lnTo>
                    <a:lnTo>
                      <a:pt x="103" y="3"/>
                    </a:lnTo>
                    <a:lnTo>
                      <a:pt x="116" y="1"/>
                    </a:lnTo>
                    <a:lnTo>
                      <a:pt x="129" y="0"/>
                    </a:lnTo>
                    <a:lnTo>
                      <a:pt x="142" y="0"/>
                    </a:lnTo>
                    <a:lnTo>
                      <a:pt x="155" y="1"/>
                    </a:lnTo>
                    <a:lnTo>
                      <a:pt x="168" y="5"/>
                    </a:lnTo>
                    <a:lnTo>
                      <a:pt x="2521" y="655"/>
                    </a:lnTo>
                    <a:lnTo>
                      <a:pt x="2521" y="655"/>
                    </a:lnTo>
                    <a:lnTo>
                      <a:pt x="2534" y="659"/>
                    </a:lnTo>
                    <a:lnTo>
                      <a:pt x="2547" y="664"/>
                    </a:lnTo>
                    <a:lnTo>
                      <a:pt x="2558" y="672"/>
                    </a:lnTo>
                    <a:lnTo>
                      <a:pt x="2567" y="679"/>
                    </a:lnTo>
                    <a:lnTo>
                      <a:pt x="2579" y="687"/>
                    </a:lnTo>
                    <a:lnTo>
                      <a:pt x="2586" y="696"/>
                    </a:lnTo>
                    <a:lnTo>
                      <a:pt x="2595" y="707"/>
                    </a:lnTo>
                    <a:lnTo>
                      <a:pt x="2601" y="716"/>
                    </a:lnTo>
                    <a:lnTo>
                      <a:pt x="2606" y="729"/>
                    </a:lnTo>
                    <a:lnTo>
                      <a:pt x="2612" y="740"/>
                    </a:lnTo>
                    <a:lnTo>
                      <a:pt x="2616" y="753"/>
                    </a:lnTo>
                    <a:lnTo>
                      <a:pt x="2618" y="765"/>
                    </a:lnTo>
                    <a:lnTo>
                      <a:pt x="2619" y="778"/>
                    </a:lnTo>
                    <a:lnTo>
                      <a:pt x="2619" y="792"/>
                    </a:lnTo>
                    <a:lnTo>
                      <a:pt x="2618" y="805"/>
                    </a:lnTo>
                    <a:lnTo>
                      <a:pt x="2614" y="818"/>
                    </a:lnTo>
                    <a:lnTo>
                      <a:pt x="2614" y="818"/>
                    </a:lnTo>
                    <a:close/>
                  </a:path>
                </a:pathLst>
              </a:custGeom>
              <a:solidFill>
                <a:srgbClr val="19475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597" name="Google Shape;597;p48"/>
              <p:cNvSpPr/>
              <p:nvPr/>
            </p:nvSpPr>
            <p:spPr>
              <a:xfrm>
                <a:off x="4260315" y="3544138"/>
                <a:ext cx="1011061" cy="164925"/>
              </a:xfrm>
              <a:custGeom>
                <a:rect b="b" l="l" r="r" t="t"/>
                <a:pathLst>
                  <a:path extrusionOk="0" h="321" w="1975">
                    <a:moveTo>
                      <a:pt x="1975" y="230"/>
                    </a:moveTo>
                    <a:lnTo>
                      <a:pt x="1975" y="230"/>
                    </a:lnTo>
                    <a:lnTo>
                      <a:pt x="1973" y="248"/>
                    </a:lnTo>
                    <a:lnTo>
                      <a:pt x="1965" y="267"/>
                    </a:lnTo>
                    <a:lnTo>
                      <a:pt x="1954" y="284"/>
                    </a:lnTo>
                    <a:lnTo>
                      <a:pt x="1941" y="297"/>
                    </a:lnTo>
                    <a:lnTo>
                      <a:pt x="1926" y="308"/>
                    </a:lnTo>
                    <a:lnTo>
                      <a:pt x="1910" y="315"/>
                    </a:lnTo>
                    <a:lnTo>
                      <a:pt x="1891" y="319"/>
                    </a:lnTo>
                    <a:lnTo>
                      <a:pt x="1871" y="321"/>
                    </a:lnTo>
                    <a:lnTo>
                      <a:pt x="91" y="195"/>
                    </a:lnTo>
                    <a:lnTo>
                      <a:pt x="91" y="195"/>
                    </a:lnTo>
                    <a:lnTo>
                      <a:pt x="71" y="191"/>
                    </a:lnTo>
                    <a:lnTo>
                      <a:pt x="54" y="184"/>
                    </a:lnTo>
                    <a:lnTo>
                      <a:pt x="37" y="174"/>
                    </a:lnTo>
                    <a:lnTo>
                      <a:pt x="24" y="161"/>
                    </a:lnTo>
                    <a:lnTo>
                      <a:pt x="13" y="146"/>
                    </a:lnTo>
                    <a:lnTo>
                      <a:pt x="6" y="128"/>
                    </a:lnTo>
                    <a:lnTo>
                      <a:pt x="0" y="10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4" y="70"/>
                    </a:lnTo>
                    <a:lnTo>
                      <a:pt x="11" y="54"/>
                    </a:lnTo>
                    <a:lnTo>
                      <a:pt x="21" y="37"/>
                    </a:lnTo>
                    <a:lnTo>
                      <a:pt x="34" y="24"/>
                    </a:lnTo>
                    <a:lnTo>
                      <a:pt x="48" y="13"/>
                    </a:lnTo>
                    <a:lnTo>
                      <a:pt x="65" y="5"/>
                    </a:lnTo>
                    <a:lnTo>
                      <a:pt x="84" y="0"/>
                    </a:lnTo>
                    <a:lnTo>
                      <a:pt x="104" y="0"/>
                    </a:lnTo>
                    <a:lnTo>
                      <a:pt x="1885" y="126"/>
                    </a:lnTo>
                    <a:lnTo>
                      <a:pt x="1885" y="126"/>
                    </a:lnTo>
                    <a:lnTo>
                      <a:pt x="1904" y="130"/>
                    </a:lnTo>
                    <a:lnTo>
                      <a:pt x="1923" y="137"/>
                    </a:lnTo>
                    <a:lnTo>
                      <a:pt x="1937" y="146"/>
                    </a:lnTo>
                    <a:lnTo>
                      <a:pt x="1952" y="159"/>
                    </a:lnTo>
                    <a:lnTo>
                      <a:pt x="1962" y="174"/>
                    </a:lnTo>
                    <a:lnTo>
                      <a:pt x="1971" y="191"/>
                    </a:lnTo>
                    <a:lnTo>
                      <a:pt x="1975" y="210"/>
                    </a:lnTo>
                    <a:lnTo>
                      <a:pt x="1975" y="230"/>
                    </a:lnTo>
                    <a:lnTo>
                      <a:pt x="1975" y="230"/>
                    </a:lnTo>
                    <a:close/>
                  </a:path>
                </a:pathLst>
              </a:custGeom>
              <a:solidFill>
                <a:srgbClr val="0B2E4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598" name="Google Shape;598;p48"/>
          <p:cNvSpPr txBox="1"/>
          <p:nvPr/>
        </p:nvSpPr>
        <p:spPr>
          <a:xfrm>
            <a:off x="2021681" y="638361"/>
            <a:ext cx="51006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Vector Illustration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599" name="Google Shape;599;p48"/>
          <p:cNvGrpSpPr/>
          <p:nvPr/>
        </p:nvGrpSpPr>
        <p:grpSpPr>
          <a:xfrm>
            <a:off x="6347636" y="1981287"/>
            <a:ext cx="2424845" cy="1654115"/>
            <a:chOff x="8185900" y="2742585"/>
            <a:chExt cx="3233126" cy="2205486"/>
          </a:xfrm>
        </p:grpSpPr>
        <p:sp>
          <p:nvSpPr>
            <p:cNvPr id="600" name="Google Shape;600;p48"/>
            <p:cNvSpPr txBox="1"/>
            <p:nvPr/>
          </p:nvSpPr>
          <p:spPr>
            <a:xfrm>
              <a:off x="8185900" y="2742585"/>
              <a:ext cx="3233126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EXCELLENT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grpSp>
          <p:nvGrpSpPr>
            <p:cNvPr id="601" name="Google Shape;601;p48"/>
            <p:cNvGrpSpPr/>
            <p:nvPr/>
          </p:nvGrpSpPr>
          <p:grpSpPr>
            <a:xfrm>
              <a:off x="8185900" y="3437275"/>
              <a:ext cx="2351471" cy="1510796"/>
              <a:chOff x="5751355" y="3612253"/>
              <a:chExt cx="2351471" cy="1510796"/>
            </a:xfrm>
          </p:grpSpPr>
          <p:sp>
            <p:nvSpPr>
              <p:cNvPr id="602" name="Google Shape;602;p48"/>
              <p:cNvSpPr txBox="1"/>
              <p:nvPr/>
            </p:nvSpPr>
            <p:spPr>
              <a:xfrm>
                <a:off x="5751355" y="4327447"/>
                <a:ext cx="2351471" cy="7956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 adipiscing elit. In vehicula sem sit amet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03" name="Google Shape;603;p48"/>
              <p:cNvSpPr txBox="1"/>
              <p:nvPr/>
            </p:nvSpPr>
            <p:spPr>
              <a:xfrm>
                <a:off x="5751355" y="3612253"/>
                <a:ext cx="1498665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30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75%</a:t>
                </a:r>
                <a:endParaRPr b="1" sz="30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8" name="Google Shape;608;p49"/>
          <p:cNvGrpSpPr/>
          <p:nvPr/>
        </p:nvGrpSpPr>
        <p:grpSpPr>
          <a:xfrm>
            <a:off x="3460246" y="1739343"/>
            <a:ext cx="2223508" cy="2223509"/>
            <a:chOff x="3797519" y="1130519"/>
            <a:chExt cx="4596962" cy="4596962"/>
          </a:xfrm>
        </p:grpSpPr>
        <p:sp>
          <p:nvSpPr>
            <p:cNvPr id="609" name="Google Shape;609;p49"/>
            <p:cNvSpPr/>
            <p:nvPr/>
          </p:nvSpPr>
          <p:spPr>
            <a:xfrm>
              <a:off x="3797519" y="1130519"/>
              <a:ext cx="4596962" cy="45969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0" sx="90000" rotWithShape="0" algn="ctr" sy="90000">
                <a:srgbClr val="BFBFBF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10" name="Google Shape;610;p49"/>
            <p:cNvSpPr/>
            <p:nvPr/>
          </p:nvSpPr>
          <p:spPr>
            <a:xfrm>
              <a:off x="4009697" y="1342697"/>
              <a:ext cx="4172606" cy="4172606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  <a:effectLst>
              <a:outerShdw blurRad="1016000" sx="90000" rotWithShape="0" algn="ctr" sy="900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611" name="Google Shape;611;p49"/>
            <p:cNvGrpSpPr/>
            <p:nvPr/>
          </p:nvGrpSpPr>
          <p:grpSpPr>
            <a:xfrm>
              <a:off x="4500654" y="2095500"/>
              <a:ext cx="3190692" cy="2667000"/>
              <a:chOff x="3675063" y="2076450"/>
              <a:chExt cx="3965576" cy="3314701"/>
            </a:xfrm>
          </p:grpSpPr>
          <p:sp>
            <p:nvSpPr>
              <p:cNvPr id="612" name="Google Shape;612;p49"/>
              <p:cNvSpPr/>
              <p:nvPr/>
            </p:nvSpPr>
            <p:spPr>
              <a:xfrm>
                <a:off x="3675063" y="2076450"/>
                <a:ext cx="2109788" cy="2108200"/>
              </a:xfrm>
              <a:custGeom>
                <a:rect b="b" l="l" r="r" t="t"/>
                <a:pathLst>
                  <a:path extrusionOk="0" h="2656" w="2657">
                    <a:moveTo>
                      <a:pt x="2657" y="1329"/>
                    </a:moveTo>
                    <a:lnTo>
                      <a:pt x="2657" y="1329"/>
                    </a:lnTo>
                    <a:lnTo>
                      <a:pt x="2657" y="1362"/>
                    </a:lnTo>
                    <a:lnTo>
                      <a:pt x="2656" y="1397"/>
                    </a:lnTo>
                    <a:lnTo>
                      <a:pt x="2653" y="1430"/>
                    </a:lnTo>
                    <a:lnTo>
                      <a:pt x="2651" y="1464"/>
                    </a:lnTo>
                    <a:lnTo>
                      <a:pt x="2647" y="1498"/>
                    </a:lnTo>
                    <a:lnTo>
                      <a:pt x="2642" y="1530"/>
                    </a:lnTo>
                    <a:lnTo>
                      <a:pt x="2636" y="1564"/>
                    </a:lnTo>
                    <a:lnTo>
                      <a:pt x="2630" y="1596"/>
                    </a:lnTo>
                    <a:lnTo>
                      <a:pt x="2623" y="1629"/>
                    </a:lnTo>
                    <a:lnTo>
                      <a:pt x="2615" y="1660"/>
                    </a:lnTo>
                    <a:lnTo>
                      <a:pt x="2607" y="1692"/>
                    </a:lnTo>
                    <a:lnTo>
                      <a:pt x="2597" y="1723"/>
                    </a:lnTo>
                    <a:lnTo>
                      <a:pt x="2588" y="1755"/>
                    </a:lnTo>
                    <a:lnTo>
                      <a:pt x="2576" y="1785"/>
                    </a:lnTo>
                    <a:lnTo>
                      <a:pt x="2565" y="1816"/>
                    </a:lnTo>
                    <a:lnTo>
                      <a:pt x="2553" y="1845"/>
                    </a:lnTo>
                    <a:lnTo>
                      <a:pt x="2539" y="1875"/>
                    </a:lnTo>
                    <a:lnTo>
                      <a:pt x="2526" y="1904"/>
                    </a:lnTo>
                    <a:lnTo>
                      <a:pt x="2512" y="1933"/>
                    </a:lnTo>
                    <a:lnTo>
                      <a:pt x="2496" y="1962"/>
                    </a:lnTo>
                    <a:lnTo>
                      <a:pt x="2481" y="1990"/>
                    </a:lnTo>
                    <a:lnTo>
                      <a:pt x="2465" y="2017"/>
                    </a:lnTo>
                    <a:lnTo>
                      <a:pt x="2448" y="2044"/>
                    </a:lnTo>
                    <a:lnTo>
                      <a:pt x="2430" y="2071"/>
                    </a:lnTo>
                    <a:lnTo>
                      <a:pt x="2412" y="2097"/>
                    </a:lnTo>
                    <a:lnTo>
                      <a:pt x="2394" y="2123"/>
                    </a:lnTo>
                    <a:lnTo>
                      <a:pt x="2374" y="2148"/>
                    </a:lnTo>
                    <a:lnTo>
                      <a:pt x="2354" y="2174"/>
                    </a:lnTo>
                    <a:lnTo>
                      <a:pt x="2334" y="2198"/>
                    </a:lnTo>
                    <a:lnTo>
                      <a:pt x="2312" y="2222"/>
                    </a:lnTo>
                    <a:lnTo>
                      <a:pt x="2291" y="2245"/>
                    </a:lnTo>
                    <a:lnTo>
                      <a:pt x="2268" y="2268"/>
                    </a:lnTo>
                    <a:lnTo>
                      <a:pt x="2246" y="2290"/>
                    </a:lnTo>
                    <a:lnTo>
                      <a:pt x="2222" y="2312"/>
                    </a:lnTo>
                    <a:lnTo>
                      <a:pt x="2198" y="2333"/>
                    </a:lnTo>
                    <a:lnTo>
                      <a:pt x="2174" y="2353"/>
                    </a:lnTo>
                    <a:lnTo>
                      <a:pt x="2149" y="2373"/>
                    </a:lnTo>
                    <a:lnTo>
                      <a:pt x="2124" y="2393"/>
                    </a:lnTo>
                    <a:lnTo>
                      <a:pt x="2098" y="2412"/>
                    </a:lnTo>
                    <a:lnTo>
                      <a:pt x="2071" y="2430"/>
                    </a:lnTo>
                    <a:lnTo>
                      <a:pt x="2045" y="2447"/>
                    </a:lnTo>
                    <a:lnTo>
                      <a:pt x="2018" y="2464"/>
                    </a:lnTo>
                    <a:lnTo>
                      <a:pt x="1990" y="2481"/>
                    </a:lnTo>
                    <a:lnTo>
                      <a:pt x="1962" y="2497"/>
                    </a:lnTo>
                    <a:lnTo>
                      <a:pt x="1934" y="2511"/>
                    </a:lnTo>
                    <a:lnTo>
                      <a:pt x="1904" y="2526"/>
                    </a:lnTo>
                    <a:lnTo>
                      <a:pt x="1875" y="2540"/>
                    </a:lnTo>
                    <a:lnTo>
                      <a:pt x="1846" y="2552"/>
                    </a:lnTo>
                    <a:lnTo>
                      <a:pt x="1816" y="2565"/>
                    </a:lnTo>
                    <a:lnTo>
                      <a:pt x="1786" y="2577"/>
                    </a:lnTo>
                    <a:lnTo>
                      <a:pt x="1754" y="2587"/>
                    </a:lnTo>
                    <a:lnTo>
                      <a:pt x="1724" y="2596"/>
                    </a:lnTo>
                    <a:lnTo>
                      <a:pt x="1692" y="2606"/>
                    </a:lnTo>
                    <a:lnTo>
                      <a:pt x="1661" y="2615"/>
                    </a:lnTo>
                    <a:lnTo>
                      <a:pt x="1628" y="2623"/>
                    </a:lnTo>
                    <a:lnTo>
                      <a:pt x="1597" y="2630"/>
                    </a:lnTo>
                    <a:lnTo>
                      <a:pt x="1564" y="2636"/>
                    </a:lnTo>
                    <a:lnTo>
                      <a:pt x="1531" y="2642"/>
                    </a:lnTo>
                    <a:lnTo>
                      <a:pt x="1498" y="2646"/>
                    </a:lnTo>
                    <a:lnTo>
                      <a:pt x="1464" y="2650"/>
                    </a:lnTo>
                    <a:lnTo>
                      <a:pt x="1431" y="2653"/>
                    </a:lnTo>
                    <a:lnTo>
                      <a:pt x="1397" y="2655"/>
                    </a:lnTo>
                    <a:lnTo>
                      <a:pt x="1363" y="2656"/>
                    </a:lnTo>
                    <a:lnTo>
                      <a:pt x="1329" y="2656"/>
                    </a:lnTo>
                    <a:lnTo>
                      <a:pt x="1329" y="2656"/>
                    </a:lnTo>
                    <a:lnTo>
                      <a:pt x="1294" y="2656"/>
                    </a:lnTo>
                    <a:lnTo>
                      <a:pt x="1260" y="2655"/>
                    </a:lnTo>
                    <a:lnTo>
                      <a:pt x="1226" y="2653"/>
                    </a:lnTo>
                    <a:lnTo>
                      <a:pt x="1193" y="2650"/>
                    </a:lnTo>
                    <a:lnTo>
                      <a:pt x="1159" y="2646"/>
                    </a:lnTo>
                    <a:lnTo>
                      <a:pt x="1126" y="2642"/>
                    </a:lnTo>
                    <a:lnTo>
                      <a:pt x="1094" y="2636"/>
                    </a:lnTo>
                    <a:lnTo>
                      <a:pt x="1060" y="2630"/>
                    </a:lnTo>
                    <a:lnTo>
                      <a:pt x="1029" y="2623"/>
                    </a:lnTo>
                    <a:lnTo>
                      <a:pt x="996" y="2615"/>
                    </a:lnTo>
                    <a:lnTo>
                      <a:pt x="965" y="2606"/>
                    </a:lnTo>
                    <a:lnTo>
                      <a:pt x="933" y="2596"/>
                    </a:lnTo>
                    <a:lnTo>
                      <a:pt x="903" y="2587"/>
                    </a:lnTo>
                    <a:lnTo>
                      <a:pt x="871" y="2577"/>
                    </a:lnTo>
                    <a:lnTo>
                      <a:pt x="841" y="2565"/>
                    </a:lnTo>
                    <a:lnTo>
                      <a:pt x="811" y="2552"/>
                    </a:lnTo>
                    <a:lnTo>
                      <a:pt x="782" y="2540"/>
                    </a:lnTo>
                    <a:lnTo>
                      <a:pt x="753" y="2526"/>
                    </a:lnTo>
                    <a:lnTo>
                      <a:pt x="723" y="2511"/>
                    </a:lnTo>
                    <a:lnTo>
                      <a:pt x="695" y="2497"/>
                    </a:lnTo>
                    <a:lnTo>
                      <a:pt x="668" y="2481"/>
                    </a:lnTo>
                    <a:lnTo>
                      <a:pt x="639" y="2464"/>
                    </a:lnTo>
                    <a:lnTo>
                      <a:pt x="612" y="2447"/>
                    </a:lnTo>
                    <a:lnTo>
                      <a:pt x="586" y="2430"/>
                    </a:lnTo>
                    <a:lnTo>
                      <a:pt x="560" y="2412"/>
                    </a:lnTo>
                    <a:lnTo>
                      <a:pt x="533" y="2393"/>
                    </a:lnTo>
                    <a:lnTo>
                      <a:pt x="508" y="2373"/>
                    </a:lnTo>
                    <a:lnTo>
                      <a:pt x="484" y="2353"/>
                    </a:lnTo>
                    <a:lnTo>
                      <a:pt x="459" y="2333"/>
                    </a:lnTo>
                    <a:lnTo>
                      <a:pt x="436" y="2312"/>
                    </a:lnTo>
                    <a:lnTo>
                      <a:pt x="412" y="2290"/>
                    </a:lnTo>
                    <a:lnTo>
                      <a:pt x="389" y="2268"/>
                    </a:lnTo>
                    <a:lnTo>
                      <a:pt x="366" y="2245"/>
                    </a:lnTo>
                    <a:lnTo>
                      <a:pt x="345" y="2222"/>
                    </a:lnTo>
                    <a:lnTo>
                      <a:pt x="324" y="2198"/>
                    </a:lnTo>
                    <a:lnTo>
                      <a:pt x="303" y="2174"/>
                    </a:lnTo>
                    <a:lnTo>
                      <a:pt x="283" y="2148"/>
                    </a:lnTo>
                    <a:lnTo>
                      <a:pt x="263" y="2123"/>
                    </a:lnTo>
                    <a:lnTo>
                      <a:pt x="245" y="2097"/>
                    </a:lnTo>
                    <a:lnTo>
                      <a:pt x="227" y="2071"/>
                    </a:lnTo>
                    <a:lnTo>
                      <a:pt x="209" y="2044"/>
                    </a:lnTo>
                    <a:lnTo>
                      <a:pt x="192" y="2017"/>
                    </a:lnTo>
                    <a:lnTo>
                      <a:pt x="176" y="1990"/>
                    </a:lnTo>
                    <a:lnTo>
                      <a:pt x="161" y="1962"/>
                    </a:lnTo>
                    <a:lnTo>
                      <a:pt x="145" y="1933"/>
                    </a:lnTo>
                    <a:lnTo>
                      <a:pt x="131" y="1904"/>
                    </a:lnTo>
                    <a:lnTo>
                      <a:pt x="118" y="1875"/>
                    </a:lnTo>
                    <a:lnTo>
                      <a:pt x="104" y="1845"/>
                    </a:lnTo>
                    <a:lnTo>
                      <a:pt x="92" y="1816"/>
                    </a:lnTo>
                    <a:lnTo>
                      <a:pt x="81" y="1785"/>
                    </a:lnTo>
                    <a:lnTo>
                      <a:pt x="69" y="1755"/>
                    </a:lnTo>
                    <a:lnTo>
                      <a:pt x="60" y="1723"/>
                    </a:lnTo>
                    <a:lnTo>
                      <a:pt x="50" y="1692"/>
                    </a:lnTo>
                    <a:lnTo>
                      <a:pt x="42" y="1660"/>
                    </a:lnTo>
                    <a:lnTo>
                      <a:pt x="34" y="1629"/>
                    </a:lnTo>
                    <a:lnTo>
                      <a:pt x="27" y="1596"/>
                    </a:lnTo>
                    <a:lnTo>
                      <a:pt x="21" y="1564"/>
                    </a:lnTo>
                    <a:lnTo>
                      <a:pt x="16" y="1530"/>
                    </a:lnTo>
                    <a:lnTo>
                      <a:pt x="10" y="1498"/>
                    </a:lnTo>
                    <a:lnTo>
                      <a:pt x="7" y="1464"/>
                    </a:lnTo>
                    <a:lnTo>
                      <a:pt x="4" y="1430"/>
                    </a:lnTo>
                    <a:lnTo>
                      <a:pt x="2" y="1397"/>
                    </a:lnTo>
                    <a:lnTo>
                      <a:pt x="0" y="1362"/>
                    </a:lnTo>
                    <a:lnTo>
                      <a:pt x="0" y="1329"/>
                    </a:lnTo>
                    <a:lnTo>
                      <a:pt x="0" y="1329"/>
                    </a:lnTo>
                    <a:lnTo>
                      <a:pt x="0" y="1294"/>
                    </a:lnTo>
                    <a:lnTo>
                      <a:pt x="2" y="1260"/>
                    </a:lnTo>
                    <a:lnTo>
                      <a:pt x="4" y="1226"/>
                    </a:lnTo>
                    <a:lnTo>
                      <a:pt x="7" y="1192"/>
                    </a:lnTo>
                    <a:lnTo>
                      <a:pt x="10" y="1160"/>
                    </a:lnTo>
                    <a:lnTo>
                      <a:pt x="16" y="1126"/>
                    </a:lnTo>
                    <a:lnTo>
                      <a:pt x="21" y="1094"/>
                    </a:lnTo>
                    <a:lnTo>
                      <a:pt x="27" y="1061"/>
                    </a:lnTo>
                    <a:lnTo>
                      <a:pt x="34" y="1029"/>
                    </a:lnTo>
                    <a:lnTo>
                      <a:pt x="42" y="996"/>
                    </a:lnTo>
                    <a:lnTo>
                      <a:pt x="50" y="964"/>
                    </a:lnTo>
                    <a:lnTo>
                      <a:pt x="60" y="933"/>
                    </a:lnTo>
                    <a:lnTo>
                      <a:pt x="69" y="903"/>
                    </a:lnTo>
                    <a:lnTo>
                      <a:pt x="81" y="872"/>
                    </a:lnTo>
                    <a:lnTo>
                      <a:pt x="92" y="842"/>
                    </a:lnTo>
                    <a:lnTo>
                      <a:pt x="104" y="811"/>
                    </a:lnTo>
                    <a:lnTo>
                      <a:pt x="118" y="782"/>
                    </a:lnTo>
                    <a:lnTo>
                      <a:pt x="131" y="752"/>
                    </a:lnTo>
                    <a:lnTo>
                      <a:pt x="145" y="724"/>
                    </a:lnTo>
                    <a:lnTo>
                      <a:pt x="161" y="695"/>
                    </a:lnTo>
                    <a:lnTo>
                      <a:pt x="176" y="667"/>
                    </a:lnTo>
                    <a:lnTo>
                      <a:pt x="192" y="639"/>
                    </a:lnTo>
                    <a:lnTo>
                      <a:pt x="209" y="613"/>
                    </a:lnTo>
                    <a:lnTo>
                      <a:pt x="227" y="586"/>
                    </a:lnTo>
                    <a:lnTo>
                      <a:pt x="245" y="559"/>
                    </a:lnTo>
                    <a:lnTo>
                      <a:pt x="263" y="534"/>
                    </a:lnTo>
                    <a:lnTo>
                      <a:pt x="283" y="508"/>
                    </a:lnTo>
                    <a:lnTo>
                      <a:pt x="303" y="484"/>
                    </a:lnTo>
                    <a:lnTo>
                      <a:pt x="324" y="459"/>
                    </a:lnTo>
                    <a:lnTo>
                      <a:pt x="345" y="436"/>
                    </a:lnTo>
                    <a:lnTo>
                      <a:pt x="366" y="412"/>
                    </a:lnTo>
                    <a:lnTo>
                      <a:pt x="389" y="389"/>
                    </a:lnTo>
                    <a:lnTo>
                      <a:pt x="412" y="367"/>
                    </a:lnTo>
                    <a:lnTo>
                      <a:pt x="436" y="345"/>
                    </a:lnTo>
                    <a:lnTo>
                      <a:pt x="459" y="324"/>
                    </a:lnTo>
                    <a:lnTo>
                      <a:pt x="484" y="303"/>
                    </a:lnTo>
                    <a:lnTo>
                      <a:pt x="508" y="283"/>
                    </a:lnTo>
                    <a:lnTo>
                      <a:pt x="533" y="264"/>
                    </a:lnTo>
                    <a:lnTo>
                      <a:pt x="560" y="246"/>
                    </a:lnTo>
                    <a:lnTo>
                      <a:pt x="586" y="227"/>
                    </a:lnTo>
                    <a:lnTo>
                      <a:pt x="612" y="210"/>
                    </a:lnTo>
                    <a:lnTo>
                      <a:pt x="639" y="192"/>
                    </a:lnTo>
                    <a:lnTo>
                      <a:pt x="668" y="176"/>
                    </a:lnTo>
                    <a:lnTo>
                      <a:pt x="695" y="161"/>
                    </a:lnTo>
                    <a:lnTo>
                      <a:pt x="723" y="146"/>
                    </a:lnTo>
                    <a:lnTo>
                      <a:pt x="753" y="131"/>
                    </a:lnTo>
                    <a:lnTo>
                      <a:pt x="782" y="118"/>
                    </a:lnTo>
                    <a:lnTo>
                      <a:pt x="811" y="105"/>
                    </a:lnTo>
                    <a:lnTo>
                      <a:pt x="841" y="92"/>
                    </a:lnTo>
                    <a:lnTo>
                      <a:pt x="871" y="81"/>
                    </a:lnTo>
                    <a:lnTo>
                      <a:pt x="903" y="70"/>
                    </a:lnTo>
                    <a:lnTo>
                      <a:pt x="933" y="60"/>
                    </a:lnTo>
                    <a:lnTo>
                      <a:pt x="965" y="50"/>
                    </a:lnTo>
                    <a:lnTo>
                      <a:pt x="996" y="42"/>
                    </a:lnTo>
                    <a:lnTo>
                      <a:pt x="1029" y="35"/>
                    </a:lnTo>
                    <a:lnTo>
                      <a:pt x="1060" y="27"/>
                    </a:lnTo>
                    <a:lnTo>
                      <a:pt x="1094" y="21"/>
                    </a:lnTo>
                    <a:lnTo>
                      <a:pt x="1126" y="16"/>
                    </a:lnTo>
                    <a:lnTo>
                      <a:pt x="1159" y="10"/>
                    </a:lnTo>
                    <a:lnTo>
                      <a:pt x="1193" y="7"/>
                    </a:lnTo>
                    <a:lnTo>
                      <a:pt x="1226" y="4"/>
                    </a:lnTo>
                    <a:lnTo>
                      <a:pt x="1260" y="2"/>
                    </a:lnTo>
                    <a:lnTo>
                      <a:pt x="1294" y="1"/>
                    </a:lnTo>
                    <a:lnTo>
                      <a:pt x="1329" y="0"/>
                    </a:lnTo>
                    <a:lnTo>
                      <a:pt x="1329" y="0"/>
                    </a:lnTo>
                    <a:lnTo>
                      <a:pt x="1363" y="1"/>
                    </a:lnTo>
                    <a:lnTo>
                      <a:pt x="1397" y="2"/>
                    </a:lnTo>
                    <a:lnTo>
                      <a:pt x="1431" y="4"/>
                    </a:lnTo>
                    <a:lnTo>
                      <a:pt x="1464" y="7"/>
                    </a:lnTo>
                    <a:lnTo>
                      <a:pt x="1498" y="10"/>
                    </a:lnTo>
                    <a:lnTo>
                      <a:pt x="1531" y="16"/>
                    </a:lnTo>
                    <a:lnTo>
                      <a:pt x="1564" y="21"/>
                    </a:lnTo>
                    <a:lnTo>
                      <a:pt x="1597" y="27"/>
                    </a:lnTo>
                    <a:lnTo>
                      <a:pt x="1628" y="35"/>
                    </a:lnTo>
                    <a:lnTo>
                      <a:pt x="1661" y="42"/>
                    </a:lnTo>
                    <a:lnTo>
                      <a:pt x="1692" y="50"/>
                    </a:lnTo>
                    <a:lnTo>
                      <a:pt x="1724" y="60"/>
                    </a:lnTo>
                    <a:lnTo>
                      <a:pt x="1754" y="70"/>
                    </a:lnTo>
                    <a:lnTo>
                      <a:pt x="1786" y="81"/>
                    </a:lnTo>
                    <a:lnTo>
                      <a:pt x="1816" y="92"/>
                    </a:lnTo>
                    <a:lnTo>
                      <a:pt x="1846" y="105"/>
                    </a:lnTo>
                    <a:lnTo>
                      <a:pt x="1875" y="118"/>
                    </a:lnTo>
                    <a:lnTo>
                      <a:pt x="1904" y="131"/>
                    </a:lnTo>
                    <a:lnTo>
                      <a:pt x="1934" y="146"/>
                    </a:lnTo>
                    <a:lnTo>
                      <a:pt x="1962" y="161"/>
                    </a:lnTo>
                    <a:lnTo>
                      <a:pt x="1990" y="176"/>
                    </a:lnTo>
                    <a:lnTo>
                      <a:pt x="2018" y="192"/>
                    </a:lnTo>
                    <a:lnTo>
                      <a:pt x="2045" y="210"/>
                    </a:lnTo>
                    <a:lnTo>
                      <a:pt x="2071" y="227"/>
                    </a:lnTo>
                    <a:lnTo>
                      <a:pt x="2098" y="246"/>
                    </a:lnTo>
                    <a:lnTo>
                      <a:pt x="2124" y="264"/>
                    </a:lnTo>
                    <a:lnTo>
                      <a:pt x="2149" y="283"/>
                    </a:lnTo>
                    <a:lnTo>
                      <a:pt x="2174" y="303"/>
                    </a:lnTo>
                    <a:lnTo>
                      <a:pt x="2198" y="324"/>
                    </a:lnTo>
                    <a:lnTo>
                      <a:pt x="2222" y="345"/>
                    </a:lnTo>
                    <a:lnTo>
                      <a:pt x="2246" y="367"/>
                    </a:lnTo>
                    <a:lnTo>
                      <a:pt x="2268" y="389"/>
                    </a:lnTo>
                    <a:lnTo>
                      <a:pt x="2291" y="412"/>
                    </a:lnTo>
                    <a:lnTo>
                      <a:pt x="2312" y="436"/>
                    </a:lnTo>
                    <a:lnTo>
                      <a:pt x="2334" y="459"/>
                    </a:lnTo>
                    <a:lnTo>
                      <a:pt x="2354" y="484"/>
                    </a:lnTo>
                    <a:lnTo>
                      <a:pt x="2374" y="508"/>
                    </a:lnTo>
                    <a:lnTo>
                      <a:pt x="2394" y="534"/>
                    </a:lnTo>
                    <a:lnTo>
                      <a:pt x="2412" y="559"/>
                    </a:lnTo>
                    <a:lnTo>
                      <a:pt x="2430" y="586"/>
                    </a:lnTo>
                    <a:lnTo>
                      <a:pt x="2448" y="613"/>
                    </a:lnTo>
                    <a:lnTo>
                      <a:pt x="2465" y="639"/>
                    </a:lnTo>
                    <a:lnTo>
                      <a:pt x="2481" y="667"/>
                    </a:lnTo>
                    <a:lnTo>
                      <a:pt x="2496" y="695"/>
                    </a:lnTo>
                    <a:lnTo>
                      <a:pt x="2512" y="724"/>
                    </a:lnTo>
                    <a:lnTo>
                      <a:pt x="2526" y="752"/>
                    </a:lnTo>
                    <a:lnTo>
                      <a:pt x="2539" y="782"/>
                    </a:lnTo>
                    <a:lnTo>
                      <a:pt x="2553" y="811"/>
                    </a:lnTo>
                    <a:lnTo>
                      <a:pt x="2565" y="842"/>
                    </a:lnTo>
                    <a:lnTo>
                      <a:pt x="2576" y="872"/>
                    </a:lnTo>
                    <a:lnTo>
                      <a:pt x="2588" y="903"/>
                    </a:lnTo>
                    <a:lnTo>
                      <a:pt x="2597" y="933"/>
                    </a:lnTo>
                    <a:lnTo>
                      <a:pt x="2607" y="964"/>
                    </a:lnTo>
                    <a:lnTo>
                      <a:pt x="2615" y="996"/>
                    </a:lnTo>
                    <a:lnTo>
                      <a:pt x="2623" y="1029"/>
                    </a:lnTo>
                    <a:lnTo>
                      <a:pt x="2630" y="1061"/>
                    </a:lnTo>
                    <a:lnTo>
                      <a:pt x="2636" y="1094"/>
                    </a:lnTo>
                    <a:lnTo>
                      <a:pt x="2642" y="1126"/>
                    </a:lnTo>
                    <a:lnTo>
                      <a:pt x="2647" y="1160"/>
                    </a:lnTo>
                    <a:lnTo>
                      <a:pt x="2651" y="1192"/>
                    </a:lnTo>
                    <a:lnTo>
                      <a:pt x="2653" y="1226"/>
                    </a:lnTo>
                    <a:lnTo>
                      <a:pt x="2656" y="1260"/>
                    </a:lnTo>
                    <a:lnTo>
                      <a:pt x="2657" y="1294"/>
                    </a:lnTo>
                    <a:lnTo>
                      <a:pt x="2657" y="1329"/>
                    </a:lnTo>
                    <a:close/>
                  </a:path>
                </a:pathLst>
              </a:custGeom>
              <a:solidFill>
                <a:srgbClr val="11C1A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3" name="Google Shape;613;p49"/>
              <p:cNvSpPr/>
              <p:nvPr/>
            </p:nvSpPr>
            <p:spPr>
              <a:xfrm>
                <a:off x="3675063" y="2076450"/>
                <a:ext cx="2109788" cy="2108200"/>
              </a:xfrm>
              <a:custGeom>
                <a:rect b="b" l="l" r="r" t="t"/>
                <a:pathLst>
                  <a:path extrusionOk="0" h="2656" w="2657">
                    <a:moveTo>
                      <a:pt x="2657" y="1329"/>
                    </a:moveTo>
                    <a:lnTo>
                      <a:pt x="2657" y="1329"/>
                    </a:lnTo>
                    <a:lnTo>
                      <a:pt x="2657" y="1362"/>
                    </a:lnTo>
                    <a:lnTo>
                      <a:pt x="2656" y="1397"/>
                    </a:lnTo>
                    <a:lnTo>
                      <a:pt x="2653" y="1430"/>
                    </a:lnTo>
                    <a:lnTo>
                      <a:pt x="2651" y="1464"/>
                    </a:lnTo>
                    <a:lnTo>
                      <a:pt x="2647" y="1498"/>
                    </a:lnTo>
                    <a:lnTo>
                      <a:pt x="2642" y="1530"/>
                    </a:lnTo>
                    <a:lnTo>
                      <a:pt x="2636" y="1564"/>
                    </a:lnTo>
                    <a:lnTo>
                      <a:pt x="2630" y="1596"/>
                    </a:lnTo>
                    <a:lnTo>
                      <a:pt x="2623" y="1629"/>
                    </a:lnTo>
                    <a:lnTo>
                      <a:pt x="2615" y="1660"/>
                    </a:lnTo>
                    <a:lnTo>
                      <a:pt x="2607" y="1692"/>
                    </a:lnTo>
                    <a:lnTo>
                      <a:pt x="2597" y="1723"/>
                    </a:lnTo>
                    <a:lnTo>
                      <a:pt x="2588" y="1755"/>
                    </a:lnTo>
                    <a:lnTo>
                      <a:pt x="2576" y="1785"/>
                    </a:lnTo>
                    <a:lnTo>
                      <a:pt x="2565" y="1816"/>
                    </a:lnTo>
                    <a:lnTo>
                      <a:pt x="2553" y="1845"/>
                    </a:lnTo>
                    <a:lnTo>
                      <a:pt x="2539" y="1875"/>
                    </a:lnTo>
                    <a:lnTo>
                      <a:pt x="2526" y="1904"/>
                    </a:lnTo>
                    <a:lnTo>
                      <a:pt x="2512" y="1933"/>
                    </a:lnTo>
                    <a:lnTo>
                      <a:pt x="2496" y="1962"/>
                    </a:lnTo>
                    <a:lnTo>
                      <a:pt x="2481" y="1990"/>
                    </a:lnTo>
                    <a:lnTo>
                      <a:pt x="2465" y="2017"/>
                    </a:lnTo>
                    <a:lnTo>
                      <a:pt x="2448" y="2044"/>
                    </a:lnTo>
                    <a:lnTo>
                      <a:pt x="2430" y="2071"/>
                    </a:lnTo>
                    <a:lnTo>
                      <a:pt x="2412" y="2097"/>
                    </a:lnTo>
                    <a:lnTo>
                      <a:pt x="2394" y="2123"/>
                    </a:lnTo>
                    <a:lnTo>
                      <a:pt x="2374" y="2148"/>
                    </a:lnTo>
                    <a:lnTo>
                      <a:pt x="2354" y="2174"/>
                    </a:lnTo>
                    <a:lnTo>
                      <a:pt x="2334" y="2198"/>
                    </a:lnTo>
                    <a:lnTo>
                      <a:pt x="2312" y="2222"/>
                    </a:lnTo>
                    <a:lnTo>
                      <a:pt x="2291" y="2245"/>
                    </a:lnTo>
                    <a:lnTo>
                      <a:pt x="2268" y="2268"/>
                    </a:lnTo>
                    <a:lnTo>
                      <a:pt x="2246" y="2290"/>
                    </a:lnTo>
                    <a:lnTo>
                      <a:pt x="2222" y="2312"/>
                    </a:lnTo>
                    <a:lnTo>
                      <a:pt x="2198" y="2333"/>
                    </a:lnTo>
                    <a:lnTo>
                      <a:pt x="2174" y="2353"/>
                    </a:lnTo>
                    <a:lnTo>
                      <a:pt x="2149" y="2373"/>
                    </a:lnTo>
                    <a:lnTo>
                      <a:pt x="2124" y="2393"/>
                    </a:lnTo>
                    <a:lnTo>
                      <a:pt x="2098" y="2412"/>
                    </a:lnTo>
                    <a:lnTo>
                      <a:pt x="2071" y="2430"/>
                    </a:lnTo>
                    <a:lnTo>
                      <a:pt x="2045" y="2447"/>
                    </a:lnTo>
                    <a:lnTo>
                      <a:pt x="2018" y="2464"/>
                    </a:lnTo>
                    <a:lnTo>
                      <a:pt x="1990" y="2481"/>
                    </a:lnTo>
                    <a:lnTo>
                      <a:pt x="1962" y="2497"/>
                    </a:lnTo>
                    <a:lnTo>
                      <a:pt x="1934" y="2511"/>
                    </a:lnTo>
                    <a:lnTo>
                      <a:pt x="1904" y="2526"/>
                    </a:lnTo>
                    <a:lnTo>
                      <a:pt x="1875" y="2540"/>
                    </a:lnTo>
                    <a:lnTo>
                      <a:pt x="1846" y="2552"/>
                    </a:lnTo>
                    <a:lnTo>
                      <a:pt x="1816" y="2565"/>
                    </a:lnTo>
                    <a:lnTo>
                      <a:pt x="1786" y="2577"/>
                    </a:lnTo>
                    <a:lnTo>
                      <a:pt x="1754" y="2587"/>
                    </a:lnTo>
                    <a:lnTo>
                      <a:pt x="1724" y="2596"/>
                    </a:lnTo>
                    <a:lnTo>
                      <a:pt x="1692" y="2606"/>
                    </a:lnTo>
                    <a:lnTo>
                      <a:pt x="1661" y="2615"/>
                    </a:lnTo>
                    <a:lnTo>
                      <a:pt x="1628" y="2623"/>
                    </a:lnTo>
                    <a:lnTo>
                      <a:pt x="1597" y="2630"/>
                    </a:lnTo>
                    <a:lnTo>
                      <a:pt x="1564" y="2636"/>
                    </a:lnTo>
                    <a:lnTo>
                      <a:pt x="1531" y="2642"/>
                    </a:lnTo>
                    <a:lnTo>
                      <a:pt x="1498" y="2646"/>
                    </a:lnTo>
                    <a:lnTo>
                      <a:pt x="1464" y="2650"/>
                    </a:lnTo>
                    <a:lnTo>
                      <a:pt x="1431" y="2653"/>
                    </a:lnTo>
                    <a:lnTo>
                      <a:pt x="1397" y="2655"/>
                    </a:lnTo>
                    <a:lnTo>
                      <a:pt x="1363" y="2656"/>
                    </a:lnTo>
                    <a:lnTo>
                      <a:pt x="1329" y="2656"/>
                    </a:lnTo>
                    <a:lnTo>
                      <a:pt x="1329" y="2656"/>
                    </a:lnTo>
                    <a:lnTo>
                      <a:pt x="1294" y="2656"/>
                    </a:lnTo>
                    <a:lnTo>
                      <a:pt x="1260" y="2655"/>
                    </a:lnTo>
                    <a:lnTo>
                      <a:pt x="1226" y="2653"/>
                    </a:lnTo>
                    <a:lnTo>
                      <a:pt x="1193" y="2650"/>
                    </a:lnTo>
                    <a:lnTo>
                      <a:pt x="1159" y="2646"/>
                    </a:lnTo>
                    <a:lnTo>
                      <a:pt x="1126" y="2642"/>
                    </a:lnTo>
                    <a:lnTo>
                      <a:pt x="1094" y="2636"/>
                    </a:lnTo>
                    <a:lnTo>
                      <a:pt x="1060" y="2630"/>
                    </a:lnTo>
                    <a:lnTo>
                      <a:pt x="1029" y="2623"/>
                    </a:lnTo>
                    <a:lnTo>
                      <a:pt x="996" y="2615"/>
                    </a:lnTo>
                    <a:lnTo>
                      <a:pt x="965" y="2606"/>
                    </a:lnTo>
                    <a:lnTo>
                      <a:pt x="933" y="2596"/>
                    </a:lnTo>
                    <a:lnTo>
                      <a:pt x="903" y="2587"/>
                    </a:lnTo>
                    <a:lnTo>
                      <a:pt x="871" y="2577"/>
                    </a:lnTo>
                    <a:lnTo>
                      <a:pt x="841" y="2565"/>
                    </a:lnTo>
                    <a:lnTo>
                      <a:pt x="811" y="2552"/>
                    </a:lnTo>
                    <a:lnTo>
                      <a:pt x="782" y="2540"/>
                    </a:lnTo>
                    <a:lnTo>
                      <a:pt x="753" y="2526"/>
                    </a:lnTo>
                    <a:lnTo>
                      <a:pt x="723" y="2511"/>
                    </a:lnTo>
                    <a:lnTo>
                      <a:pt x="695" y="2497"/>
                    </a:lnTo>
                    <a:lnTo>
                      <a:pt x="668" y="2481"/>
                    </a:lnTo>
                    <a:lnTo>
                      <a:pt x="639" y="2464"/>
                    </a:lnTo>
                    <a:lnTo>
                      <a:pt x="612" y="2447"/>
                    </a:lnTo>
                    <a:lnTo>
                      <a:pt x="586" y="2430"/>
                    </a:lnTo>
                    <a:lnTo>
                      <a:pt x="560" y="2412"/>
                    </a:lnTo>
                    <a:lnTo>
                      <a:pt x="533" y="2393"/>
                    </a:lnTo>
                    <a:lnTo>
                      <a:pt x="508" y="2373"/>
                    </a:lnTo>
                    <a:lnTo>
                      <a:pt x="484" y="2353"/>
                    </a:lnTo>
                    <a:lnTo>
                      <a:pt x="459" y="2333"/>
                    </a:lnTo>
                    <a:lnTo>
                      <a:pt x="436" y="2312"/>
                    </a:lnTo>
                    <a:lnTo>
                      <a:pt x="412" y="2290"/>
                    </a:lnTo>
                    <a:lnTo>
                      <a:pt x="389" y="2268"/>
                    </a:lnTo>
                    <a:lnTo>
                      <a:pt x="366" y="2245"/>
                    </a:lnTo>
                    <a:lnTo>
                      <a:pt x="345" y="2222"/>
                    </a:lnTo>
                    <a:lnTo>
                      <a:pt x="324" y="2198"/>
                    </a:lnTo>
                    <a:lnTo>
                      <a:pt x="303" y="2174"/>
                    </a:lnTo>
                    <a:lnTo>
                      <a:pt x="283" y="2148"/>
                    </a:lnTo>
                    <a:lnTo>
                      <a:pt x="263" y="2123"/>
                    </a:lnTo>
                    <a:lnTo>
                      <a:pt x="245" y="2097"/>
                    </a:lnTo>
                    <a:lnTo>
                      <a:pt x="227" y="2071"/>
                    </a:lnTo>
                    <a:lnTo>
                      <a:pt x="209" y="2044"/>
                    </a:lnTo>
                    <a:lnTo>
                      <a:pt x="192" y="2017"/>
                    </a:lnTo>
                    <a:lnTo>
                      <a:pt x="176" y="1990"/>
                    </a:lnTo>
                    <a:lnTo>
                      <a:pt x="161" y="1962"/>
                    </a:lnTo>
                    <a:lnTo>
                      <a:pt x="145" y="1933"/>
                    </a:lnTo>
                    <a:lnTo>
                      <a:pt x="131" y="1904"/>
                    </a:lnTo>
                    <a:lnTo>
                      <a:pt x="118" y="1875"/>
                    </a:lnTo>
                    <a:lnTo>
                      <a:pt x="104" y="1845"/>
                    </a:lnTo>
                    <a:lnTo>
                      <a:pt x="92" y="1816"/>
                    </a:lnTo>
                    <a:lnTo>
                      <a:pt x="81" y="1785"/>
                    </a:lnTo>
                    <a:lnTo>
                      <a:pt x="69" y="1755"/>
                    </a:lnTo>
                    <a:lnTo>
                      <a:pt x="60" y="1723"/>
                    </a:lnTo>
                    <a:lnTo>
                      <a:pt x="50" y="1692"/>
                    </a:lnTo>
                    <a:lnTo>
                      <a:pt x="42" y="1660"/>
                    </a:lnTo>
                    <a:lnTo>
                      <a:pt x="34" y="1629"/>
                    </a:lnTo>
                    <a:lnTo>
                      <a:pt x="27" y="1596"/>
                    </a:lnTo>
                    <a:lnTo>
                      <a:pt x="21" y="1564"/>
                    </a:lnTo>
                    <a:lnTo>
                      <a:pt x="16" y="1530"/>
                    </a:lnTo>
                    <a:lnTo>
                      <a:pt x="10" y="1498"/>
                    </a:lnTo>
                    <a:lnTo>
                      <a:pt x="7" y="1464"/>
                    </a:lnTo>
                    <a:lnTo>
                      <a:pt x="4" y="1430"/>
                    </a:lnTo>
                    <a:lnTo>
                      <a:pt x="2" y="1397"/>
                    </a:lnTo>
                    <a:lnTo>
                      <a:pt x="0" y="1362"/>
                    </a:lnTo>
                    <a:lnTo>
                      <a:pt x="0" y="1329"/>
                    </a:lnTo>
                    <a:lnTo>
                      <a:pt x="0" y="1329"/>
                    </a:lnTo>
                    <a:lnTo>
                      <a:pt x="0" y="1294"/>
                    </a:lnTo>
                    <a:lnTo>
                      <a:pt x="2" y="1260"/>
                    </a:lnTo>
                    <a:lnTo>
                      <a:pt x="4" y="1226"/>
                    </a:lnTo>
                    <a:lnTo>
                      <a:pt x="7" y="1192"/>
                    </a:lnTo>
                    <a:lnTo>
                      <a:pt x="10" y="1160"/>
                    </a:lnTo>
                    <a:lnTo>
                      <a:pt x="16" y="1126"/>
                    </a:lnTo>
                    <a:lnTo>
                      <a:pt x="21" y="1094"/>
                    </a:lnTo>
                    <a:lnTo>
                      <a:pt x="27" y="1061"/>
                    </a:lnTo>
                    <a:lnTo>
                      <a:pt x="34" y="1029"/>
                    </a:lnTo>
                    <a:lnTo>
                      <a:pt x="42" y="996"/>
                    </a:lnTo>
                    <a:lnTo>
                      <a:pt x="50" y="964"/>
                    </a:lnTo>
                    <a:lnTo>
                      <a:pt x="60" y="933"/>
                    </a:lnTo>
                    <a:lnTo>
                      <a:pt x="69" y="903"/>
                    </a:lnTo>
                    <a:lnTo>
                      <a:pt x="81" y="872"/>
                    </a:lnTo>
                    <a:lnTo>
                      <a:pt x="92" y="842"/>
                    </a:lnTo>
                    <a:lnTo>
                      <a:pt x="104" y="811"/>
                    </a:lnTo>
                    <a:lnTo>
                      <a:pt x="118" y="782"/>
                    </a:lnTo>
                    <a:lnTo>
                      <a:pt x="131" y="752"/>
                    </a:lnTo>
                    <a:lnTo>
                      <a:pt x="145" y="724"/>
                    </a:lnTo>
                    <a:lnTo>
                      <a:pt x="161" y="695"/>
                    </a:lnTo>
                    <a:lnTo>
                      <a:pt x="176" y="667"/>
                    </a:lnTo>
                    <a:lnTo>
                      <a:pt x="192" y="639"/>
                    </a:lnTo>
                    <a:lnTo>
                      <a:pt x="209" y="613"/>
                    </a:lnTo>
                    <a:lnTo>
                      <a:pt x="227" y="586"/>
                    </a:lnTo>
                    <a:lnTo>
                      <a:pt x="245" y="559"/>
                    </a:lnTo>
                    <a:lnTo>
                      <a:pt x="263" y="534"/>
                    </a:lnTo>
                    <a:lnTo>
                      <a:pt x="283" y="508"/>
                    </a:lnTo>
                    <a:lnTo>
                      <a:pt x="303" y="484"/>
                    </a:lnTo>
                    <a:lnTo>
                      <a:pt x="324" y="459"/>
                    </a:lnTo>
                    <a:lnTo>
                      <a:pt x="345" y="436"/>
                    </a:lnTo>
                    <a:lnTo>
                      <a:pt x="366" y="412"/>
                    </a:lnTo>
                    <a:lnTo>
                      <a:pt x="389" y="389"/>
                    </a:lnTo>
                    <a:lnTo>
                      <a:pt x="412" y="367"/>
                    </a:lnTo>
                    <a:lnTo>
                      <a:pt x="436" y="345"/>
                    </a:lnTo>
                    <a:lnTo>
                      <a:pt x="459" y="324"/>
                    </a:lnTo>
                    <a:lnTo>
                      <a:pt x="484" y="303"/>
                    </a:lnTo>
                    <a:lnTo>
                      <a:pt x="508" y="283"/>
                    </a:lnTo>
                    <a:lnTo>
                      <a:pt x="533" y="264"/>
                    </a:lnTo>
                    <a:lnTo>
                      <a:pt x="560" y="246"/>
                    </a:lnTo>
                    <a:lnTo>
                      <a:pt x="586" y="227"/>
                    </a:lnTo>
                    <a:lnTo>
                      <a:pt x="612" y="210"/>
                    </a:lnTo>
                    <a:lnTo>
                      <a:pt x="639" y="192"/>
                    </a:lnTo>
                    <a:lnTo>
                      <a:pt x="668" y="176"/>
                    </a:lnTo>
                    <a:lnTo>
                      <a:pt x="695" y="161"/>
                    </a:lnTo>
                    <a:lnTo>
                      <a:pt x="723" y="146"/>
                    </a:lnTo>
                    <a:lnTo>
                      <a:pt x="753" y="131"/>
                    </a:lnTo>
                    <a:lnTo>
                      <a:pt x="782" y="118"/>
                    </a:lnTo>
                    <a:lnTo>
                      <a:pt x="811" y="105"/>
                    </a:lnTo>
                    <a:lnTo>
                      <a:pt x="841" y="92"/>
                    </a:lnTo>
                    <a:lnTo>
                      <a:pt x="871" y="81"/>
                    </a:lnTo>
                    <a:lnTo>
                      <a:pt x="903" y="70"/>
                    </a:lnTo>
                    <a:lnTo>
                      <a:pt x="933" y="60"/>
                    </a:lnTo>
                    <a:lnTo>
                      <a:pt x="965" y="50"/>
                    </a:lnTo>
                    <a:lnTo>
                      <a:pt x="996" y="42"/>
                    </a:lnTo>
                    <a:lnTo>
                      <a:pt x="1029" y="35"/>
                    </a:lnTo>
                    <a:lnTo>
                      <a:pt x="1060" y="27"/>
                    </a:lnTo>
                    <a:lnTo>
                      <a:pt x="1094" y="21"/>
                    </a:lnTo>
                    <a:lnTo>
                      <a:pt x="1126" y="16"/>
                    </a:lnTo>
                    <a:lnTo>
                      <a:pt x="1159" y="10"/>
                    </a:lnTo>
                    <a:lnTo>
                      <a:pt x="1193" y="7"/>
                    </a:lnTo>
                    <a:lnTo>
                      <a:pt x="1226" y="4"/>
                    </a:lnTo>
                    <a:lnTo>
                      <a:pt x="1260" y="2"/>
                    </a:lnTo>
                    <a:lnTo>
                      <a:pt x="1294" y="1"/>
                    </a:lnTo>
                    <a:lnTo>
                      <a:pt x="1329" y="0"/>
                    </a:lnTo>
                    <a:lnTo>
                      <a:pt x="1329" y="0"/>
                    </a:lnTo>
                    <a:lnTo>
                      <a:pt x="1363" y="1"/>
                    </a:lnTo>
                    <a:lnTo>
                      <a:pt x="1397" y="2"/>
                    </a:lnTo>
                    <a:lnTo>
                      <a:pt x="1431" y="4"/>
                    </a:lnTo>
                    <a:lnTo>
                      <a:pt x="1464" y="7"/>
                    </a:lnTo>
                    <a:lnTo>
                      <a:pt x="1498" y="10"/>
                    </a:lnTo>
                    <a:lnTo>
                      <a:pt x="1531" y="16"/>
                    </a:lnTo>
                    <a:lnTo>
                      <a:pt x="1564" y="21"/>
                    </a:lnTo>
                    <a:lnTo>
                      <a:pt x="1597" y="27"/>
                    </a:lnTo>
                    <a:lnTo>
                      <a:pt x="1628" y="35"/>
                    </a:lnTo>
                    <a:lnTo>
                      <a:pt x="1661" y="42"/>
                    </a:lnTo>
                    <a:lnTo>
                      <a:pt x="1692" y="50"/>
                    </a:lnTo>
                    <a:lnTo>
                      <a:pt x="1724" y="60"/>
                    </a:lnTo>
                    <a:lnTo>
                      <a:pt x="1754" y="70"/>
                    </a:lnTo>
                    <a:lnTo>
                      <a:pt x="1786" y="81"/>
                    </a:lnTo>
                    <a:lnTo>
                      <a:pt x="1816" y="92"/>
                    </a:lnTo>
                    <a:lnTo>
                      <a:pt x="1846" y="105"/>
                    </a:lnTo>
                    <a:lnTo>
                      <a:pt x="1875" y="118"/>
                    </a:lnTo>
                    <a:lnTo>
                      <a:pt x="1904" y="131"/>
                    </a:lnTo>
                    <a:lnTo>
                      <a:pt x="1934" y="146"/>
                    </a:lnTo>
                    <a:lnTo>
                      <a:pt x="1962" y="161"/>
                    </a:lnTo>
                    <a:lnTo>
                      <a:pt x="1990" y="176"/>
                    </a:lnTo>
                    <a:lnTo>
                      <a:pt x="2018" y="192"/>
                    </a:lnTo>
                    <a:lnTo>
                      <a:pt x="2045" y="210"/>
                    </a:lnTo>
                    <a:lnTo>
                      <a:pt x="2071" y="227"/>
                    </a:lnTo>
                    <a:lnTo>
                      <a:pt x="2098" y="246"/>
                    </a:lnTo>
                    <a:lnTo>
                      <a:pt x="2124" y="264"/>
                    </a:lnTo>
                    <a:lnTo>
                      <a:pt x="2149" y="283"/>
                    </a:lnTo>
                    <a:lnTo>
                      <a:pt x="2174" y="303"/>
                    </a:lnTo>
                    <a:lnTo>
                      <a:pt x="2198" y="324"/>
                    </a:lnTo>
                    <a:lnTo>
                      <a:pt x="2222" y="345"/>
                    </a:lnTo>
                    <a:lnTo>
                      <a:pt x="2246" y="367"/>
                    </a:lnTo>
                    <a:lnTo>
                      <a:pt x="2268" y="389"/>
                    </a:lnTo>
                    <a:lnTo>
                      <a:pt x="2291" y="412"/>
                    </a:lnTo>
                    <a:lnTo>
                      <a:pt x="2312" y="436"/>
                    </a:lnTo>
                    <a:lnTo>
                      <a:pt x="2334" y="459"/>
                    </a:lnTo>
                    <a:lnTo>
                      <a:pt x="2354" y="484"/>
                    </a:lnTo>
                    <a:lnTo>
                      <a:pt x="2374" y="508"/>
                    </a:lnTo>
                    <a:lnTo>
                      <a:pt x="2394" y="534"/>
                    </a:lnTo>
                    <a:lnTo>
                      <a:pt x="2412" y="559"/>
                    </a:lnTo>
                    <a:lnTo>
                      <a:pt x="2430" y="586"/>
                    </a:lnTo>
                    <a:lnTo>
                      <a:pt x="2448" y="613"/>
                    </a:lnTo>
                    <a:lnTo>
                      <a:pt x="2465" y="639"/>
                    </a:lnTo>
                    <a:lnTo>
                      <a:pt x="2481" y="667"/>
                    </a:lnTo>
                    <a:lnTo>
                      <a:pt x="2496" y="695"/>
                    </a:lnTo>
                    <a:lnTo>
                      <a:pt x="2512" y="724"/>
                    </a:lnTo>
                    <a:lnTo>
                      <a:pt x="2526" y="752"/>
                    </a:lnTo>
                    <a:lnTo>
                      <a:pt x="2539" y="782"/>
                    </a:lnTo>
                    <a:lnTo>
                      <a:pt x="2553" y="811"/>
                    </a:lnTo>
                    <a:lnTo>
                      <a:pt x="2565" y="842"/>
                    </a:lnTo>
                    <a:lnTo>
                      <a:pt x="2576" y="872"/>
                    </a:lnTo>
                    <a:lnTo>
                      <a:pt x="2588" y="903"/>
                    </a:lnTo>
                    <a:lnTo>
                      <a:pt x="2597" y="933"/>
                    </a:lnTo>
                    <a:lnTo>
                      <a:pt x="2607" y="964"/>
                    </a:lnTo>
                    <a:lnTo>
                      <a:pt x="2615" y="996"/>
                    </a:lnTo>
                    <a:lnTo>
                      <a:pt x="2623" y="1029"/>
                    </a:lnTo>
                    <a:lnTo>
                      <a:pt x="2630" y="1061"/>
                    </a:lnTo>
                    <a:lnTo>
                      <a:pt x="2636" y="1094"/>
                    </a:lnTo>
                    <a:lnTo>
                      <a:pt x="2642" y="1126"/>
                    </a:lnTo>
                    <a:lnTo>
                      <a:pt x="2647" y="1160"/>
                    </a:lnTo>
                    <a:lnTo>
                      <a:pt x="2651" y="1192"/>
                    </a:lnTo>
                    <a:lnTo>
                      <a:pt x="2653" y="1226"/>
                    </a:lnTo>
                    <a:lnTo>
                      <a:pt x="2656" y="1260"/>
                    </a:lnTo>
                    <a:lnTo>
                      <a:pt x="2657" y="1294"/>
                    </a:lnTo>
                    <a:lnTo>
                      <a:pt x="2657" y="132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4" name="Google Shape;614;p49"/>
              <p:cNvSpPr/>
              <p:nvPr/>
            </p:nvSpPr>
            <p:spPr>
              <a:xfrm>
                <a:off x="3879851" y="2205038"/>
                <a:ext cx="1468438" cy="1974850"/>
              </a:xfrm>
              <a:custGeom>
                <a:rect b="b" l="l" r="r" t="t"/>
                <a:pathLst>
                  <a:path extrusionOk="0" h="2488" w="1850">
                    <a:moveTo>
                      <a:pt x="1835" y="1839"/>
                    </a:moveTo>
                    <a:lnTo>
                      <a:pt x="1835" y="1839"/>
                    </a:lnTo>
                    <a:lnTo>
                      <a:pt x="1832" y="1839"/>
                    </a:lnTo>
                    <a:lnTo>
                      <a:pt x="1829" y="1837"/>
                    </a:lnTo>
                    <a:lnTo>
                      <a:pt x="1822" y="1830"/>
                    </a:lnTo>
                    <a:lnTo>
                      <a:pt x="1814" y="1822"/>
                    </a:lnTo>
                    <a:lnTo>
                      <a:pt x="1806" y="1813"/>
                    </a:lnTo>
                    <a:lnTo>
                      <a:pt x="1806" y="1813"/>
                    </a:lnTo>
                    <a:lnTo>
                      <a:pt x="1804" y="1812"/>
                    </a:lnTo>
                    <a:lnTo>
                      <a:pt x="1801" y="1811"/>
                    </a:lnTo>
                    <a:lnTo>
                      <a:pt x="1790" y="1810"/>
                    </a:lnTo>
                    <a:lnTo>
                      <a:pt x="1779" y="1810"/>
                    </a:lnTo>
                    <a:lnTo>
                      <a:pt x="1766" y="1811"/>
                    </a:lnTo>
                    <a:lnTo>
                      <a:pt x="1740" y="1814"/>
                    </a:lnTo>
                    <a:lnTo>
                      <a:pt x="1723" y="1816"/>
                    </a:lnTo>
                    <a:lnTo>
                      <a:pt x="1723" y="1816"/>
                    </a:lnTo>
                    <a:lnTo>
                      <a:pt x="1714" y="1815"/>
                    </a:lnTo>
                    <a:lnTo>
                      <a:pt x="1705" y="1812"/>
                    </a:lnTo>
                    <a:lnTo>
                      <a:pt x="1698" y="1808"/>
                    </a:lnTo>
                    <a:lnTo>
                      <a:pt x="1688" y="1803"/>
                    </a:lnTo>
                    <a:lnTo>
                      <a:pt x="1688" y="1803"/>
                    </a:lnTo>
                    <a:lnTo>
                      <a:pt x="1684" y="1801"/>
                    </a:lnTo>
                    <a:lnTo>
                      <a:pt x="1679" y="1800"/>
                    </a:lnTo>
                    <a:lnTo>
                      <a:pt x="1674" y="1800"/>
                    </a:lnTo>
                    <a:lnTo>
                      <a:pt x="1669" y="1801"/>
                    </a:lnTo>
                    <a:lnTo>
                      <a:pt x="1660" y="1804"/>
                    </a:lnTo>
                    <a:lnTo>
                      <a:pt x="1652" y="1807"/>
                    </a:lnTo>
                    <a:lnTo>
                      <a:pt x="1652" y="1807"/>
                    </a:lnTo>
                    <a:lnTo>
                      <a:pt x="1648" y="1807"/>
                    </a:lnTo>
                    <a:lnTo>
                      <a:pt x="1645" y="1806"/>
                    </a:lnTo>
                    <a:lnTo>
                      <a:pt x="1643" y="1805"/>
                    </a:lnTo>
                    <a:lnTo>
                      <a:pt x="1641" y="1803"/>
                    </a:lnTo>
                    <a:lnTo>
                      <a:pt x="1641" y="1800"/>
                    </a:lnTo>
                    <a:lnTo>
                      <a:pt x="1641" y="1796"/>
                    </a:lnTo>
                    <a:lnTo>
                      <a:pt x="1641" y="1792"/>
                    </a:lnTo>
                    <a:lnTo>
                      <a:pt x="1643" y="1788"/>
                    </a:lnTo>
                    <a:lnTo>
                      <a:pt x="1643" y="1788"/>
                    </a:lnTo>
                    <a:lnTo>
                      <a:pt x="1644" y="1787"/>
                    </a:lnTo>
                    <a:lnTo>
                      <a:pt x="1644" y="1785"/>
                    </a:lnTo>
                    <a:lnTo>
                      <a:pt x="1643" y="1784"/>
                    </a:lnTo>
                    <a:lnTo>
                      <a:pt x="1642" y="1783"/>
                    </a:lnTo>
                    <a:lnTo>
                      <a:pt x="1638" y="1781"/>
                    </a:lnTo>
                    <a:lnTo>
                      <a:pt x="1633" y="1781"/>
                    </a:lnTo>
                    <a:lnTo>
                      <a:pt x="1618" y="1782"/>
                    </a:lnTo>
                    <a:lnTo>
                      <a:pt x="1602" y="1784"/>
                    </a:lnTo>
                    <a:lnTo>
                      <a:pt x="1602" y="1784"/>
                    </a:lnTo>
                    <a:lnTo>
                      <a:pt x="1596" y="1786"/>
                    </a:lnTo>
                    <a:lnTo>
                      <a:pt x="1592" y="1788"/>
                    </a:lnTo>
                    <a:lnTo>
                      <a:pt x="1586" y="1792"/>
                    </a:lnTo>
                    <a:lnTo>
                      <a:pt x="1584" y="1793"/>
                    </a:lnTo>
                    <a:lnTo>
                      <a:pt x="1582" y="1794"/>
                    </a:lnTo>
                    <a:lnTo>
                      <a:pt x="1579" y="1794"/>
                    </a:lnTo>
                    <a:lnTo>
                      <a:pt x="1574" y="1792"/>
                    </a:lnTo>
                    <a:lnTo>
                      <a:pt x="1574" y="1792"/>
                    </a:lnTo>
                    <a:lnTo>
                      <a:pt x="1572" y="1791"/>
                    </a:lnTo>
                    <a:lnTo>
                      <a:pt x="1570" y="1790"/>
                    </a:lnTo>
                    <a:lnTo>
                      <a:pt x="1570" y="1788"/>
                    </a:lnTo>
                    <a:lnTo>
                      <a:pt x="1571" y="1786"/>
                    </a:lnTo>
                    <a:lnTo>
                      <a:pt x="1574" y="1782"/>
                    </a:lnTo>
                    <a:lnTo>
                      <a:pt x="1579" y="1776"/>
                    </a:lnTo>
                    <a:lnTo>
                      <a:pt x="1593" y="1765"/>
                    </a:lnTo>
                    <a:lnTo>
                      <a:pt x="1599" y="1760"/>
                    </a:lnTo>
                    <a:lnTo>
                      <a:pt x="1604" y="1754"/>
                    </a:lnTo>
                    <a:lnTo>
                      <a:pt x="1604" y="1754"/>
                    </a:lnTo>
                    <a:lnTo>
                      <a:pt x="1607" y="1749"/>
                    </a:lnTo>
                    <a:lnTo>
                      <a:pt x="1610" y="1743"/>
                    </a:lnTo>
                    <a:lnTo>
                      <a:pt x="1609" y="1737"/>
                    </a:lnTo>
                    <a:lnTo>
                      <a:pt x="1607" y="1730"/>
                    </a:lnTo>
                    <a:lnTo>
                      <a:pt x="1604" y="1724"/>
                    </a:lnTo>
                    <a:lnTo>
                      <a:pt x="1601" y="1720"/>
                    </a:lnTo>
                    <a:lnTo>
                      <a:pt x="1598" y="1717"/>
                    </a:lnTo>
                    <a:lnTo>
                      <a:pt x="1596" y="1715"/>
                    </a:lnTo>
                    <a:lnTo>
                      <a:pt x="1596" y="1715"/>
                    </a:lnTo>
                    <a:lnTo>
                      <a:pt x="1593" y="1712"/>
                    </a:lnTo>
                    <a:lnTo>
                      <a:pt x="1590" y="1710"/>
                    </a:lnTo>
                    <a:lnTo>
                      <a:pt x="1581" y="1701"/>
                    </a:lnTo>
                    <a:lnTo>
                      <a:pt x="1570" y="1688"/>
                    </a:lnTo>
                    <a:lnTo>
                      <a:pt x="1556" y="1677"/>
                    </a:lnTo>
                    <a:lnTo>
                      <a:pt x="1556" y="1677"/>
                    </a:lnTo>
                    <a:lnTo>
                      <a:pt x="1549" y="1671"/>
                    </a:lnTo>
                    <a:lnTo>
                      <a:pt x="1541" y="1669"/>
                    </a:lnTo>
                    <a:lnTo>
                      <a:pt x="1535" y="1668"/>
                    </a:lnTo>
                    <a:lnTo>
                      <a:pt x="1528" y="1668"/>
                    </a:lnTo>
                    <a:lnTo>
                      <a:pt x="1513" y="1671"/>
                    </a:lnTo>
                    <a:lnTo>
                      <a:pt x="1506" y="1673"/>
                    </a:lnTo>
                    <a:lnTo>
                      <a:pt x="1496" y="1673"/>
                    </a:lnTo>
                    <a:lnTo>
                      <a:pt x="1496" y="1673"/>
                    </a:lnTo>
                    <a:lnTo>
                      <a:pt x="1489" y="1673"/>
                    </a:lnTo>
                    <a:lnTo>
                      <a:pt x="1482" y="1670"/>
                    </a:lnTo>
                    <a:lnTo>
                      <a:pt x="1476" y="1668"/>
                    </a:lnTo>
                    <a:lnTo>
                      <a:pt x="1471" y="1666"/>
                    </a:lnTo>
                    <a:lnTo>
                      <a:pt x="1464" y="1660"/>
                    </a:lnTo>
                    <a:lnTo>
                      <a:pt x="1455" y="1654"/>
                    </a:lnTo>
                    <a:lnTo>
                      <a:pt x="1455" y="1654"/>
                    </a:lnTo>
                    <a:lnTo>
                      <a:pt x="1452" y="1651"/>
                    </a:lnTo>
                    <a:lnTo>
                      <a:pt x="1449" y="1645"/>
                    </a:lnTo>
                    <a:lnTo>
                      <a:pt x="1442" y="1635"/>
                    </a:lnTo>
                    <a:lnTo>
                      <a:pt x="1436" y="1628"/>
                    </a:lnTo>
                    <a:lnTo>
                      <a:pt x="1429" y="1621"/>
                    </a:lnTo>
                    <a:lnTo>
                      <a:pt x="1417" y="1614"/>
                    </a:lnTo>
                    <a:lnTo>
                      <a:pt x="1403" y="1605"/>
                    </a:lnTo>
                    <a:lnTo>
                      <a:pt x="1403" y="1605"/>
                    </a:lnTo>
                    <a:lnTo>
                      <a:pt x="1377" y="1592"/>
                    </a:lnTo>
                    <a:lnTo>
                      <a:pt x="1373" y="1591"/>
                    </a:lnTo>
                    <a:lnTo>
                      <a:pt x="1375" y="1591"/>
                    </a:lnTo>
                    <a:lnTo>
                      <a:pt x="1375" y="1591"/>
                    </a:lnTo>
                    <a:lnTo>
                      <a:pt x="1378" y="1591"/>
                    </a:lnTo>
                    <a:lnTo>
                      <a:pt x="1380" y="1591"/>
                    </a:lnTo>
                    <a:lnTo>
                      <a:pt x="1380" y="1590"/>
                    </a:lnTo>
                    <a:lnTo>
                      <a:pt x="1380" y="1590"/>
                    </a:lnTo>
                    <a:lnTo>
                      <a:pt x="1382" y="1588"/>
                    </a:lnTo>
                    <a:lnTo>
                      <a:pt x="1383" y="1586"/>
                    </a:lnTo>
                    <a:lnTo>
                      <a:pt x="1383" y="1585"/>
                    </a:lnTo>
                    <a:lnTo>
                      <a:pt x="1380" y="1582"/>
                    </a:lnTo>
                    <a:lnTo>
                      <a:pt x="1371" y="1578"/>
                    </a:lnTo>
                    <a:lnTo>
                      <a:pt x="1371" y="1578"/>
                    </a:lnTo>
                    <a:lnTo>
                      <a:pt x="1366" y="1577"/>
                    </a:lnTo>
                    <a:lnTo>
                      <a:pt x="1361" y="1577"/>
                    </a:lnTo>
                    <a:lnTo>
                      <a:pt x="1356" y="1578"/>
                    </a:lnTo>
                    <a:lnTo>
                      <a:pt x="1349" y="1581"/>
                    </a:lnTo>
                    <a:lnTo>
                      <a:pt x="1339" y="1588"/>
                    </a:lnTo>
                    <a:lnTo>
                      <a:pt x="1333" y="1591"/>
                    </a:lnTo>
                    <a:lnTo>
                      <a:pt x="1327" y="1593"/>
                    </a:lnTo>
                    <a:lnTo>
                      <a:pt x="1327" y="1593"/>
                    </a:lnTo>
                    <a:lnTo>
                      <a:pt x="1322" y="1595"/>
                    </a:lnTo>
                    <a:lnTo>
                      <a:pt x="1316" y="1596"/>
                    </a:lnTo>
                    <a:lnTo>
                      <a:pt x="1303" y="1597"/>
                    </a:lnTo>
                    <a:lnTo>
                      <a:pt x="1294" y="1597"/>
                    </a:lnTo>
                    <a:lnTo>
                      <a:pt x="1286" y="1596"/>
                    </a:lnTo>
                    <a:lnTo>
                      <a:pt x="1286" y="1596"/>
                    </a:lnTo>
                    <a:lnTo>
                      <a:pt x="1283" y="1595"/>
                    </a:lnTo>
                    <a:lnTo>
                      <a:pt x="1281" y="1593"/>
                    </a:lnTo>
                    <a:lnTo>
                      <a:pt x="1276" y="1585"/>
                    </a:lnTo>
                    <a:lnTo>
                      <a:pt x="1269" y="1579"/>
                    </a:lnTo>
                    <a:lnTo>
                      <a:pt x="1266" y="1576"/>
                    </a:lnTo>
                    <a:lnTo>
                      <a:pt x="1264" y="1575"/>
                    </a:lnTo>
                    <a:lnTo>
                      <a:pt x="1264" y="1575"/>
                    </a:lnTo>
                    <a:lnTo>
                      <a:pt x="1258" y="1572"/>
                    </a:lnTo>
                    <a:lnTo>
                      <a:pt x="1253" y="1568"/>
                    </a:lnTo>
                    <a:lnTo>
                      <a:pt x="1248" y="1562"/>
                    </a:lnTo>
                    <a:lnTo>
                      <a:pt x="1244" y="1556"/>
                    </a:lnTo>
                    <a:lnTo>
                      <a:pt x="1244" y="1556"/>
                    </a:lnTo>
                    <a:lnTo>
                      <a:pt x="1242" y="1554"/>
                    </a:lnTo>
                    <a:lnTo>
                      <a:pt x="1239" y="1553"/>
                    </a:lnTo>
                    <a:lnTo>
                      <a:pt x="1235" y="1552"/>
                    </a:lnTo>
                    <a:lnTo>
                      <a:pt x="1232" y="1553"/>
                    </a:lnTo>
                    <a:lnTo>
                      <a:pt x="1229" y="1555"/>
                    </a:lnTo>
                    <a:lnTo>
                      <a:pt x="1225" y="1557"/>
                    </a:lnTo>
                    <a:lnTo>
                      <a:pt x="1224" y="1561"/>
                    </a:lnTo>
                    <a:lnTo>
                      <a:pt x="1223" y="1567"/>
                    </a:lnTo>
                    <a:lnTo>
                      <a:pt x="1223" y="1567"/>
                    </a:lnTo>
                    <a:lnTo>
                      <a:pt x="1223" y="1572"/>
                    </a:lnTo>
                    <a:lnTo>
                      <a:pt x="1222" y="1576"/>
                    </a:lnTo>
                    <a:lnTo>
                      <a:pt x="1220" y="1580"/>
                    </a:lnTo>
                    <a:lnTo>
                      <a:pt x="1218" y="1584"/>
                    </a:lnTo>
                    <a:lnTo>
                      <a:pt x="1215" y="1588"/>
                    </a:lnTo>
                    <a:lnTo>
                      <a:pt x="1211" y="1591"/>
                    </a:lnTo>
                    <a:lnTo>
                      <a:pt x="1200" y="1595"/>
                    </a:lnTo>
                    <a:lnTo>
                      <a:pt x="1200" y="1595"/>
                    </a:lnTo>
                    <a:lnTo>
                      <a:pt x="1195" y="1596"/>
                    </a:lnTo>
                    <a:lnTo>
                      <a:pt x="1193" y="1596"/>
                    </a:lnTo>
                    <a:lnTo>
                      <a:pt x="1192" y="1595"/>
                    </a:lnTo>
                    <a:lnTo>
                      <a:pt x="1190" y="1592"/>
                    </a:lnTo>
                    <a:lnTo>
                      <a:pt x="1190" y="1589"/>
                    </a:lnTo>
                    <a:lnTo>
                      <a:pt x="1190" y="1578"/>
                    </a:lnTo>
                    <a:lnTo>
                      <a:pt x="1191" y="1571"/>
                    </a:lnTo>
                    <a:lnTo>
                      <a:pt x="1191" y="1571"/>
                    </a:lnTo>
                    <a:lnTo>
                      <a:pt x="1192" y="1568"/>
                    </a:lnTo>
                    <a:lnTo>
                      <a:pt x="1193" y="1565"/>
                    </a:lnTo>
                    <a:lnTo>
                      <a:pt x="1198" y="1559"/>
                    </a:lnTo>
                    <a:lnTo>
                      <a:pt x="1203" y="1553"/>
                    </a:lnTo>
                    <a:lnTo>
                      <a:pt x="1205" y="1549"/>
                    </a:lnTo>
                    <a:lnTo>
                      <a:pt x="1206" y="1545"/>
                    </a:lnTo>
                    <a:lnTo>
                      <a:pt x="1206" y="1545"/>
                    </a:lnTo>
                    <a:lnTo>
                      <a:pt x="1205" y="1542"/>
                    </a:lnTo>
                    <a:lnTo>
                      <a:pt x="1205" y="1542"/>
                    </a:lnTo>
                    <a:lnTo>
                      <a:pt x="1204" y="1542"/>
                    </a:lnTo>
                    <a:lnTo>
                      <a:pt x="1201" y="1545"/>
                    </a:lnTo>
                    <a:lnTo>
                      <a:pt x="1198" y="1548"/>
                    </a:lnTo>
                    <a:lnTo>
                      <a:pt x="1177" y="1572"/>
                    </a:lnTo>
                    <a:lnTo>
                      <a:pt x="1177" y="1572"/>
                    </a:lnTo>
                    <a:lnTo>
                      <a:pt x="1174" y="1575"/>
                    </a:lnTo>
                    <a:lnTo>
                      <a:pt x="1171" y="1577"/>
                    </a:lnTo>
                    <a:lnTo>
                      <a:pt x="1168" y="1578"/>
                    </a:lnTo>
                    <a:lnTo>
                      <a:pt x="1164" y="1578"/>
                    </a:lnTo>
                    <a:lnTo>
                      <a:pt x="1157" y="1578"/>
                    </a:lnTo>
                    <a:lnTo>
                      <a:pt x="1150" y="1577"/>
                    </a:lnTo>
                    <a:lnTo>
                      <a:pt x="1150" y="1577"/>
                    </a:lnTo>
                    <a:lnTo>
                      <a:pt x="1138" y="1575"/>
                    </a:lnTo>
                    <a:lnTo>
                      <a:pt x="1132" y="1575"/>
                    </a:lnTo>
                    <a:lnTo>
                      <a:pt x="1125" y="1575"/>
                    </a:lnTo>
                    <a:lnTo>
                      <a:pt x="1125" y="1575"/>
                    </a:lnTo>
                    <a:lnTo>
                      <a:pt x="1120" y="1576"/>
                    </a:lnTo>
                    <a:lnTo>
                      <a:pt x="1116" y="1577"/>
                    </a:lnTo>
                    <a:lnTo>
                      <a:pt x="1113" y="1579"/>
                    </a:lnTo>
                    <a:lnTo>
                      <a:pt x="1111" y="1581"/>
                    </a:lnTo>
                    <a:lnTo>
                      <a:pt x="1109" y="1584"/>
                    </a:lnTo>
                    <a:lnTo>
                      <a:pt x="1108" y="1588"/>
                    </a:lnTo>
                    <a:lnTo>
                      <a:pt x="1107" y="1594"/>
                    </a:lnTo>
                    <a:lnTo>
                      <a:pt x="1108" y="1602"/>
                    </a:lnTo>
                    <a:lnTo>
                      <a:pt x="1109" y="1610"/>
                    </a:lnTo>
                    <a:lnTo>
                      <a:pt x="1110" y="1617"/>
                    </a:lnTo>
                    <a:lnTo>
                      <a:pt x="1110" y="1623"/>
                    </a:lnTo>
                    <a:lnTo>
                      <a:pt x="1110" y="1623"/>
                    </a:lnTo>
                    <a:lnTo>
                      <a:pt x="1109" y="1628"/>
                    </a:lnTo>
                    <a:lnTo>
                      <a:pt x="1107" y="1634"/>
                    </a:lnTo>
                    <a:lnTo>
                      <a:pt x="1103" y="1637"/>
                    </a:lnTo>
                    <a:lnTo>
                      <a:pt x="1098" y="1640"/>
                    </a:lnTo>
                    <a:lnTo>
                      <a:pt x="1093" y="1641"/>
                    </a:lnTo>
                    <a:lnTo>
                      <a:pt x="1089" y="1642"/>
                    </a:lnTo>
                    <a:lnTo>
                      <a:pt x="1086" y="1642"/>
                    </a:lnTo>
                    <a:lnTo>
                      <a:pt x="1083" y="1641"/>
                    </a:lnTo>
                    <a:lnTo>
                      <a:pt x="1083" y="1641"/>
                    </a:lnTo>
                    <a:lnTo>
                      <a:pt x="1080" y="1638"/>
                    </a:lnTo>
                    <a:lnTo>
                      <a:pt x="1078" y="1634"/>
                    </a:lnTo>
                    <a:lnTo>
                      <a:pt x="1075" y="1630"/>
                    </a:lnTo>
                    <a:lnTo>
                      <a:pt x="1073" y="1628"/>
                    </a:lnTo>
                    <a:lnTo>
                      <a:pt x="1071" y="1628"/>
                    </a:lnTo>
                    <a:lnTo>
                      <a:pt x="1071" y="1628"/>
                    </a:lnTo>
                    <a:lnTo>
                      <a:pt x="1068" y="1627"/>
                    </a:lnTo>
                    <a:lnTo>
                      <a:pt x="1066" y="1626"/>
                    </a:lnTo>
                    <a:lnTo>
                      <a:pt x="1064" y="1624"/>
                    </a:lnTo>
                    <a:lnTo>
                      <a:pt x="1062" y="1621"/>
                    </a:lnTo>
                    <a:lnTo>
                      <a:pt x="1057" y="1610"/>
                    </a:lnTo>
                    <a:lnTo>
                      <a:pt x="1057" y="1610"/>
                    </a:lnTo>
                    <a:lnTo>
                      <a:pt x="1055" y="1609"/>
                    </a:lnTo>
                    <a:lnTo>
                      <a:pt x="1052" y="1606"/>
                    </a:lnTo>
                    <a:lnTo>
                      <a:pt x="1047" y="1605"/>
                    </a:lnTo>
                    <a:lnTo>
                      <a:pt x="1041" y="1605"/>
                    </a:lnTo>
                    <a:lnTo>
                      <a:pt x="1033" y="1606"/>
                    </a:lnTo>
                    <a:lnTo>
                      <a:pt x="1027" y="1610"/>
                    </a:lnTo>
                    <a:lnTo>
                      <a:pt x="1021" y="1614"/>
                    </a:lnTo>
                    <a:lnTo>
                      <a:pt x="1019" y="1617"/>
                    </a:lnTo>
                    <a:lnTo>
                      <a:pt x="1016" y="1620"/>
                    </a:lnTo>
                    <a:lnTo>
                      <a:pt x="1016" y="1620"/>
                    </a:lnTo>
                    <a:lnTo>
                      <a:pt x="1012" y="1626"/>
                    </a:lnTo>
                    <a:lnTo>
                      <a:pt x="1008" y="1630"/>
                    </a:lnTo>
                    <a:lnTo>
                      <a:pt x="1004" y="1630"/>
                    </a:lnTo>
                    <a:lnTo>
                      <a:pt x="1000" y="1630"/>
                    </a:lnTo>
                    <a:lnTo>
                      <a:pt x="991" y="1624"/>
                    </a:lnTo>
                    <a:lnTo>
                      <a:pt x="986" y="1622"/>
                    </a:lnTo>
                    <a:lnTo>
                      <a:pt x="982" y="1620"/>
                    </a:lnTo>
                    <a:lnTo>
                      <a:pt x="982" y="1620"/>
                    </a:lnTo>
                    <a:lnTo>
                      <a:pt x="979" y="1619"/>
                    </a:lnTo>
                    <a:lnTo>
                      <a:pt x="977" y="1617"/>
                    </a:lnTo>
                    <a:lnTo>
                      <a:pt x="970" y="1610"/>
                    </a:lnTo>
                    <a:lnTo>
                      <a:pt x="964" y="1600"/>
                    </a:lnTo>
                    <a:lnTo>
                      <a:pt x="959" y="1591"/>
                    </a:lnTo>
                    <a:lnTo>
                      <a:pt x="953" y="1579"/>
                    </a:lnTo>
                    <a:lnTo>
                      <a:pt x="950" y="1570"/>
                    </a:lnTo>
                    <a:lnTo>
                      <a:pt x="948" y="1562"/>
                    </a:lnTo>
                    <a:lnTo>
                      <a:pt x="948" y="1559"/>
                    </a:lnTo>
                    <a:lnTo>
                      <a:pt x="949" y="1557"/>
                    </a:lnTo>
                    <a:lnTo>
                      <a:pt x="949" y="1557"/>
                    </a:lnTo>
                    <a:lnTo>
                      <a:pt x="952" y="1551"/>
                    </a:lnTo>
                    <a:lnTo>
                      <a:pt x="953" y="1547"/>
                    </a:lnTo>
                    <a:lnTo>
                      <a:pt x="952" y="1542"/>
                    </a:lnTo>
                    <a:lnTo>
                      <a:pt x="948" y="1538"/>
                    </a:lnTo>
                    <a:lnTo>
                      <a:pt x="948" y="1538"/>
                    </a:lnTo>
                    <a:lnTo>
                      <a:pt x="945" y="1533"/>
                    </a:lnTo>
                    <a:lnTo>
                      <a:pt x="945" y="1531"/>
                    </a:lnTo>
                    <a:lnTo>
                      <a:pt x="945" y="1529"/>
                    </a:lnTo>
                    <a:lnTo>
                      <a:pt x="947" y="1524"/>
                    </a:lnTo>
                    <a:lnTo>
                      <a:pt x="950" y="1517"/>
                    </a:lnTo>
                    <a:lnTo>
                      <a:pt x="950" y="1517"/>
                    </a:lnTo>
                    <a:lnTo>
                      <a:pt x="955" y="1510"/>
                    </a:lnTo>
                    <a:lnTo>
                      <a:pt x="957" y="1507"/>
                    </a:lnTo>
                    <a:lnTo>
                      <a:pt x="958" y="1503"/>
                    </a:lnTo>
                    <a:lnTo>
                      <a:pt x="958" y="1498"/>
                    </a:lnTo>
                    <a:lnTo>
                      <a:pt x="956" y="1493"/>
                    </a:lnTo>
                    <a:lnTo>
                      <a:pt x="950" y="1488"/>
                    </a:lnTo>
                    <a:lnTo>
                      <a:pt x="942" y="1482"/>
                    </a:lnTo>
                    <a:lnTo>
                      <a:pt x="942" y="1482"/>
                    </a:lnTo>
                    <a:lnTo>
                      <a:pt x="935" y="1478"/>
                    </a:lnTo>
                    <a:lnTo>
                      <a:pt x="927" y="1475"/>
                    </a:lnTo>
                    <a:lnTo>
                      <a:pt x="920" y="1474"/>
                    </a:lnTo>
                    <a:lnTo>
                      <a:pt x="911" y="1473"/>
                    </a:lnTo>
                    <a:lnTo>
                      <a:pt x="896" y="1474"/>
                    </a:lnTo>
                    <a:lnTo>
                      <a:pt x="880" y="1475"/>
                    </a:lnTo>
                    <a:lnTo>
                      <a:pt x="880" y="1475"/>
                    </a:lnTo>
                    <a:lnTo>
                      <a:pt x="864" y="1477"/>
                    </a:lnTo>
                    <a:lnTo>
                      <a:pt x="857" y="1477"/>
                    </a:lnTo>
                    <a:lnTo>
                      <a:pt x="851" y="1477"/>
                    </a:lnTo>
                    <a:lnTo>
                      <a:pt x="851" y="1477"/>
                    </a:lnTo>
                    <a:lnTo>
                      <a:pt x="844" y="1476"/>
                    </a:lnTo>
                    <a:lnTo>
                      <a:pt x="840" y="1473"/>
                    </a:lnTo>
                    <a:lnTo>
                      <a:pt x="839" y="1470"/>
                    </a:lnTo>
                    <a:lnTo>
                      <a:pt x="840" y="1467"/>
                    </a:lnTo>
                    <a:lnTo>
                      <a:pt x="842" y="1463"/>
                    </a:lnTo>
                    <a:lnTo>
                      <a:pt x="845" y="1459"/>
                    </a:lnTo>
                    <a:lnTo>
                      <a:pt x="851" y="1454"/>
                    </a:lnTo>
                    <a:lnTo>
                      <a:pt x="851" y="1454"/>
                    </a:lnTo>
                    <a:lnTo>
                      <a:pt x="855" y="1449"/>
                    </a:lnTo>
                    <a:lnTo>
                      <a:pt x="859" y="1441"/>
                    </a:lnTo>
                    <a:lnTo>
                      <a:pt x="864" y="1431"/>
                    </a:lnTo>
                    <a:lnTo>
                      <a:pt x="868" y="1421"/>
                    </a:lnTo>
                    <a:lnTo>
                      <a:pt x="868" y="1421"/>
                    </a:lnTo>
                    <a:lnTo>
                      <a:pt x="869" y="1416"/>
                    </a:lnTo>
                    <a:lnTo>
                      <a:pt x="869" y="1412"/>
                    </a:lnTo>
                    <a:lnTo>
                      <a:pt x="869" y="1406"/>
                    </a:lnTo>
                    <a:lnTo>
                      <a:pt x="869" y="1399"/>
                    </a:lnTo>
                    <a:lnTo>
                      <a:pt x="871" y="1394"/>
                    </a:lnTo>
                    <a:lnTo>
                      <a:pt x="873" y="1388"/>
                    </a:lnTo>
                    <a:lnTo>
                      <a:pt x="873" y="1388"/>
                    </a:lnTo>
                    <a:lnTo>
                      <a:pt x="875" y="1382"/>
                    </a:lnTo>
                    <a:lnTo>
                      <a:pt x="876" y="1376"/>
                    </a:lnTo>
                    <a:lnTo>
                      <a:pt x="877" y="1370"/>
                    </a:lnTo>
                    <a:lnTo>
                      <a:pt x="876" y="1366"/>
                    </a:lnTo>
                    <a:lnTo>
                      <a:pt x="874" y="1363"/>
                    </a:lnTo>
                    <a:lnTo>
                      <a:pt x="871" y="1360"/>
                    </a:lnTo>
                    <a:lnTo>
                      <a:pt x="866" y="1358"/>
                    </a:lnTo>
                    <a:lnTo>
                      <a:pt x="860" y="1357"/>
                    </a:lnTo>
                    <a:lnTo>
                      <a:pt x="860" y="1357"/>
                    </a:lnTo>
                    <a:lnTo>
                      <a:pt x="854" y="1357"/>
                    </a:lnTo>
                    <a:lnTo>
                      <a:pt x="847" y="1359"/>
                    </a:lnTo>
                    <a:lnTo>
                      <a:pt x="841" y="1362"/>
                    </a:lnTo>
                    <a:lnTo>
                      <a:pt x="836" y="1366"/>
                    </a:lnTo>
                    <a:lnTo>
                      <a:pt x="832" y="1371"/>
                    </a:lnTo>
                    <a:lnTo>
                      <a:pt x="827" y="1378"/>
                    </a:lnTo>
                    <a:lnTo>
                      <a:pt x="825" y="1386"/>
                    </a:lnTo>
                    <a:lnTo>
                      <a:pt x="824" y="1395"/>
                    </a:lnTo>
                    <a:lnTo>
                      <a:pt x="824" y="1395"/>
                    </a:lnTo>
                    <a:lnTo>
                      <a:pt x="823" y="1400"/>
                    </a:lnTo>
                    <a:lnTo>
                      <a:pt x="822" y="1404"/>
                    </a:lnTo>
                    <a:lnTo>
                      <a:pt x="821" y="1407"/>
                    </a:lnTo>
                    <a:lnTo>
                      <a:pt x="819" y="1409"/>
                    </a:lnTo>
                    <a:lnTo>
                      <a:pt x="816" y="1412"/>
                    </a:lnTo>
                    <a:lnTo>
                      <a:pt x="812" y="1413"/>
                    </a:lnTo>
                    <a:lnTo>
                      <a:pt x="803" y="1416"/>
                    </a:lnTo>
                    <a:lnTo>
                      <a:pt x="791" y="1418"/>
                    </a:lnTo>
                    <a:lnTo>
                      <a:pt x="776" y="1418"/>
                    </a:lnTo>
                    <a:lnTo>
                      <a:pt x="738" y="1415"/>
                    </a:lnTo>
                    <a:lnTo>
                      <a:pt x="738" y="1415"/>
                    </a:lnTo>
                    <a:lnTo>
                      <a:pt x="728" y="1413"/>
                    </a:lnTo>
                    <a:lnTo>
                      <a:pt x="718" y="1411"/>
                    </a:lnTo>
                    <a:lnTo>
                      <a:pt x="711" y="1408"/>
                    </a:lnTo>
                    <a:lnTo>
                      <a:pt x="705" y="1405"/>
                    </a:lnTo>
                    <a:lnTo>
                      <a:pt x="699" y="1400"/>
                    </a:lnTo>
                    <a:lnTo>
                      <a:pt x="694" y="1394"/>
                    </a:lnTo>
                    <a:lnTo>
                      <a:pt x="691" y="1389"/>
                    </a:lnTo>
                    <a:lnTo>
                      <a:pt x="688" y="1383"/>
                    </a:lnTo>
                    <a:lnTo>
                      <a:pt x="684" y="1369"/>
                    </a:lnTo>
                    <a:lnTo>
                      <a:pt x="682" y="1355"/>
                    </a:lnTo>
                    <a:lnTo>
                      <a:pt x="677" y="1325"/>
                    </a:lnTo>
                    <a:lnTo>
                      <a:pt x="677" y="1325"/>
                    </a:lnTo>
                    <a:lnTo>
                      <a:pt x="676" y="1312"/>
                    </a:lnTo>
                    <a:lnTo>
                      <a:pt x="676" y="1298"/>
                    </a:lnTo>
                    <a:lnTo>
                      <a:pt x="678" y="1285"/>
                    </a:lnTo>
                    <a:lnTo>
                      <a:pt x="682" y="1274"/>
                    </a:lnTo>
                    <a:lnTo>
                      <a:pt x="688" y="1253"/>
                    </a:lnTo>
                    <a:lnTo>
                      <a:pt x="690" y="1243"/>
                    </a:lnTo>
                    <a:lnTo>
                      <a:pt x="691" y="1236"/>
                    </a:lnTo>
                    <a:lnTo>
                      <a:pt x="691" y="1236"/>
                    </a:lnTo>
                    <a:lnTo>
                      <a:pt x="692" y="1229"/>
                    </a:lnTo>
                    <a:lnTo>
                      <a:pt x="695" y="1221"/>
                    </a:lnTo>
                    <a:lnTo>
                      <a:pt x="700" y="1214"/>
                    </a:lnTo>
                    <a:lnTo>
                      <a:pt x="707" y="1207"/>
                    </a:lnTo>
                    <a:lnTo>
                      <a:pt x="713" y="1199"/>
                    </a:lnTo>
                    <a:lnTo>
                      <a:pt x="721" y="1192"/>
                    </a:lnTo>
                    <a:lnTo>
                      <a:pt x="738" y="1179"/>
                    </a:lnTo>
                    <a:lnTo>
                      <a:pt x="738" y="1179"/>
                    </a:lnTo>
                    <a:lnTo>
                      <a:pt x="747" y="1174"/>
                    </a:lnTo>
                    <a:lnTo>
                      <a:pt x="756" y="1170"/>
                    </a:lnTo>
                    <a:lnTo>
                      <a:pt x="766" y="1168"/>
                    </a:lnTo>
                    <a:lnTo>
                      <a:pt x="774" y="1167"/>
                    </a:lnTo>
                    <a:lnTo>
                      <a:pt x="787" y="1166"/>
                    </a:lnTo>
                    <a:lnTo>
                      <a:pt x="792" y="1167"/>
                    </a:lnTo>
                    <a:lnTo>
                      <a:pt x="792" y="1167"/>
                    </a:lnTo>
                    <a:lnTo>
                      <a:pt x="816" y="1171"/>
                    </a:lnTo>
                    <a:lnTo>
                      <a:pt x="835" y="1174"/>
                    </a:lnTo>
                    <a:lnTo>
                      <a:pt x="842" y="1174"/>
                    </a:lnTo>
                    <a:lnTo>
                      <a:pt x="848" y="1174"/>
                    </a:lnTo>
                    <a:lnTo>
                      <a:pt x="848" y="1174"/>
                    </a:lnTo>
                    <a:lnTo>
                      <a:pt x="853" y="1174"/>
                    </a:lnTo>
                    <a:lnTo>
                      <a:pt x="855" y="1172"/>
                    </a:lnTo>
                    <a:lnTo>
                      <a:pt x="856" y="1170"/>
                    </a:lnTo>
                    <a:lnTo>
                      <a:pt x="855" y="1167"/>
                    </a:lnTo>
                    <a:lnTo>
                      <a:pt x="853" y="1159"/>
                    </a:lnTo>
                    <a:lnTo>
                      <a:pt x="853" y="1155"/>
                    </a:lnTo>
                    <a:lnTo>
                      <a:pt x="853" y="1150"/>
                    </a:lnTo>
                    <a:lnTo>
                      <a:pt x="853" y="1150"/>
                    </a:lnTo>
                    <a:lnTo>
                      <a:pt x="853" y="1148"/>
                    </a:lnTo>
                    <a:lnTo>
                      <a:pt x="856" y="1146"/>
                    </a:lnTo>
                    <a:lnTo>
                      <a:pt x="859" y="1145"/>
                    </a:lnTo>
                    <a:lnTo>
                      <a:pt x="863" y="1144"/>
                    </a:lnTo>
                    <a:lnTo>
                      <a:pt x="875" y="1143"/>
                    </a:lnTo>
                    <a:lnTo>
                      <a:pt x="887" y="1143"/>
                    </a:lnTo>
                    <a:lnTo>
                      <a:pt x="913" y="1145"/>
                    </a:lnTo>
                    <a:lnTo>
                      <a:pt x="929" y="1146"/>
                    </a:lnTo>
                    <a:lnTo>
                      <a:pt x="929" y="1146"/>
                    </a:lnTo>
                    <a:lnTo>
                      <a:pt x="934" y="1146"/>
                    </a:lnTo>
                    <a:lnTo>
                      <a:pt x="936" y="1147"/>
                    </a:lnTo>
                    <a:lnTo>
                      <a:pt x="938" y="1149"/>
                    </a:lnTo>
                    <a:lnTo>
                      <a:pt x="940" y="1151"/>
                    </a:lnTo>
                    <a:lnTo>
                      <a:pt x="944" y="1158"/>
                    </a:lnTo>
                    <a:lnTo>
                      <a:pt x="947" y="1162"/>
                    </a:lnTo>
                    <a:lnTo>
                      <a:pt x="950" y="1167"/>
                    </a:lnTo>
                    <a:lnTo>
                      <a:pt x="950" y="1167"/>
                    </a:lnTo>
                    <a:lnTo>
                      <a:pt x="956" y="1170"/>
                    </a:lnTo>
                    <a:lnTo>
                      <a:pt x="957" y="1170"/>
                    </a:lnTo>
                    <a:lnTo>
                      <a:pt x="959" y="1170"/>
                    </a:lnTo>
                    <a:lnTo>
                      <a:pt x="961" y="1167"/>
                    </a:lnTo>
                    <a:lnTo>
                      <a:pt x="963" y="1164"/>
                    </a:lnTo>
                    <a:lnTo>
                      <a:pt x="963" y="1164"/>
                    </a:lnTo>
                    <a:lnTo>
                      <a:pt x="965" y="1160"/>
                    </a:lnTo>
                    <a:lnTo>
                      <a:pt x="967" y="1158"/>
                    </a:lnTo>
                    <a:lnTo>
                      <a:pt x="969" y="1156"/>
                    </a:lnTo>
                    <a:lnTo>
                      <a:pt x="973" y="1156"/>
                    </a:lnTo>
                    <a:lnTo>
                      <a:pt x="973" y="1156"/>
                    </a:lnTo>
                    <a:lnTo>
                      <a:pt x="977" y="1157"/>
                    </a:lnTo>
                    <a:lnTo>
                      <a:pt x="979" y="1159"/>
                    </a:lnTo>
                    <a:lnTo>
                      <a:pt x="980" y="1162"/>
                    </a:lnTo>
                    <a:lnTo>
                      <a:pt x="981" y="1166"/>
                    </a:lnTo>
                    <a:lnTo>
                      <a:pt x="984" y="1177"/>
                    </a:lnTo>
                    <a:lnTo>
                      <a:pt x="988" y="1186"/>
                    </a:lnTo>
                    <a:lnTo>
                      <a:pt x="993" y="1196"/>
                    </a:lnTo>
                    <a:lnTo>
                      <a:pt x="993" y="1196"/>
                    </a:lnTo>
                    <a:lnTo>
                      <a:pt x="999" y="1206"/>
                    </a:lnTo>
                    <a:lnTo>
                      <a:pt x="1003" y="1215"/>
                    </a:lnTo>
                    <a:lnTo>
                      <a:pt x="1006" y="1222"/>
                    </a:lnTo>
                    <a:lnTo>
                      <a:pt x="1008" y="1230"/>
                    </a:lnTo>
                    <a:lnTo>
                      <a:pt x="1010" y="1243"/>
                    </a:lnTo>
                    <a:lnTo>
                      <a:pt x="1013" y="1259"/>
                    </a:lnTo>
                    <a:lnTo>
                      <a:pt x="1013" y="1259"/>
                    </a:lnTo>
                    <a:lnTo>
                      <a:pt x="1015" y="1267"/>
                    </a:lnTo>
                    <a:lnTo>
                      <a:pt x="1019" y="1272"/>
                    </a:lnTo>
                    <a:lnTo>
                      <a:pt x="1021" y="1273"/>
                    </a:lnTo>
                    <a:lnTo>
                      <a:pt x="1022" y="1273"/>
                    </a:lnTo>
                    <a:lnTo>
                      <a:pt x="1026" y="1273"/>
                    </a:lnTo>
                    <a:lnTo>
                      <a:pt x="1029" y="1270"/>
                    </a:lnTo>
                    <a:lnTo>
                      <a:pt x="1032" y="1265"/>
                    </a:lnTo>
                    <a:lnTo>
                      <a:pt x="1036" y="1259"/>
                    </a:lnTo>
                    <a:lnTo>
                      <a:pt x="1040" y="1252"/>
                    </a:lnTo>
                    <a:lnTo>
                      <a:pt x="1040" y="1252"/>
                    </a:lnTo>
                    <a:lnTo>
                      <a:pt x="1041" y="1247"/>
                    </a:lnTo>
                    <a:lnTo>
                      <a:pt x="1041" y="1242"/>
                    </a:lnTo>
                    <a:lnTo>
                      <a:pt x="1041" y="1230"/>
                    </a:lnTo>
                    <a:lnTo>
                      <a:pt x="1040" y="1214"/>
                    </a:lnTo>
                    <a:lnTo>
                      <a:pt x="1037" y="1197"/>
                    </a:lnTo>
                    <a:lnTo>
                      <a:pt x="1031" y="1162"/>
                    </a:lnTo>
                    <a:lnTo>
                      <a:pt x="1026" y="1133"/>
                    </a:lnTo>
                    <a:lnTo>
                      <a:pt x="1026" y="1133"/>
                    </a:lnTo>
                    <a:lnTo>
                      <a:pt x="1025" y="1127"/>
                    </a:lnTo>
                    <a:lnTo>
                      <a:pt x="1026" y="1123"/>
                    </a:lnTo>
                    <a:lnTo>
                      <a:pt x="1027" y="1118"/>
                    </a:lnTo>
                    <a:lnTo>
                      <a:pt x="1028" y="1115"/>
                    </a:lnTo>
                    <a:lnTo>
                      <a:pt x="1031" y="1112"/>
                    </a:lnTo>
                    <a:lnTo>
                      <a:pt x="1033" y="1110"/>
                    </a:lnTo>
                    <a:lnTo>
                      <a:pt x="1041" y="1106"/>
                    </a:lnTo>
                    <a:lnTo>
                      <a:pt x="1049" y="1102"/>
                    </a:lnTo>
                    <a:lnTo>
                      <a:pt x="1059" y="1097"/>
                    </a:lnTo>
                    <a:lnTo>
                      <a:pt x="1070" y="1090"/>
                    </a:lnTo>
                    <a:lnTo>
                      <a:pt x="1075" y="1086"/>
                    </a:lnTo>
                    <a:lnTo>
                      <a:pt x="1080" y="1081"/>
                    </a:lnTo>
                    <a:lnTo>
                      <a:pt x="1080" y="1081"/>
                    </a:lnTo>
                    <a:lnTo>
                      <a:pt x="1092" y="1070"/>
                    </a:lnTo>
                    <a:lnTo>
                      <a:pt x="1103" y="1062"/>
                    </a:lnTo>
                    <a:lnTo>
                      <a:pt x="1113" y="1054"/>
                    </a:lnTo>
                    <a:lnTo>
                      <a:pt x="1122" y="1049"/>
                    </a:lnTo>
                    <a:lnTo>
                      <a:pt x="1132" y="1044"/>
                    </a:lnTo>
                    <a:lnTo>
                      <a:pt x="1140" y="1039"/>
                    </a:lnTo>
                    <a:lnTo>
                      <a:pt x="1148" y="1032"/>
                    </a:lnTo>
                    <a:lnTo>
                      <a:pt x="1154" y="1024"/>
                    </a:lnTo>
                    <a:lnTo>
                      <a:pt x="1154" y="1024"/>
                    </a:lnTo>
                    <a:lnTo>
                      <a:pt x="1156" y="1020"/>
                    </a:lnTo>
                    <a:lnTo>
                      <a:pt x="1157" y="1016"/>
                    </a:lnTo>
                    <a:lnTo>
                      <a:pt x="1159" y="1006"/>
                    </a:lnTo>
                    <a:lnTo>
                      <a:pt x="1159" y="997"/>
                    </a:lnTo>
                    <a:lnTo>
                      <a:pt x="1159" y="989"/>
                    </a:lnTo>
                    <a:lnTo>
                      <a:pt x="1158" y="980"/>
                    </a:lnTo>
                    <a:lnTo>
                      <a:pt x="1160" y="985"/>
                    </a:lnTo>
                    <a:lnTo>
                      <a:pt x="1160" y="985"/>
                    </a:lnTo>
                    <a:lnTo>
                      <a:pt x="1162" y="990"/>
                    </a:lnTo>
                    <a:lnTo>
                      <a:pt x="1163" y="991"/>
                    </a:lnTo>
                    <a:lnTo>
                      <a:pt x="1164" y="992"/>
                    </a:lnTo>
                    <a:lnTo>
                      <a:pt x="1167" y="990"/>
                    </a:lnTo>
                    <a:lnTo>
                      <a:pt x="1168" y="986"/>
                    </a:lnTo>
                    <a:lnTo>
                      <a:pt x="1170" y="973"/>
                    </a:lnTo>
                    <a:lnTo>
                      <a:pt x="1170" y="956"/>
                    </a:lnTo>
                    <a:lnTo>
                      <a:pt x="1170" y="956"/>
                    </a:lnTo>
                    <a:lnTo>
                      <a:pt x="1171" y="948"/>
                    </a:lnTo>
                    <a:lnTo>
                      <a:pt x="1173" y="943"/>
                    </a:lnTo>
                    <a:lnTo>
                      <a:pt x="1175" y="938"/>
                    </a:lnTo>
                    <a:lnTo>
                      <a:pt x="1177" y="935"/>
                    </a:lnTo>
                    <a:lnTo>
                      <a:pt x="1180" y="933"/>
                    </a:lnTo>
                    <a:lnTo>
                      <a:pt x="1183" y="933"/>
                    </a:lnTo>
                    <a:lnTo>
                      <a:pt x="1185" y="935"/>
                    </a:lnTo>
                    <a:lnTo>
                      <a:pt x="1189" y="938"/>
                    </a:lnTo>
                    <a:lnTo>
                      <a:pt x="1189" y="938"/>
                    </a:lnTo>
                    <a:lnTo>
                      <a:pt x="1191" y="942"/>
                    </a:lnTo>
                    <a:lnTo>
                      <a:pt x="1193" y="943"/>
                    </a:lnTo>
                    <a:lnTo>
                      <a:pt x="1195" y="943"/>
                    </a:lnTo>
                    <a:lnTo>
                      <a:pt x="1197" y="942"/>
                    </a:lnTo>
                    <a:lnTo>
                      <a:pt x="1199" y="939"/>
                    </a:lnTo>
                    <a:lnTo>
                      <a:pt x="1201" y="934"/>
                    </a:lnTo>
                    <a:lnTo>
                      <a:pt x="1205" y="920"/>
                    </a:lnTo>
                    <a:lnTo>
                      <a:pt x="1205" y="920"/>
                    </a:lnTo>
                    <a:lnTo>
                      <a:pt x="1208" y="913"/>
                    </a:lnTo>
                    <a:lnTo>
                      <a:pt x="1211" y="904"/>
                    </a:lnTo>
                    <a:lnTo>
                      <a:pt x="1215" y="897"/>
                    </a:lnTo>
                    <a:lnTo>
                      <a:pt x="1219" y="890"/>
                    </a:lnTo>
                    <a:lnTo>
                      <a:pt x="1230" y="876"/>
                    </a:lnTo>
                    <a:lnTo>
                      <a:pt x="1238" y="867"/>
                    </a:lnTo>
                    <a:lnTo>
                      <a:pt x="1238" y="867"/>
                    </a:lnTo>
                    <a:lnTo>
                      <a:pt x="1241" y="863"/>
                    </a:lnTo>
                    <a:lnTo>
                      <a:pt x="1245" y="862"/>
                    </a:lnTo>
                    <a:lnTo>
                      <a:pt x="1252" y="861"/>
                    </a:lnTo>
                    <a:lnTo>
                      <a:pt x="1257" y="862"/>
                    </a:lnTo>
                    <a:lnTo>
                      <a:pt x="1272" y="864"/>
                    </a:lnTo>
                    <a:lnTo>
                      <a:pt x="1280" y="865"/>
                    </a:lnTo>
                    <a:lnTo>
                      <a:pt x="1289" y="867"/>
                    </a:lnTo>
                    <a:lnTo>
                      <a:pt x="1289" y="867"/>
                    </a:lnTo>
                    <a:lnTo>
                      <a:pt x="1296" y="867"/>
                    </a:lnTo>
                    <a:lnTo>
                      <a:pt x="1300" y="865"/>
                    </a:lnTo>
                    <a:lnTo>
                      <a:pt x="1300" y="865"/>
                    </a:lnTo>
                    <a:lnTo>
                      <a:pt x="1300" y="864"/>
                    </a:lnTo>
                    <a:lnTo>
                      <a:pt x="1298" y="861"/>
                    </a:lnTo>
                    <a:lnTo>
                      <a:pt x="1290" y="853"/>
                    </a:lnTo>
                    <a:lnTo>
                      <a:pt x="1286" y="846"/>
                    </a:lnTo>
                    <a:lnTo>
                      <a:pt x="1283" y="837"/>
                    </a:lnTo>
                    <a:lnTo>
                      <a:pt x="1283" y="837"/>
                    </a:lnTo>
                    <a:lnTo>
                      <a:pt x="1281" y="829"/>
                    </a:lnTo>
                    <a:lnTo>
                      <a:pt x="1282" y="821"/>
                    </a:lnTo>
                    <a:lnTo>
                      <a:pt x="1285" y="816"/>
                    </a:lnTo>
                    <a:lnTo>
                      <a:pt x="1289" y="812"/>
                    </a:lnTo>
                    <a:lnTo>
                      <a:pt x="1294" y="809"/>
                    </a:lnTo>
                    <a:lnTo>
                      <a:pt x="1299" y="806"/>
                    </a:lnTo>
                    <a:lnTo>
                      <a:pt x="1304" y="805"/>
                    </a:lnTo>
                    <a:lnTo>
                      <a:pt x="1308" y="805"/>
                    </a:lnTo>
                    <a:lnTo>
                      <a:pt x="1308" y="805"/>
                    </a:lnTo>
                    <a:lnTo>
                      <a:pt x="1313" y="804"/>
                    </a:lnTo>
                    <a:lnTo>
                      <a:pt x="1320" y="801"/>
                    </a:lnTo>
                    <a:lnTo>
                      <a:pt x="1338" y="793"/>
                    </a:lnTo>
                    <a:lnTo>
                      <a:pt x="1356" y="784"/>
                    </a:lnTo>
                    <a:lnTo>
                      <a:pt x="1367" y="777"/>
                    </a:lnTo>
                    <a:lnTo>
                      <a:pt x="1367" y="777"/>
                    </a:lnTo>
                    <a:lnTo>
                      <a:pt x="1371" y="775"/>
                    </a:lnTo>
                    <a:lnTo>
                      <a:pt x="1374" y="774"/>
                    </a:lnTo>
                    <a:lnTo>
                      <a:pt x="1379" y="773"/>
                    </a:lnTo>
                    <a:lnTo>
                      <a:pt x="1383" y="774"/>
                    </a:lnTo>
                    <a:lnTo>
                      <a:pt x="1388" y="775"/>
                    </a:lnTo>
                    <a:lnTo>
                      <a:pt x="1392" y="777"/>
                    </a:lnTo>
                    <a:lnTo>
                      <a:pt x="1398" y="779"/>
                    </a:lnTo>
                    <a:lnTo>
                      <a:pt x="1404" y="784"/>
                    </a:lnTo>
                    <a:lnTo>
                      <a:pt x="1404" y="784"/>
                    </a:lnTo>
                    <a:lnTo>
                      <a:pt x="1408" y="787"/>
                    </a:lnTo>
                    <a:lnTo>
                      <a:pt x="1408" y="789"/>
                    </a:lnTo>
                    <a:lnTo>
                      <a:pt x="1408" y="790"/>
                    </a:lnTo>
                    <a:lnTo>
                      <a:pt x="1406" y="791"/>
                    </a:lnTo>
                    <a:lnTo>
                      <a:pt x="1401" y="792"/>
                    </a:lnTo>
                    <a:lnTo>
                      <a:pt x="1395" y="793"/>
                    </a:lnTo>
                    <a:lnTo>
                      <a:pt x="1389" y="795"/>
                    </a:lnTo>
                    <a:lnTo>
                      <a:pt x="1384" y="798"/>
                    </a:lnTo>
                    <a:lnTo>
                      <a:pt x="1381" y="800"/>
                    </a:lnTo>
                    <a:lnTo>
                      <a:pt x="1379" y="804"/>
                    </a:lnTo>
                    <a:lnTo>
                      <a:pt x="1379" y="804"/>
                    </a:lnTo>
                    <a:lnTo>
                      <a:pt x="1377" y="810"/>
                    </a:lnTo>
                    <a:lnTo>
                      <a:pt x="1377" y="812"/>
                    </a:lnTo>
                    <a:lnTo>
                      <a:pt x="1378" y="814"/>
                    </a:lnTo>
                    <a:lnTo>
                      <a:pt x="1380" y="817"/>
                    </a:lnTo>
                    <a:lnTo>
                      <a:pt x="1384" y="818"/>
                    </a:lnTo>
                    <a:lnTo>
                      <a:pt x="1389" y="818"/>
                    </a:lnTo>
                    <a:lnTo>
                      <a:pt x="1394" y="816"/>
                    </a:lnTo>
                    <a:lnTo>
                      <a:pt x="1400" y="813"/>
                    </a:lnTo>
                    <a:lnTo>
                      <a:pt x="1404" y="808"/>
                    </a:lnTo>
                    <a:lnTo>
                      <a:pt x="1404" y="808"/>
                    </a:lnTo>
                    <a:lnTo>
                      <a:pt x="1409" y="802"/>
                    </a:lnTo>
                    <a:lnTo>
                      <a:pt x="1414" y="799"/>
                    </a:lnTo>
                    <a:lnTo>
                      <a:pt x="1421" y="797"/>
                    </a:lnTo>
                    <a:lnTo>
                      <a:pt x="1428" y="795"/>
                    </a:lnTo>
                    <a:lnTo>
                      <a:pt x="1435" y="793"/>
                    </a:lnTo>
                    <a:lnTo>
                      <a:pt x="1443" y="790"/>
                    </a:lnTo>
                    <a:lnTo>
                      <a:pt x="1451" y="786"/>
                    </a:lnTo>
                    <a:lnTo>
                      <a:pt x="1458" y="779"/>
                    </a:lnTo>
                    <a:lnTo>
                      <a:pt x="1458" y="779"/>
                    </a:lnTo>
                    <a:lnTo>
                      <a:pt x="1462" y="776"/>
                    </a:lnTo>
                    <a:lnTo>
                      <a:pt x="1464" y="773"/>
                    </a:lnTo>
                    <a:lnTo>
                      <a:pt x="1464" y="771"/>
                    </a:lnTo>
                    <a:lnTo>
                      <a:pt x="1464" y="769"/>
                    </a:lnTo>
                    <a:lnTo>
                      <a:pt x="1462" y="767"/>
                    </a:lnTo>
                    <a:lnTo>
                      <a:pt x="1459" y="766"/>
                    </a:lnTo>
                    <a:lnTo>
                      <a:pt x="1453" y="765"/>
                    </a:lnTo>
                    <a:lnTo>
                      <a:pt x="1438" y="765"/>
                    </a:lnTo>
                    <a:lnTo>
                      <a:pt x="1431" y="765"/>
                    </a:lnTo>
                    <a:lnTo>
                      <a:pt x="1426" y="764"/>
                    </a:lnTo>
                    <a:lnTo>
                      <a:pt x="1426" y="764"/>
                    </a:lnTo>
                    <a:lnTo>
                      <a:pt x="1423" y="762"/>
                    </a:lnTo>
                    <a:lnTo>
                      <a:pt x="1420" y="758"/>
                    </a:lnTo>
                    <a:lnTo>
                      <a:pt x="1417" y="753"/>
                    </a:lnTo>
                    <a:lnTo>
                      <a:pt x="1415" y="748"/>
                    </a:lnTo>
                    <a:lnTo>
                      <a:pt x="1412" y="737"/>
                    </a:lnTo>
                    <a:lnTo>
                      <a:pt x="1411" y="730"/>
                    </a:lnTo>
                    <a:lnTo>
                      <a:pt x="1411" y="730"/>
                    </a:lnTo>
                    <a:lnTo>
                      <a:pt x="1411" y="722"/>
                    </a:lnTo>
                    <a:lnTo>
                      <a:pt x="1408" y="712"/>
                    </a:lnTo>
                    <a:lnTo>
                      <a:pt x="1403" y="703"/>
                    </a:lnTo>
                    <a:lnTo>
                      <a:pt x="1400" y="698"/>
                    </a:lnTo>
                    <a:lnTo>
                      <a:pt x="1395" y="694"/>
                    </a:lnTo>
                    <a:lnTo>
                      <a:pt x="1395" y="694"/>
                    </a:lnTo>
                    <a:lnTo>
                      <a:pt x="1391" y="692"/>
                    </a:lnTo>
                    <a:lnTo>
                      <a:pt x="1385" y="691"/>
                    </a:lnTo>
                    <a:lnTo>
                      <a:pt x="1379" y="691"/>
                    </a:lnTo>
                    <a:lnTo>
                      <a:pt x="1371" y="693"/>
                    </a:lnTo>
                    <a:lnTo>
                      <a:pt x="1354" y="698"/>
                    </a:lnTo>
                    <a:lnTo>
                      <a:pt x="1337" y="705"/>
                    </a:lnTo>
                    <a:lnTo>
                      <a:pt x="1337" y="705"/>
                    </a:lnTo>
                    <a:lnTo>
                      <a:pt x="1323" y="711"/>
                    </a:lnTo>
                    <a:lnTo>
                      <a:pt x="1314" y="715"/>
                    </a:lnTo>
                    <a:lnTo>
                      <a:pt x="1311" y="716"/>
                    </a:lnTo>
                    <a:lnTo>
                      <a:pt x="1309" y="716"/>
                    </a:lnTo>
                    <a:lnTo>
                      <a:pt x="1309" y="714"/>
                    </a:lnTo>
                    <a:lnTo>
                      <a:pt x="1309" y="711"/>
                    </a:lnTo>
                    <a:lnTo>
                      <a:pt x="1309" y="711"/>
                    </a:lnTo>
                    <a:lnTo>
                      <a:pt x="1311" y="707"/>
                    </a:lnTo>
                    <a:lnTo>
                      <a:pt x="1316" y="701"/>
                    </a:lnTo>
                    <a:lnTo>
                      <a:pt x="1323" y="694"/>
                    </a:lnTo>
                    <a:lnTo>
                      <a:pt x="1330" y="689"/>
                    </a:lnTo>
                    <a:lnTo>
                      <a:pt x="1347" y="679"/>
                    </a:lnTo>
                    <a:lnTo>
                      <a:pt x="1353" y="676"/>
                    </a:lnTo>
                    <a:lnTo>
                      <a:pt x="1359" y="673"/>
                    </a:lnTo>
                    <a:lnTo>
                      <a:pt x="1359" y="673"/>
                    </a:lnTo>
                    <a:lnTo>
                      <a:pt x="1369" y="670"/>
                    </a:lnTo>
                    <a:lnTo>
                      <a:pt x="1384" y="664"/>
                    </a:lnTo>
                    <a:lnTo>
                      <a:pt x="1391" y="660"/>
                    </a:lnTo>
                    <a:lnTo>
                      <a:pt x="1399" y="656"/>
                    </a:lnTo>
                    <a:lnTo>
                      <a:pt x="1405" y="650"/>
                    </a:lnTo>
                    <a:lnTo>
                      <a:pt x="1411" y="645"/>
                    </a:lnTo>
                    <a:lnTo>
                      <a:pt x="1411" y="645"/>
                    </a:lnTo>
                    <a:lnTo>
                      <a:pt x="1413" y="642"/>
                    </a:lnTo>
                    <a:lnTo>
                      <a:pt x="1416" y="641"/>
                    </a:lnTo>
                    <a:lnTo>
                      <a:pt x="1421" y="640"/>
                    </a:lnTo>
                    <a:lnTo>
                      <a:pt x="1425" y="639"/>
                    </a:lnTo>
                    <a:lnTo>
                      <a:pt x="1434" y="639"/>
                    </a:lnTo>
                    <a:lnTo>
                      <a:pt x="1444" y="641"/>
                    </a:lnTo>
                    <a:lnTo>
                      <a:pt x="1464" y="646"/>
                    </a:lnTo>
                    <a:lnTo>
                      <a:pt x="1473" y="648"/>
                    </a:lnTo>
                    <a:lnTo>
                      <a:pt x="1480" y="649"/>
                    </a:lnTo>
                    <a:lnTo>
                      <a:pt x="1480" y="649"/>
                    </a:lnTo>
                    <a:lnTo>
                      <a:pt x="1495" y="651"/>
                    </a:lnTo>
                    <a:lnTo>
                      <a:pt x="1510" y="655"/>
                    </a:lnTo>
                    <a:lnTo>
                      <a:pt x="1516" y="655"/>
                    </a:lnTo>
                    <a:lnTo>
                      <a:pt x="1522" y="653"/>
                    </a:lnTo>
                    <a:lnTo>
                      <a:pt x="1529" y="652"/>
                    </a:lnTo>
                    <a:lnTo>
                      <a:pt x="1533" y="648"/>
                    </a:lnTo>
                    <a:lnTo>
                      <a:pt x="1533" y="648"/>
                    </a:lnTo>
                    <a:lnTo>
                      <a:pt x="1536" y="644"/>
                    </a:lnTo>
                    <a:lnTo>
                      <a:pt x="1539" y="641"/>
                    </a:lnTo>
                    <a:lnTo>
                      <a:pt x="1542" y="639"/>
                    </a:lnTo>
                    <a:lnTo>
                      <a:pt x="1547" y="637"/>
                    </a:lnTo>
                    <a:lnTo>
                      <a:pt x="1556" y="635"/>
                    </a:lnTo>
                    <a:lnTo>
                      <a:pt x="1568" y="634"/>
                    </a:lnTo>
                    <a:lnTo>
                      <a:pt x="1568" y="634"/>
                    </a:lnTo>
                    <a:lnTo>
                      <a:pt x="1574" y="631"/>
                    </a:lnTo>
                    <a:lnTo>
                      <a:pt x="1579" y="627"/>
                    </a:lnTo>
                    <a:lnTo>
                      <a:pt x="1582" y="622"/>
                    </a:lnTo>
                    <a:lnTo>
                      <a:pt x="1584" y="616"/>
                    </a:lnTo>
                    <a:lnTo>
                      <a:pt x="1584" y="609"/>
                    </a:lnTo>
                    <a:lnTo>
                      <a:pt x="1583" y="603"/>
                    </a:lnTo>
                    <a:lnTo>
                      <a:pt x="1581" y="597"/>
                    </a:lnTo>
                    <a:lnTo>
                      <a:pt x="1577" y="592"/>
                    </a:lnTo>
                    <a:lnTo>
                      <a:pt x="1577" y="592"/>
                    </a:lnTo>
                    <a:lnTo>
                      <a:pt x="1572" y="586"/>
                    </a:lnTo>
                    <a:lnTo>
                      <a:pt x="1567" y="578"/>
                    </a:lnTo>
                    <a:lnTo>
                      <a:pt x="1554" y="559"/>
                    </a:lnTo>
                    <a:lnTo>
                      <a:pt x="1547" y="549"/>
                    </a:lnTo>
                    <a:lnTo>
                      <a:pt x="1538" y="539"/>
                    </a:lnTo>
                    <a:lnTo>
                      <a:pt x="1530" y="531"/>
                    </a:lnTo>
                    <a:lnTo>
                      <a:pt x="1520" y="524"/>
                    </a:lnTo>
                    <a:lnTo>
                      <a:pt x="1520" y="524"/>
                    </a:lnTo>
                    <a:lnTo>
                      <a:pt x="1512" y="519"/>
                    </a:lnTo>
                    <a:lnTo>
                      <a:pt x="1507" y="515"/>
                    </a:lnTo>
                    <a:lnTo>
                      <a:pt x="1504" y="511"/>
                    </a:lnTo>
                    <a:lnTo>
                      <a:pt x="1504" y="507"/>
                    </a:lnTo>
                    <a:lnTo>
                      <a:pt x="1505" y="503"/>
                    </a:lnTo>
                    <a:lnTo>
                      <a:pt x="1507" y="499"/>
                    </a:lnTo>
                    <a:lnTo>
                      <a:pt x="1512" y="491"/>
                    </a:lnTo>
                    <a:lnTo>
                      <a:pt x="1512" y="491"/>
                    </a:lnTo>
                    <a:lnTo>
                      <a:pt x="1513" y="489"/>
                    </a:lnTo>
                    <a:lnTo>
                      <a:pt x="1514" y="487"/>
                    </a:lnTo>
                    <a:lnTo>
                      <a:pt x="1512" y="480"/>
                    </a:lnTo>
                    <a:lnTo>
                      <a:pt x="1507" y="473"/>
                    </a:lnTo>
                    <a:lnTo>
                      <a:pt x="1501" y="465"/>
                    </a:lnTo>
                    <a:lnTo>
                      <a:pt x="1487" y="446"/>
                    </a:lnTo>
                    <a:lnTo>
                      <a:pt x="1480" y="436"/>
                    </a:lnTo>
                    <a:lnTo>
                      <a:pt x="1475" y="426"/>
                    </a:lnTo>
                    <a:lnTo>
                      <a:pt x="1475" y="426"/>
                    </a:lnTo>
                    <a:lnTo>
                      <a:pt x="1472" y="416"/>
                    </a:lnTo>
                    <a:lnTo>
                      <a:pt x="1470" y="408"/>
                    </a:lnTo>
                    <a:lnTo>
                      <a:pt x="1470" y="397"/>
                    </a:lnTo>
                    <a:lnTo>
                      <a:pt x="1469" y="394"/>
                    </a:lnTo>
                    <a:lnTo>
                      <a:pt x="1469" y="392"/>
                    </a:lnTo>
                    <a:lnTo>
                      <a:pt x="1467" y="390"/>
                    </a:lnTo>
                    <a:lnTo>
                      <a:pt x="1463" y="390"/>
                    </a:lnTo>
                    <a:lnTo>
                      <a:pt x="1463" y="390"/>
                    </a:lnTo>
                    <a:lnTo>
                      <a:pt x="1458" y="390"/>
                    </a:lnTo>
                    <a:lnTo>
                      <a:pt x="1456" y="392"/>
                    </a:lnTo>
                    <a:lnTo>
                      <a:pt x="1455" y="396"/>
                    </a:lnTo>
                    <a:lnTo>
                      <a:pt x="1454" y="402"/>
                    </a:lnTo>
                    <a:lnTo>
                      <a:pt x="1454" y="414"/>
                    </a:lnTo>
                    <a:lnTo>
                      <a:pt x="1453" y="422"/>
                    </a:lnTo>
                    <a:lnTo>
                      <a:pt x="1451" y="429"/>
                    </a:lnTo>
                    <a:lnTo>
                      <a:pt x="1451" y="429"/>
                    </a:lnTo>
                    <a:lnTo>
                      <a:pt x="1450" y="432"/>
                    </a:lnTo>
                    <a:lnTo>
                      <a:pt x="1448" y="435"/>
                    </a:lnTo>
                    <a:lnTo>
                      <a:pt x="1443" y="438"/>
                    </a:lnTo>
                    <a:lnTo>
                      <a:pt x="1437" y="440"/>
                    </a:lnTo>
                    <a:lnTo>
                      <a:pt x="1431" y="440"/>
                    </a:lnTo>
                    <a:lnTo>
                      <a:pt x="1425" y="439"/>
                    </a:lnTo>
                    <a:lnTo>
                      <a:pt x="1420" y="438"/>
                    </a:lnTo>
                    <a:lnTo>
                      <a:pt x="1412" y="436"/>
                    </a:lnTo>
                    <a:lnTo>
                      <a:pt x="1412" y="436"/>
                    </a:lnTo>
                    <a:lnTo>
                      <a:pt x="1410" y="435"/>
                    </a:lnTo>
                    <a:lnTo>
                      <a:pt x="1407" y="433"/>
                    </a:lnTo>
                    <a:lnTo>
                      <a:pt x="1401" y="424"/>
                    </a:lnTo>
                    <a:lnTo>
                      <a:pt x="1398" y="418"/>
                    </a:lnTo>
                    <a:lnTo>
                      <a:pt x="1395" y="412"/>
                    </a:lnTo>
                    <a:lnTo>
                      <a:pt x="1393" y="406"/>
                    </a:lnTo>
                    <a:lnTo>
                      <a:pt x="1393" y="398"/>
                    </a:lnTo>
                    <a:lnTo>
                      <a:pt x="1393" y="398"/>
                    </a:lnTo>
                    <a:lnTo>
                      <a:pt x="1395" y="374"/>
                    </a:lnTo>
                    <a:lnTo>
                      <a:pt x="1395" y="366"/>
                    </a:lnTo>
                    <a:lnTo>
                      <a:pt x="1394" y="362"/>
                    </a:lnTo>
                    <a:lnTo>
                      <a:pt x="1393" y="360"/>
                    </a:lnTo>
                    <a:lnTo>
                      <a:pt x="1393" y="360"/>
                    </a:lnTo>
                    <a:lnTo>
                      <a:pt x="1390" y="358"/>
                    </a:lnTo>
                    <a:lnTo>
                      <a:pt x="1388" y="356"/>
                    </a:lnTo>
                    <a:lnTo>
                      <a:pt x="1381" y="356"/>
                    </a:lnTo>
                    <a:lnTo>
                      <a:pt x="1374" y="354"/>
                    </a:lnTo>
                    <a:lnTo>
                      <a:pt x="1371" y="353"/>
                    </a:lnTo>
                    <a:lnTo>
                      <a:pt x="1368" y="351"/>
                    </a:lnTo>
                    <a:lnTo>
                      <a:pt x="1368" y="351"/>
                    </a:lnTo>
                    <a:lnTo>
                      <a:pt x="1363" y="345"/>
                    </a:lnTo>
                    <a:lnTo>
                      <a:pt x="1357" y="334"/>
                    </a:lnTo>
                    <a:lnTo>
                      <a:pt x="1350" y="324"/>
                    </a:lnTo>
                    <a:lnTo>
                      <a:pt x="1346" y="320"/>
                    </a:lnTo>
                    <a:lnTo>
                      <a:pt x="1343" y="316"/>
                    </a:lnTo>
                    <a:lnTo>
                      <a:pt x="1343" y="316"/>
                    </a:lnTo>
                    <a:lnTo>
                      <a:pt x="1338" y="312"/>
                    </a:lnTo>
                    <a:lnTo>
                      <a:pt x="1330" y="311"/>
                    </a:lnTo>
                    <a:lnTo>
                      <a:pt x="1323" y="310"/>
                    </a:lnTo>
                    <a:lnTo>
                      <a:pt x="1315" y="310"/>
                    </a:lnTo>
                    <a:lnTo>
                      <a:pt x="1315" y="310"/>
                    </a:lnTo>
                    <a:lnTo>
                      <a:pt x="1304" y="310"/>
                    </a:lnTo>
                    <a:lnTo>
                      <a:pt x="1295" y="309"/>
                    </a:lnTo>
                    <a:lnTo>
                      <a:pt x="1295" y="309"/>
                    </a:lnTo>
                    <a:lnTo>
                      <a:pt x="1288" y="308"/>
                    </a:lnTo>
                    <a:lnTo>
                      <a:pt x="1283" y="308"/>
                    </a:lnTo>
                    <a:lnTo>
                      <a:pt x="1278" y="309"/>
                    </a:lnTo>
                    <a:lnTo>
                      <a:pt x="1274" y="310"/>
                    </a:lnTo>
                    <a:lnTo>
                      <a:pt x="1271" y="312"/>
                    </a:lnTo>
                    <a:lnTo>
                      <a:pt x="1268" y="314"/>
                    </a:lnTo>
                    <a:lnTo>
                      <a:pt x="1267" y="318"/>
                    </a:lnTo>
                    <a:lnTo>
                      <a:pt x="1267" y="322"/>
                    </a:lnTo>
                    <a:lnTo>
                      <a:pt x="1267" y="322"/>
                    </a:lnTo>
                    <a:lnTo>
                      <a:pt x="1269" y="330"/>
                    </a:lnTo>
                    <a:lnTo>
                      <a:pt x="1268" y="342"/>
                    </a:lnTo>
                    <a:lnTo>
                      <a:pt x="1266" y="358"/>
                    </a:lnTo>
                    <a:lnTo>
                      <a:pt x="1263" y="381"/>
                    </a:lnTo>
                    <a:lnTo>
                      <a:pt x="1263" y="381"/>
                    </a:lnTo>
                    <a:lnTo>
                      <a:pt x="1262" y="389"/>
                    </a:lnTo>
                    <a:lnTo>
                      <a:pt x="1260" y="394"/>
                    </a:lnTo>
                    <a:lnTo>
                      <a:pt x="1258" y="398"/>
                    </a:lnTo>
                    <a:lnTo>
                      <a:pt x="1256" y="402"/>
                    </a:lnTo>
                    <a:lnTo>
                      <a:pt x="1254" y="403"/>
                    </a:lnTo>
                    <a:lnTo>
                      <a:pt x="1252" y="404"/>
                    </a:lnTo>
                    <a:lnTo>
                      <a:pt x="1247" y="404"/>
                    </a:lnTo>
                    <a:lnTo>
                      <a:pt x="1247" y="404"/>
                    </a:lnTo>
                    <a:lnTo>
                      <a:pt x="1242" y="404"/>
                    </a:lnTo>
                    <a:lnTo>
                      <a:pt x="1240" y="405"/>
                    </a:lnTo>
                    <a:lnTo>
                      <a:pt x="1238" y="407"/>
                    </a:lnTo>
                    <a:lnTo>
                      <a:pt x="1238" y="407"/>
                    </a:lnTo>
                    <a:lnTo>
                      <a:pt x="1235" y="410"/>
                    </a:lnTo>
                    <a:lnTo>
                      <a:pt x="1235" y="412"/>
                    </a:lnTo>
                    <a:lnTo>
                      <a:pt x="1236" y="415"/>
                    </a:lnTo>
                    <a:lnTo>
                      <a:pt x="1238" y="418"/>
                    </a:lnTo>
                    <a:lnTo>
                      <a:pt x="1244" y="428"/>
                    </a:lnTo>
                    <a:lnTo>
                      <a:pt x="1247" y="435"/>
                    </a:lnTo>
                    <a:lnTo>
                      <a:pt x="1251" y="444"/>
                    </a:lnTo>
                    <a:lnTo>
                      <a:pt x="1251" y="444"/>
                    </a:lnTo>
                    <a:lnTo>
                      <a:pt x="1253" y="453"/>
                    </a:lnTo>
                    <a:lnTo>
                      <a:pt x="1253" y="461"/>
                    </a:lnTo>
                    <a:lnTo>
                      <a:pt x="1251" y="470"/>
                    </a:lnTo>
                    <a:lnTo>
                      <a:pt x="1247" y="476"/>
                    </a:lnTo>
                    <a:lnTo>
                      <a:pt x="1244" y="482"/>
                    </a:lnTo>
                    <a:lnTo>
                      <a:pt x="1240" y="488"/>
                    </a:lnTo>
                    <a:lnTo>
                      <a:pt x="1233" y="496"/>
                    </a:lnTo>
                    <a:lnTo>
                      <a:pt x="1233" y="496"/>
                    </a:lnTo>
                    <a:lnTo>
                      <a:pt x="1230" y="499"/>
                    </a:lnTo>
                    <a:lnTo>
                      <a:pt x="1224" y="501"/>
                    </a:lnTo>
                    <a:lnTo>
                      <a:pt x="1211" y="507"/>
                    </a:lnTo>
                    <a:lnTo>
                      <a:pt x="1182" y="515"/>
                    </a:lnTo>
                    <a:lnTo>
                      <a:pt x="1182" y="515"/>
                    </a:lnTo>
                    <a:lnTo>
                      <a:pt x="1180" y="516"/>
                    </a:lnTo>
                    <a:lnTo>
                      <a:pt x="1178" y="518"/>
                    </a:lnTo>
                    <a:lnTo>
                      <a:pt x="1176" y="520"/>
                    </a:lnTo>
                    <a:lnTo>
                      <a:pt x="1176" y="522"/>
                    </a:lnTo>
                    <a:lnTo>
                      <a:pt x="1176" y="526"/>
                    </a:lnTo>
                    <a:lnTo>
                      <a:pt x="1177" y="533"/>
                    </a:lnTo>
                    <a:lnTo>
                      <a:pt x="1182" y="546"/>
                    </a:lnTo>
                    <a:lnTo>
                      <a:pt x="1184" y="553"/>
                    </a:lnTo>
                    <a:lnTo>
                      <a:pt x="1185" y="560"/>
                    </a:lnTo>
                    <a:lnTo>
                      <a:pt x="1185" y="560"/>
                    </a:lnTo>
                    <a:lnTo>
                      <a:pt x="1185" y="566"/>
                    </a:lnTo>
                    <a:lnTo>
                      <a:pt x="1184" y="575"/>
                    </a:lnTo>
                    <a:lnTo>
                      <a:pt x="1182" y="582"/>
                    </a:lnTo>
                    <a:lnTo>
                      <a:pt x="1178" y="588"/>
                    </a:lnTo>
                    <a:lnTo>
                      <a:pt x="1174" y="595"/>
                    </a:lnTo>
                    <a:lnTo>
                      <a:pt x="1170" y="601"/>
                    </a:lnTo>
                    <a:lnTo>
                      <a:pt x="1167" y="604"/>
                    </a:lnTo>
                    <a:lnTo>
                      <a:pt x="1162" y="607"/>
                    </a:lnTo>
                    <a:lnTo>
                      <a:pt x="1162" y="607"/>
                    </a:lnTo>
                    <a:lnTo>
                      <a:pt x="1160" y="607"/>
                    </a:lnTo>
                    <a:lnTo>
                      <a:pt x="1158" y="606"/>
                    </a:lnTo>
                    <a:lnTo>
                      <a:pt x="1153" y="603"/>
                    </a:lnTo>
                    <a:lnTo>
                      <a:pt x="1147" y="597"/>
                    </a:lnTo>
                    <a:lnTo>
                      <a:pt x="1139" y="588"/>
                    </a:lnTo>
                    <a:lnTo>
                      <a:pt x="1133" y="580"/>
                    </a:lnTo>
                    <a:lnTo>
                      <a:pt x="1128" y="570"/>
                    </a:lnTo>
                    <a:lnTo>
                      <a:pt x="1125" y="560"/>
                    </a:lnTo>
                    <a:lnTo>
                      <a:pt x="1122" y="552"/>
                    </a:lnTo>
                    <a:lnTo>
                      <a:pt x="1122" y="552"/>
                    </a:lnTo>
                    <a:lnTo>
                      <a:pt x="1122" y="544"/>
                    </a:lnTo>
                    <a:lnTo>
                      <a:pt x="1124" y="536"/>
                    </a:lnTo>
                    <a:lnTo>
                      <a:pt x="1129" y="521"/>
                    </a:lnTo>
                    <a:lnTo>
                      <a:pt x="1132" y="514"/>
                    </a:lnTo>
                    <a:lnTo>
                      <a:pt x="1133" y="509"/>
                    </a:lnTo>
                    <a:lnTo>
                      <a:pt x="1133" y="503"/>
                    </a:lnTo>
                    <a:lnTo>
                      <a:pt x="1132" y="502"/>
                    </a:lnTo>
                    <a:lnTo>
                      <a:pt x="1131" y="500"/>
                    </a:lnTo>
                    <a:lnTo>
                      <a:pt x="1131" y="500"/>
                    </a:lnTo>
                    <a:lnTo>
                      <a:pt x="1127" y="498"/>
                    </a:lnTo>
                    <a:lnTo>
                      <a:pt x="1120" y="496"/>
                    </a:lnTo>
                    <a:lnTo>
                      <a:pt x="1101" y="491"/>
                    </a:lnTo>
                    <a:lnTo>
                      <a:pt x="1091" y="488"/>
                    </a:lnTo>
                    <a:lnTo>
                      <a:pt x="1079" y="482"/>
                    </a:lnTo>
                    <a:lnTo>
                      <a:pt x="1067" y="476"/>
                    </a:lnTo>
                    <a:lnTo>
                      <a:pt x="1055" y="467"/>
                    </a:lnTo>
                    <a:lnTo>
                      <a:pt x="1055" y="467"/>
                    </a:lnTo>
                    <a:lnTo>
                      <a:pt x="1043" y="457"/>
                    </a:lnTo>
                    <a:lnTo>
                      <a:pt x="1030" y="449"/>
                    </a:lnTo>
                    <a:lnTo>
                      <a:pt x="1005" y="432"/>
                    </a:lnTo>
                    <a:lnTo>
                      <a:pt x="994" y="424"/>
                    </a:lnTo>
                    <a:lnTo>
                      <a:pt x="984" y="414"/>
                    </a:lnTo>
                    <a:lnTo>
                      <a:pt x="976" y="405"/>
                    </a:lnTo>
                    <a:lnTo>
                      <a:pt x="972" y="398"/>
                    </a:lnTo>
                    <a:lnTo>
                      <a:pt x="970" y="393"/>
                    </a:lnTo>
                    <a:lnTo>
                      <a:pt x="970" y="393"/>
                    </a:lnTo>
                    <a:lnTo>
                      <a:pt x="968" y="387"/>
                    </a:lnTo>
                    <a:lnTo>
                      <a:pt x="966" y="381"/>
                    </a:lnTo>
                    <a:lnTo>
                      <a:pt x="966" y="375"/>
                    </a:lnTo>
                    <a:lnTo>
                      <a:pt x="966" y="369"/>
                    </a:lnTo>
                    <a:lnTo>
                      <a:pt x="969" y="358"/>
                    </a:lnTo>
                    <a:lnTo>
                      <a:pt x="972" y="347"/>
                    </a:lnTo>
                    <a:lnTo>
                      <a:pt x="979" y="337"/>
                    </a:lnTo>
                    <a:lnTo>
                      <a:pt x="984" y="327"/>
                    </a:lnTo>
                    <a:lnTo>
                      <a:pt x="989" y="317"/>
                    </a:lnTo>
                    <a:lnTo>
                      <a:pt x="994" y="308"/>
                    </a:lnTo>
                    <a:lnTo>
                      <a:pt x="994" y="308"/>
                    </a:lnTo>
                    <a:lnTo>
                      <a:pt x="1000" y="301"/>
                    </a:lnTo>
                    <a:lnTo>
                      <a:pt x="1005" y="295"/>
                    </a:lnTo>
                    <a:lnTo>
                      <a:pt x="1012" y="290"/>
                    </a:lnTo>
                    <a:lnTo>
                      <a:pt x="1020" y="287"/>
                    </a:lnTo>
                    <a:lnTo>
                      <a:pt x="1040" y="282"/>
                    </a:lnTo>
                    <a:lnTo>
                      <a:pt x="1051" y="279"/>
                    </a:lnTo>
                    <a:lnTo>
                      <a:pt x="1064" y="275"/>
                    </a:lnTo>
                    <a:lnTo>
                      <a:pt x="1064" y="275"/>
                    </a:lnTo>
                    <a:lnTo>
                      <a:pt x="1075" y="269"/>
                    </a:lnTo>
                    <a:lnTo>
                      <a:pt x="1082" y="265"/>
                    </a:lnTo>
                    <a:lnTo>
                      <a:pt x="1085" y="260"/>
                    </a:lnTo>
                    <a:lnTo>
                      <a:pt x="1085" y="257"/>
                    </a:lnTo>
                    <a:lnTo>
                      <a:pt x="1085" y="254"/>
                    </a:lnTo>
                    <a:lnTo>
                      <a:pt x="1084" y="250"/>
                    </a:lnTo>
                    <a:lnTo>
                      <a:pt x="1085" y="249"/>
                    </a:lnTo>
                    <a:lnTo>
                      <a:pt x="1086" y="248"/>
                    </a:lnTo>
                    <a:lnTo>
                      <a:pt x="1086" y="248"/>
                    </a:lnTo>
                    <a:lnTo>
                      <a:pt x="1096" y="247"/>
                    </a:lnTo>
                    <a:lnTo>
                      <a:pt x="1110" y="245"/>
                    </a:lnTo>
                    <a:lnTo>
                      <a:pt x="1116" y="243"/>
                    </a:lnTo>
                    <a:lnTo>
                      <a:pt x="1122" y="241"/>
                    </a:lnTo>
                    <a:lnTo>
                      <a:pt x="1128" y="238"/>
                    </a:lnTo>
                    <a:lnTo>
                      <a:pt x="1131" y="235"/>
                    </a:lnTo>
                    <a:lnTo>
                      <a:pt x="1131" y="235"/>
                    </a:lnTo>
                    <a:lnTo>
                      <a:pt x="1137" y="228"/>
                    </a:lnTo>
                    <a:lnTo>
                      <a:pt x="1147" y="222"/>
                    </a:lnTo>
                    <a:lnTo>
                      <a:pt x="1157" y="216"/>
                    </a:lnTo>
                    <a:lnTo>
                      <a:pt x="1168" y="210"/>
                    </a:lnTo>
                    <a:lnTo>
                      <a:pt x="1168" y="210"/>
                    </a:lnTo>
                    <a:lnTo>
                      <a:pt x="1173" y="206"/>
                    </a:lnTo>
                    <a:lnTo>
                      <a:pt x="1177" y="202"/>
                    </a:lnTo>
                    <a:lnTo>
                      <a:pt x="1180" y="198"/>
                    </a:lnTo>
                    <a:lnTo>
                      <a:pt x="1183" y="194"/>
                    </a:lnTo>
                    <a:lnTo>
                      <a:pt x="1188" y="184"/>
                    </a:lnTo>
                    <a:lnTo>
                      <a:pt x="1192" y="177"/>
                    </a:lnTo>
                    <a:lnTo>
                      <a:pt x="1192" y="177"/>
                    </a:lnTo>
                    <a:lnTo>
                      <a:pt x="1193" y="176"/>
                    </a:lnTo>
                    <a:lnTo>
                      <a:pt x="1195" y="175"/>
                    </a:lnTo>
                    <a:lnTo>
                      <a:pt x="1198" y="175"/>
                    </a:lnTo>
                    <a:lnTo>
                      <a:pt x="1203" y="178"/>
                    </a:lnTo>
                    <a:lnTo>
                      <a:pt x="1210" y="181"/>
                    </a:lnTo>
                    <a:lnTo>
                      <a:pt x="1210" y="181"/>
                    </a:lnTo>
                    <a:lnTo>
                      <a:pt x="1214" y="183"/>
                    </a:lnTo>
                    <a:lnTo>
                      <a:pt x="1219" y="185"/>
                    </a:lnTo>
                    <a:lnTo>
                      <a:pt x="1225" y="187"/>
                    </a:lnTo>
                    <a:lnTo>
                      <a:pt x="1231" y="187"/>
                    </a:lnTo>
                    <a:lnTo>
                      <a:pt x="1231" y="187"/>
                    </a:lnTo>
                    <a:lnTo>
                      <a:pt x="1238" y="186"/>
                    </a:lnTo>
                    <a:lnTo>
                      <a:pt x="1243" y="186"/>
                    </a:lnTo>
                    <a:lnTo>
                      <a:pt x="1243" y="186"/>
                    </a:lnTo>
                    <a:lnTo>
                      <a:pt x="1248" y="186"/>
                    </a:lnTo>
                    <a:lnTo>
                      <a:pt x="1254" y="185"/>
                    </a:lnTo>
                    <a:lnTo>
                      <a:pt x="1261" y="183"/>
                    </a:lnTo>
                    <a:lnTo>
                      <a:pt x="1273" y="179"/>
                    </a:lnTo>
                    <a:lnTo>
                      <a:pt x="1273" y="179"/>
                    </a:lnTo>
                    <a:lnTo>
                      <a:pt x="1279" y="175"/>
                    </a:lnTo>
                    <a:lnTo>
                      <a:pt x="1283" y="172"/>
                    </a:lnTo>
                    <a:lnTo>
                      <a:pt x="1284" y="168"/>
                    </a:lnTo>
                    <a:lnTo>
                      <a:pt x="1283" y="164"/>
                    </a:lnTo>
                    <a:lnTo>
                      <a:pt x="1278" y="157"/>
                    </a:lnTo>
                    <a:lnTo>
                      <a:pt x="1275" y="153"/>
                    </a:lnTo>
                    <a:lnTo>
                      <a:pt x="1274" y="149"/>
                    </a:lnTo>
                    <a:lnTo>
                      <a:pt x="1274" y="149"/>
                    </a:lnTo>
                    <a:lnTo>
                      <a:pt x="1274" y="146"/>
                    </a:lnTo>
                    <a:lnTo>
                      <a:pt x="1275" y="142"/>
                    </a:lnTo>
                    <a:lnTo>
                      <a:pt x="1277" y="140"/>
                    </a:lnTo>
                    <a:lnTo>
                      <a:pt x="1280" y="138"/>
                    </a:lnTo>
                    <a:lnTo>
                      <a:pt x="1282" y="136"/>
                    </a:lnTo>
                    <a:lnTo>
                      <a:pt x="1284" y="134"/>
                    </a:lnTo>
                    <a:lnTo>
                      <a:pt x="1284" y="131"/>
                    </a:lnTo>
                    <a:lnTo>
                      <a:pt x="1283" y="127"/>
                    </a:lnTo>
                    <a:lnTo>
                      <a:pt x="1283" y="127"/>
                    </a:lnTo>
                    <a:lnTo>
                      <a:pt x="1280" y="121"/>
                    </a:lnTo>
                    <a:lnTo>
                      <a:pt x="1276" y="117"/>
                    </a:lnTo>
                    <a:lnTo>
                      <a:pt x="1271" y="112"/>
                    </a:lnTo>
                    <a:lnTo>
                      <a:pt x="1264" y="109"/>
                    </a:lnTo>
                    <a:lnTo>
                      <a:pt x="1257" y="106"/>
                    </a:lnTo>
                    <a:lnTo>
                      <a:pt x="1251" y="102"/>
                    </a:lnTo>
                    <a:lnTo>
                      <a:pt x="1243" y="101"/>
                    </a:lnTo>
                    <a:lnTo>
                      <a:pt x="1237" y="102"/>
                    </a:lnTo>
                    <a:lnTo>
                      <a:pt x="1237" y="102"/>
                    </a:lnTo>
                    <a:lnTo>
                      <a:pt x="1233" y="104"/>
                    </a:lnTo>
                    <a:lnTo>
                      <a:pt x="1231" y="106"/>
                    </a:lnTo>
                    <a:lnTo>
                      <a:pt x="1231" y="110"/>
                    </a:lnTo>
                    <a:lnTo>
                      <a:pt x="1232" y="114"/>
                    </a:lnTo>
                    <a:lnTo>
                      <a:pt x="1232" y="118"/>
                    </a:lnTo>
                    <a:lnTo>
                      <a:pt x="1232" y="125"/>
                    </a:lnTo>
                    <a:lnTo>
                      <a:pt x="1230" y="130"/>
                    </a:lnTo>
                    <a:lnTo>
                      <a:pt x="1227" y="133"/>
                    </a:lnTo>
                    <a:lnTo>
                      <a:pt x="1225" y="136"/>
                    </a:lnTo>
                    <a:lnTo>
                      <a:pt x="1225" y="136"/>
                    </a:lnTo>
                    <a:lnTo>
                      <a:pt x="1220" y="141"/>
                    </a:lnTo>
                    <a:lnTo>
                      <a:pt x="1216" y="147"/>
                    </a:lnTo>
                    <a:lnTo>
                      <a:pt x="1212" y="155"/>
                    </a:lnTo>
                    <a:lnTo>
                      <a:pt x="1209" y="160"/>
                    </a:lnTo>
                    <a:lnTo>
                      <a:pt x="1208" y="162"/>
                    </a:lnTo>
                    <a:lnTo>
                      <a:pt x="1206" y="163"/>
                    </a:lnTo>
                    <a:lnTo>
                      <a:pt x="1206" y="163"/>
                    </a:lnTo>
                    <a:lnTo>
                      <a:pt x="1203" y="164"/>
                    </a:lnTo>
                    <a:lnTo>
                      <a:pt x="1199" y="163"/>
                    </a:lnTo>
                    <a:lnTo>
                      <a:pt x="1189" y="160"/>
                    </a:lnTo>
                    <a:lnTo>
                      <a:pt x="1184" y="158"/>
                    </a:lnTo>
                    <a:lnTo>
                      <a:pt x="1180" y="156"/>
                    </a:lnTo>
                    <a:lnTo>
                      <a:pt x="1177" y="153"/>
                    </a:lnTo>
                    <a:lnTo>
                      <a:pt x="1176" y="150"/>
                    </a:lnTo>
                    <a:lnTo>
                      <a:pt x="1176" y="150"/>
                    </a:lnTo>
                    <a:lnTo>
                      <a:pt x="1176" y="148"/>
                    </a:lnTo>
                    <a:lnTo>
                      <a:pt x="1178" y="144"/>
                    </a:lnTo>
                    <a:lnTo>
                      <a:pt x="1182" y="139"/>
                    </a:lnTo>
                    <a:lnTo>
                      <a:pt x="1192" y="132"/>
                    </a:lnTo>
                    <a:lnTo>
                      <a:pt x="1192" y="132"/>
                    </a:lnTo>
                    <a:lnTo>
                      <a:pt x="1193" y="131"/>
                    </a:lnTo>
                    <a:lnTo>
                      <a:pt x="1193" y="128"/>
                    </a:lnTo>
                    <a:lnTo>
                      <a:pt x="1192" y="120"/>
                    </a:lnTo>
                    <a:lnTo>
                      <a:pt x="1185" y="107"/>
                    </a:lnTo>
                    <a:lnTo>
                      <a:pt x="1185" y="107"/>
                    </a:lnTo>
                    <a:lnTo>
                      <a:pt x="1184" y="106"/>
                    </a:lnTo>
                    <a:lnTo>
                      <a:pt x="1183" y="106"/>
                    </a:lnTo>
                    <a:lnTo>
                      <a:pt x="1181" y="107"/>
                    </a:lnTo>
                    <a:lnTo>
                      <a:pt x="1178" y="109"/>
                    </a:lnTo>
                    <a:lnTo>
                      <a:pt x="1174" y="116"/>
                    </a:lnTo>
                    <a:lnTo>
                      <a:pt x="1172" y="125"/>
                    </a:lnTo>
                    <a:lnTo>
                      <a:pt x="1172" y="125"/>
                    </a:lnTo>
                    <a:lnTo>
                      <a:pt x="1170" y="128"/>
                    </a:lnTo>
                    <a:lnTo>
                      <a:pt x="1169" y="131"/>
                    </a:lnTo>
                    <a:lnTo>
                      <a:pt x="1166" y="133"/>
                    </a:lnTo>
                    <a:lnTo>
                      <a:pt x="1163" y="134"/>
                    </a:lnTo>
                    <a:lnTo>
                      <a:pt x="1161" y="133"/>
                    </a:lnTo>
                    <a:lnTo>
                      <a:pt x="1160" y="132"/>
                    </a:lnTo>
                    <a:lnTo>
                      <a:pt x="1159" y="130"/>
                    </a:lnTo>
                    <a:lnTo>
                      <a:pt x="1160" y="127"/>
                    </a:lnTo>
                    <a:lnTo>
                      <a:pt x="1160" y="127"/>
                    </a:lnTo>
                    <a:lnTo>
                      <a:pt x="1160" y="122"/>
                    </a:lnTo>
                    <a:lnTo>
                      <a:pt x="1160" y="118"/>
                    </a:lnTo>
                    <a:lnTo>
                      <a:pt x="1158" y="114"/>
                    </a:lnTo>
                    <a:lnTo>
                      <a:pt x="1156" y="110"/>
                    </a:lnTo>
                    <a:lnTo>
                      <a:pt x="1150" y="101"/>
                    </a:lnTo>
                    <a:lnTo>
                      <a:pt x="1142" y="92"/>
                    </a:lnTo>
                    <a:lnTo>
                      <a:pt x="1142" y="92"/>
                    </a:lnTo>
                    <a:lnTo>
                      <a:pt x="1140" y="88"/>
                    </a:lnTo>
                    <a:lnTo>
                      <a:pt x="1140" y="85"/>
                    </a:lnTo>
                    <a:lnTo>
                      <a:pt x="1141" y="83"/>
                    </a:lnTo>
                    <a:lnTo>
                      <a:pt x="1145" y="79"/>
                    </a:lnTo>
                    <a:lnTo>
                      <a:pt x="1153" y="74"/>
                    </a:lnTo>
                    <a:lnTo>
                      <a:pt x="1157" y="70"/>
                    </a:lnTo>
                    <a:lnTo>
                      <a:pt x="1161" y="65"/>
                    </a:lnTo>
                    <a:lnTo>
                      <a:pt x="1161" y="65"/>
                    </a:lnTo>
                    <a:lnTo>
                      <a:pt x="1164" y="59"/>
                    </a:lnTo>
                    <a:lnTo>
                      <a:pt x="1167" y="55"/>
                    </a:lnTo>
                    <a:lnTo>
                      <a:pt x="1168" y="51"/>
                    </a:lnTo>
                    <a:lnTo>
                      <a:pt x="1167" y="47"/>
                    </a:lnTo>
                    <a:lnTo>
                      <a:pt x="1166" y="44"/>
                    </a:lnTo>
                    <a:lnTo>
                      <a:pt x="1162" y="41"/>
                    </a:lnTo>
                    <a:lnTo>
                      <a:pt x="1155" y="34"/>
                    </a:lnTo>
                    <a:lnTo>
                      <a:pt x="1155" y="34"/>
                    </a:lnTo>
                    <a:lnTo>
                      <a:pt x="1150" y="33"/>
                    </a:lnTo>
                    <a:lnTo>
                      <a:pt x="1145" y="32"/>
                    </a:lnTo>
                    <a:lnTo>
                      <a:pt x="1138" y="33"/>
                    </a:lnTo>
                    <a:lnTo>
                      <a:pt x="1133" y="36"/>
                    </a:lnTo>
                    <a:lnTo>
                      <a:pt x="1128" y="40"/>
                    </a:lnTo>
                    <a:lnTo>
                      <a:pt x="1121" y="45"/>
                    </a:lnTo>
                    <a:lnTo>
                      <a:pt x="1110" y="56"/>
                    </a:lnTo>
                    <a:lnTo>
                      <a:pt x="1110" y="56"/>
                    </a:lnTo>
                    <a:lnTo>
                      <a:pt x="1101" y="66"/>
                    </a:lnTo>
                    <a:lnTo>
                      <a:pt x="1100" y="70"/>
                    </a:lnTo>
                    <a:lnTo>
                      <a:pt x="1099" y="73"/>
                    </a:lnTo>
                    <a:lnTo>
                      <a:pt x="1100" y="76"/>
                    </a:lnTo>
                    <a:lnTo>
                      <a:pt x="1101" y="80"/>
                    </a:lnTo>
                    <a:lnTo>
                      <a:pt x="1106" y="93"/>
                    </a:lnTo>
                    <a:lnTo>
                      <a:pt x="1106" y="93"/>
                    </a:lnTo>
                    <a:lnTo>
                      <a:pt x="1108" y="104"/>
                    </a:lnTo>
                    <a:lnTo>
                      <a:pt x="1108" y="104"/>
                    </a:lnTo>
                    <a:lnTo>
                      <a:pt x="1108" y="105"/>
                    </a:lnTo>
                    <a:lnTo>
                      <a:pt x="1109" y="113"/>
                    </a:lnTo>
                    <a:lnTo>
                      <a:pt x="1109" y="113"/>
                    </a:lnTo>
                    <a:lnTo>
                      <a:pt x="1109" y="117"/>
                    </a:lnTo>
                    <a:lnTo>
                      <a:pt x="1109" y="119"/>
                    </a:lnTo>
                    <a:lnTo>
                      <a:pt x="1108" y="122"/>
                    </a:lnTo>
                    <a:lnTo>
                      <a:pt x="1106" y="125"/>
                    </a:lnTo>
                    <a:lnTo>
                      <a:pt x="1101" y="128"/>
                    </a:lnTo>
                    <a:lnTo>
                      <a:pt x="1097" y="130"/>
                    </a:lnTo>
                    <a:lnTo>
                      <a:pt x="1092" y="131"/>
                    </a:lnTo>
                    <a:lnTo>
                      <a:pt x="1088" y="131"/>
                    </a:lnTo>
                    <a:lnTo>
                      <a:pt x="1083" y="131"/>
                    </a:lnTo>
                    <a:lnTo>
                      <a:pt x="1083" y="131"/>
                    </a:lnTo>
                    <a:lnTo>
                      <a:pt x="1075" y="130"/>
                    </a:lnTo>
                    <a:lnTo>
                      <a:pt x="1068" y="129"/>
                    </a:lnTo>
                    <a:lnTo>
                      <a:pt x="1063" y="128"/>
                    </a:lnTo>
                    <a:lnTo>
                      <a:pt x="1063" y="128"/>
                    </a:lnTo>
                    <a:lnTo>
                      <a:pt x="1062" y="127"/>
                    </a:lnTo>
                    <a:lnTo>
                      <a:pt x="1061" y="126"/>
                    </a:lnTo>
                    <a:lnTo>
                      <a:pt x="1059" y="121"/>
                    </a:lnTo>
                    <a:lnTo>
                      <a:pt x="1058" y="119"/>
                    </a:lnTo>
                    <a:lnTo>
                      <a:pt x="1056" y="117"/>
                    </a:lnTo>
                    <a:lnTo>
                      <a:pt x="1054" y="115"/>
                    </a:lnTo>
                    <a:lnTo>
                      <a:pt x="1050" y="113"/>
                    </a:lnTo>
                    <a:lnTo>
                      <a:pt x="1050" y="113"/>
                    </a:lnTo>
                    <a:lnTo>
                      <a:pt x="1046" y="113"/>
                    </a:lnTo>
                    <a:lnTo>
                      <a:pt x="1043" y="114"/>
                    </a:lnTo>
                    <a:lnTo>
                      <a:pt x="1040" y="116"/>
                    </a:lnTo>
                    <a:lnTo>
                      <a:pt x="1036" y="119"/>
                    </a:lnTo>
                    <a:lnTo>
                      <a:pt x="1033" y="126"/>
                    </a:lnTo>
                    <a:lnTo>
                      <a:pt x="1032" y="129"/>
                    </a:lnTo>
                    <a:lnTo>
                      <a:pt x="1032" y="129"/>
                    </a:lnTo>
                    <a:lnTo>
                      <a:pt x="986" y="128"/>
                    </a:lnTo>
                    <a:lnTo>
                      <a:pt x="986" y="128"/>
                    </a:lnTo>
                    <a:lnTo>
                      <a:pt x="974" y="127"/>
                    </a:lnTo>
                    <a:lnTo>
                      <a:pt x="964" y="123"/>
                    </a:lnTo>
                    <a:lnTo>
                      <a:pt x="955" y="119"/>
                    </a:lnTo>
                    <a:lnTo>
                      <a:pt x="951" y="117"/>
                    </a:lnTo>
                    <a:lnTo>
                      <a:pt x="949" y="115"/>
                    </a:lnTo>
                    <a:lnTo>
                      <a:pt x="949" y="115"/>
                    </a:lnTo>
                    <a:lnTo>
                      <a:pt x="945" y="111"/>
                    </a:lnTo>
                    <a:lnTo>
                      <a:pt x="937" y="105"/>
                    </a:lnTo>
                    <a:lnTo>
                      <a:pt x="926" y="100"/>
                    </a:lnTo>
                    <a:lnTo>
                      <a:pt x="921" y="99"/>
                    </a:lnTo>
                    <a:lnTo>
                      <a:pt x="915" y="98"/>
                    </a:lnTo>
                    <a:lnTo>
                      <a:pt x="915" y="98"/>
                    </a:lnTo>
                    <a:lnTo>
                      <a:pt x="910" y="99"/>
                    </a:lnTo>
                    <a:lnTo>
                      <a:pt x="905" y="100"/>
                    </a:lnTo>
                    <a:lnTo>
                      <a:pt x="902" y="104"/>
                    </a:lnTo>
                    <a:lnTo>
                      <a:pt x="899" y="107"/>
                    </a:lnTo>
                    <a:lnTo>
                      <a:pt x="898" y="111"/>
                    </a:lnTo>
                    <a:lnTo>
                      <a:pt x="896" y="115"/>
                    </a:lnTo>
                    <a:lnTo>
                      <a:pt x="895" y="126"/>
                    </a:lnTo>
                    <a:lnTo>
                      <a:pt x="895" y="126"/>
                    </a:lnTo>
                    <a:lnTo>
                      <a:pt x="894" y="131"/>
                    </a:lnTo>
                    <a:lnTo>
                      <a:pt x="890" y="134"/>
                    </a:lnTo>
                    <a:lnTo>
                      <a:pt x="887" y="136"/>
                    </a:lnTo>
                    <a:lnTo>
                      <a:pt x="882" y="138"/>
                    </a:lnTo>
                    <a:lnTo>
                      <a:pt x="878" y="138"/>
                    </a:lnTo>
                    <a:lnTo>
                      <a:pt x="875" y="138"/>
                    </a:lnTo>
                    <a:lnTo>
                      <a:pt x="872" y="136"/>
                    </a:lnTo>
                    <a:lnTo>
                      <a:pt x="872" y="134"/>
                    </a:lnTo>
                    <a:lnTo>
                      <a:pt x="872" y="134"/>
                    </a:lnTo>
                    <a:lnTo>
                      <a:pt x="872" y="127"/>
                    </a:lnTo>
                    <a:lnTo>
                      <a:pt x="869" y="117"/>
                    </a:lnTo>
                    <a:lnTo>
                      <a:pt x="867" y="105"/>
                    </a:lnTo>
                    <a:lnTo>
                      <a:pt x="855" y="112"/>
                    </a:lnTo>
                    <a:lnTo>
                      <a:pt x="855" y="112"/>
                    </a:lnTo>
                    <a:lnTo>
                      <a:pt x="805" y="109"/>
                    </a:lnTo>
                    <a:lnTo>
                      <a:pt x="805" y="109"/>
                    </a:lnTo>
                    <a:lnTo>
                      <a:pt x="801" y="108"/>
                    </a:lnTo>
                    <a:lnTo>
                      <a:pt x="799" y="106"/>
                    </a:lnTo>
                    <a:lnTo>
                      <a:pt x="797" y="102"/>
                    </a:lnTo>
                    <a:lnTo>
                      <a:pt x="797" y="100"/>
                    </a:lnTo>
                    <a:lnTo>
                      <a:pt x="797" y="94"/>
                    </a:lnTo>
                    <a:lnTo>
                      <a:pt x="797" y="92"/>
                    </a:lnTo>
                    <a:lnTo>
                      <a:pt x="822" y="90"/>
                    </a:lnTo>
                    <a:lnTo>
                      <a:pt x="825" y="84"/>
                    </a:lnTo>
                    <a:lnTo>
                      <a:pt x="825" y="84"/>
                    </a:lnTo>
                    <a:lnTo>
                      <a:pt x="821" y="80"/>
                    </a:lnTo>
                    <a:lnTo>
                      <a:pt x="817" y="77"/>
                    </a:lnTo>
                    <a:lnTo>
                      <a:pt x="812" y="75"/>
                    </a:lnTo>
                    <a:lnTo>
                      <a:pt x="812" y="75"/>
                    </a:lnTo>
                    <a:lnTo>
                      <a:pt x="792" y="70"/>
                    </a:lnTo>
                    <a:lnTo>
                      <a:pt x="776" y="67"/>
                    </a:lnTo>
                    <a:lnTo>
                      <a:pt x="768" y="55"/>
                    </a:lnTo>
                    <a:lnTo>
                      <a:pt x="768" y="55"/>
                    </a:lnTo>
                    <a:lnTo>
                      <a:pt x="748" y="55"/>
                    </a:lnTo>
                    <a:lnTo>
                      <a:pt x="748" y="55"/>
                    </a:lnTo>
                    <a:lnTo>
                      <a:pt x="746" y="55"/>
                    </a:lnTo>
                    <a:lnTo>
                      <a:pt x="744" y="56"/>
                    </a:lnTo>
                    <a:lnTo>
                      <a:pt x="738" y="60"/>
                    </a:lnTo>
                    <a:lnTo>
                      <a:pt x="733" y="65"/>
                    </a:lnTo>
                    <a:lnTo>
                      <a:pt x="731" y="66"/>
                    </a:lnTo>
                    <a:lnTo>
                      <a:pt x="729" y="66"/>
                    </a:lnTo>
                    <a:lnTo>
                      <a:pt x="729" y="66"/>
                    </a:lnTo>
                    <a:lnTo>
                      <a:pt x="728" y="66"/>
                    </a:lnTo>
                    <a:lnTo>
                      <a:pt x="727" y="65"/>
                    </a:lnTo>
                    <a:lnTo>
                      <a:pt x="725" y="60"/>
                    </a:lnTo>
                    <a:lnTo>
                      <a:pt x="725" y="54"/>
                    </a:lnTo>
                    <a:lnTo>
                      <a:pt x="727" y="44"/>
                    </a:lnTo>
                    <a:lnTo>
                      <a:pt x="727" y="44"/>
                    </a:lnTo>
                    <a:lnTo>
                      <a:pt x="715" y="49"/>
                    </a:lnTo>
                    <a:lnTo>
                      <a:pt x="715" y="49"/>
                    </a:lnTo>
                    <a:lnTo>
                      <a:pt x="709" y="52"/>
                    </a:lnTo>
                    <a:lnTo>
                      <a:pt x="704" y="52"/>
                    </a:lnTo>
                    <a:lnTo>
                      <a:pt x="700" y="51"/>
                    </a:lnTo>
                    <a:lnTo>
                      <a:pt x="699" y="50"/>
                    </a:lnTo>
                    <a:lnTo>
                      <a:pt x="705" y="40"/>
                    </a:lnTo>
                    <a:lnTo>
                      <a:pt x="706" y="27"/>
                    </a:lnTo>
                    <a:lnTo>
                      <a:pt x="706" y="27"/>
                    </a:lnTo>
                    <a:lnTo>
                      <a:pt x="703" y="24"/>
                    </a:lnTo>
                    <a:lnTo>
                      <a:pt x="699" y="23"/>
                    </a:lnTo>
                    <a:lnTo>
                      <a:pt x="699" y="23"/>
                    </a:lnTo>
                    <a:lnTo>
                      <a:pt x="698" y="25"/>
                    </a:lnTo>
                    <a:lnTo>
                      <a:pt x="698" y="25"/>
                    </a:lnTo>
                    <a:lnTo>
                      <a:pt x="698" y="27"/>
                    </a:lnTo>
                    <a:lnTo>
                      <a:pt x="697" y="30"/>
                    </a:lnTo>
                    <a:lnTo>
                      <a:pt x="692" y="35"/>
                    </a:lnTo>
                    <a:lnTo>
                      <a:pt x="689" y="38"/>
                    </a:lnTo>
                    <a:lnTo>
                      <a:pt x="685" y="41"/>
                    </a:lnTo>
                    <a:lnTo>
                      <a:pt x="682" y="42"/>
                    </a:lnTo>
                    <a:lnTo>
                      <a:pt x="677" y="42"/>
                    </a:lnTo>
                    <a:lnTo>
                      <a:pt x="677" y="42"/>
                    </a:lnTo>
                    <a:lnTo>
                      <a:pt x="674" y="42"/>
                    </a:lnTo>
                    <a:lnTo>
                      <a:pt x="671" y="43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56" y="47"/>
                    </a:lnTo>
                    <a:lnTo>
                      <a:pt x="652" y="48"/>
                    </a:lnTo>
                    <a:lnTo>
                      <a:pt x="646" y="47"/>
                    </a:lnTo>
                    <a:lnTo>
                      <a:pt x="646" y="47"/>
                    </a:lnTo>
                    <a:lnTo>
                      <a:pt x="641" y="47"/>
                    </a:lnTo>
                    <a:lnTo>
                      <a:pt x="633" y="47"/>
                    </a:lnTo>
                    <a:lnTo>
                      <a:pt x="626" y="49"/>
                    </a:lnTo>
                    <a:lnTo>
                      <a:pt x="618" y="51"/>
                    </a:lnTo>
                    <a:lnTo>
                      <a:pt x="609" y="54"/>
                    </a:lnTo>
                    <a:lnTo>
                      <a:pt x="602" y="58"/>
                    </a:lnTo>
                    <a:lnTo>
                      <a:pt x="594" y="63"/>
                    </a:lnTo>
                    <a:lnTo>
                      <a:pt x="588" y="67"/>
                    </a:lnTo>
                    <a:lnTo>
                      <a:pt x="588" y="67"/>
                    </a:lnTo>
                    <a:lnTo>
                      <a:pt x="578" y="75"/>
                    </a:lnTo>
                    <a:lnTo>
                      <a:pt x="573" y="78"/>
                    </a:lnTo>
                    <a:lnTo>
                      <a:pt x="569" y="79"/>
                    </a:lnTo>
                    <a:lnTo>
                      <a:pt x="567" y="79"/>
                    </a:lnTo>
                    <a:lnTo>
                      <a:pt x="565" y="77"/>
                    </a:lnTo>
                    <a:lnTo>
                      <a:pt x="565" y="74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67"/>
                    </a:lnTo>
                    <a:lnTo>
                      <a:pt x="565" y="65"/>
                    </a:lnTo>
                    <a:lnTo>
                      <a:pt x="563" y="63"/>
                    </a:lnTo>
                    <a:lnTo>
                      <a:pt x="560" y="60"/>
                    </a:lnTo>
                    <a:lnTo>
                      <a:pt x="552" y="58"/>
                    </a:lnTo>
                    <a:lnTo>
                      <a:pt x="544" y="56"/>
                    </a:lnTo>
                    <a:lnTo>
                      <a:pt x="526" y="54"/>
                    </a:lnTo>
                    <a:lnTo>
                      <a:pt x="519" y="54"/>
                    </a:lnTo>
                    <a:lnTo>
                      <a:pt x="514" y="53"/>
                    </a:lnTo>
                    <a:lnTo>
                      <a:pt x="514" y="53"/>
                    </a:lnTo>
                    <a:lnTo>
                      <a:pt x="506" y="50"/>
                    </a:lnTo>
                    <a:lnTo>
                      <a:pt x="495" y="48"/>
                    </a:lnTo>
                    <a:lnTo>
                      <a:pt x="467" y="45"/>
                    </a:lnTo>
                    <a:lnTo>
                      <a:pt x="467" y="45"/>
                    </a:lnTo>
                    <a:lnTo>
                      <a:pt x="460" y="44"/>
                    </a:lnTo>
                    <a:lnTo>
                      <a:pt x="455" y="42"/>
                    </a:lnTo>
                    <a:lnTo>
                      <a:pt x="452" y="38"/>
                    </a:lnTo>
                    <a:lnTo>
                      <a:pt x="449" y="35"/>
                    </a:lnTo>
                    <a:lnTo>
                      <a:pt x="444" y="29"/>
                    </a:lnTo>
                    <a:lnTo>
                      <a:pt x="443" y="27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399" y="20"/>
                    </a:lnTo>
                    <a:lnTo>
                      <a:pt x="363" y="42"/>
                    </a:lnTo>
                    <a:lnTo>
                      <a:pt x="329" y="65"/>
                    </a:lnTo>
                    <a:lnTo>
                      <a:pt x="295" y="88"/>
                    </a:lnTo>
                    <a:lnTo>
                      <a:pt x="262" y="113"/>
                    </a:lnTo>
                    <a:lnTo>
                      <a:pt x="229" y="138"/>
                    </a:lnTo>
                    <a:lnTo>
                      <a:pt x="198" y="165"/>
                    </a:lnTo>
                    <a:lnTo>
                      <a:pt x="166" y="193"/>
                    </a:lnTo>
                    <a:lnTo>
                      <a:pt x="166" y="193"/>
                    </a:lnTo>
                    <a:lnTo>
                      <a:pt x="182" y="220"/>
                    </a:lnTo>
                    <a:lnTo>
                      <a:pt x="188" y="229"/>
                    </a:lnTo>
                    <a:lnTo>
                      <a:pt x="191" y="234"/>
                    </a:lnTo>
                    <a:lnTo>
                      <a:pt x="191" y="234"/>
                    </a:lnTo>
                    <a:lnTo>
                      <a:pt x="194" y="236"/>
                    </a:lnTo>
                    <a:lnTo>
                      <a:pt x="198" y="237"/>
                    </a:lnTo>
                    <a:lnTo>
                      <a:pt x="203" y="236"/>
                    </a:lnTo>
                    <a:lnTo>
                      <a:pt x="206" y="235"/>
                    </a:lnTo>
                    <a:lnTo>
                      <a:pt x="207" y="234"/>
                    </a:lnTo>
                    <a:lnTo>
                      <a:pt x="207" y="234"/>
                    </a:lnTo>
                    <a:lnTo>
                      <a:pt x="185" y="250"/>
                    </a:lnTo>
                    <a:lnTo>
                      <a:pt x="160" y="270"/>
                    </a:lnTo>
                    <a:lnTo>
                      <a:pt x="125" y="300"/>
                    </a:lnTo>
                    <a:lnTo>
                      <a:pt x="125" y="300"/>
                    </a:lnTo>
                    <a:lnTo>
                      <a:pt x="109" y="314"/>
                    </a:lnTo>
                    <a:lnTo>
                      <a:pt x="99" y="326"/>
                    </a:lnTo>
                    <a:lnTo>
                      <a:pt x="93" y="335"/>
                    </a:lnTo>
                    <a:lnTo>
                      <a:pt x="89" y="344"/>
                    </a:lnTo>
                    <a:lnTo>
                      <a:pt x="89" y="349"/>
                    </a:lnTo>
                    <a:lnTo>
                      <a:pt x="91" y="355"/>
                    </a:lnTo>
                    <a:lnTo>
                      <a:pt x="92" y="361"/>
                    </a:lnTo>
                    <a:lnTo>
                      <a:pt x="92" y="366"/>
                    </a:lnTo>
                    <a:lnTo>
                      <a:pt x="92" y="366"/>
                    </a:lnTo>
                    <a:lnTo>
                      <a:pt x="93" y="371"/>
                    </a:lnTo>
                    <a:lnTo>
                      <a:pt x="94" y="374"/>
                    </a:lnTo>
                    <a:lnTo>
                      <a:pt x="95" y="376"/>
                    </a:lnTo>
                    <a:lnTo>
                      <a:pt x="97" y="377"/>
                    </a:lnTo>
                    <a:lnTo>
                      <a:pt x="100" y="377"/>
                    </a:lnTo>
                    <a:lnTo>
                      <a:pt x="102" y="376"/>
                    </a:lnTo>
                    <a:lnTo>
                      <a:pt x="102" y="376"/>
                    </a:lnTo>
                    <a:lnTo>
                      <a:pt x="52" y="428"/>
                    </a:lnTo>
                    <a:lnTo>
                      <a:pt x="52" y="428"/>
                    </a:lnTo>
                    <a:lnTo>
                      <a:pt x="42" y="436"/>
                    </a:lnTo>
                    <a:lnTo>
                      <a:pt x="32" y="446"/>
                    </a:lnTo>
                    <a:lnTo>
                      <a:pt x="20" y="454"/>
                    </a:lnTo>
                    <a:lnTo>
                      <a:pt x="0" y="479"/>
                    </a:lnTo>
                    <a:lnTo>
                      <a:pt x="9" y="482"/>
                    </a:lnTo>
                    <a:lnTo>
                      <a:pt x="130" y="381"/>
                    </a:lnTo>
                    <a:lnTo>
                      <a:pt x="130" y="381"/>
                    </a:lnTo>
                    <a:lnTo>
                      <a:pt x="135" y="380"/>
                    </a:lnTo>
                    <a:lnTo>
                      <a:pt x="138" y="377"/>
                    </a:lnTo>
                    <a:lnTo>
                      <a:pt x="139" y="374"/>
                    </a:lnTo>
                    <a:lnTo>
                      <a:pt x="139" y="374"/>
                    </a:lnTo>
                    <a:lnTo>
                      <a:pt x="144" y="364"/>
                    </a:lnTo>
                    <a:lnTo>
                      <a:pt x="147" y="358"/>
                    </a:lnTo>
                    <a:lnTo>
                      <a:pt x="149" y="355"/>
                    </a:lnTo>
                    <a:lnTo>
                      <a:pt x="149" y="355"/>
                    </a:lnTo>
                    <a:lnTo>
                      <a:pt x="152" y="352"/>
                    </a:lnTo>
                    <a:lnTo>
                      <a:pt x="157" y="346"/>
                    </a:lnTo>
                    <a:lnTo>
                      <a:pt x="163" y="337"/>
                    </a:lnTo>
                    <a:lnTo>
                      <a:pt x="163" y="337"/>
                    </a:lnTo>
                    <a:lnTo>
                      <a:pt x="167" y="334"/>
                    </a:lnTo>
                    <a:lnTo>
                      <a:pt x="173" y="330"/>
                    </a:lnTo>
                    <a:lnTo>
                      <a:pt x="180" y="325"/>
                    </a:lnTo>
                    <a:lnTo>
                      <a:pt x="180" y="325"/>
                    </a:lnTo>
                    <a:lnTo>
                      <a:pt x="193" y="311"/>
                    </a:lnTo>
                    <a:lnTo>
                      <a:pt x="200" y="306"/>
                    </a:lnTo>
                    <a:lnTo>
                      <a:pt x="203" y="304"/>
                    </a:lnTo>
                    <a:lnTo>
                      <a:pt x="206" y="303"/>
                    </a:lnTo>
                    <a:lnTo>
                      <a:pt x="206" y="303"/>
                    </a:lnTo>
                    <a:lnTo>
                      <a:pt x="208" y="303"/>
                    </a:lnTo>
                    <a:lnTo>
                      <a:pt x="208" y="305"/>
                    </a:lnTo>
                    <a:lnTo>
                      <a:pt x="208" y="307"/>
                    </a:lnTo>
                    <a:lnTo>
                      <a:pt x="207" y="309"/>
                    </a:lnTo>
                    <a:lnTo>
                      <a:pt x="201" y="317"/>
                    </a:lnTo>
                    <a:lnTo>
                      <a:pt x="192" y="325"/>
                    </a:lnTo>
                    <a:lnTo>
                      <a:pt x="192" y="325"/>
                    </a:lnTo>
                    <a:lnTo>
                      <a:pt x="182" y="335"/>
                    </a:lnTo>
                    <a:lnTo>
                      <a:pt x="172" y="346"/>
                    </a:lnTo>
                    <a:lnTo>
                      <a:pt x="163" y="360"/>
                    </a:lnTo>
                    <a:lnTo>
                      <a:pt x="163" y="360"/>
                    </a:lnTo>
                    <a:lnTo>
                      <a:pt x="187" y="346"/>
                    </a:lnTo>
                    <a:lnTo>
                      <a:pt x="207" y="335"/>
                    </a:lnTo>
                    <a:lnTo>
                      <a:pt x="223" y="326"/>
                    </a:lnTo>
                    <a:lnTo>
                      <a:pt x="223" y="326"/>
                    </a:lnTo>
                    <a:lnTo>
                      <a:pt x="227" y="322"/>
                    </a:lnTo>
                    <a:lnTo>
                      <a:pt x="230" y="318"/>
                    </a:lnTo>
                    <a:lnTo>
                      <a:pt x="232" y="313"/>
                    </a:lnTo>
                    <a:lnTo>
                      <a:pt x="233" y="309"/>
                    </a:lnTo>
                    <a:lnTo>
                      <a:pt x="235" y="303"/>
                    </a:lnTo>
                    <a:lnTo>
                      <a:pt x="236" y="301"/>
                    </a:lnTo>
                    <a:lnTo>
                      <a:pt x="239" y="300"/>
                    </a:lnTo>
                    <a:lnTo>
                      <a:pt x="239" y="300"/>
                    </a:lnTo>
                    <a:lnTo>
                      <a:pt x="241" y="300"/>
                    </a:lnTo>
                    <a:lnTo>
                      <a:pt x="244" y="302"/>
                    </a:lnTo>
                    <a:lnTo>
                      <a:pt x="251" y="307"/>
                    </a:lnTo>
                    <a:lnTo>
                      <a:pt x="257" y="314"/>
                    </a:lnTo>
                    <a:lnTo>
                      <a:pt x="260" y="320"/>
                    </a:lnTo>
                    <a:lnTo>
                      <a:pt x="262" y="324"/>
                    </a:lnTo>
                    <a:lnTo>
                      <a:pt x="262" y="324"/>
                    </a:lnTo>
                    <a:lnTo>
                      <a:pt x="264" y="328"/>
                    </a:lnTo>
                    <a:lnTo>
                      <a:pt x="265" y="329"/>
                    </a:lnTo>
                    <a:lnTo>
                      <a:pt x="266" y="329"/>
                    </a:lnTo>
                    <a:lnTo>
                      <a:pt x="270" y="328"/>
                    </a:lnTo>
                    <a:lnTo>
                      <a:pt x="274" y="327"/>
                    </a:lnTo>
                    <a:lnTo>
                      <a:pt x="274" y="327"/>
                    </a:lnTo>
                    <a:lnTo>
                      <a:pt x="283" y="324"/>
                    </a:lnTo>
                    <a:lnTo>
                      <a:pt x="288" y="324"/>
                    </a:lnTo>
                    <a:lnTo>
                      <a:pt x="294" y="324"/>
                    </a:lnTo>
                    <a:lnTo>
                      <a:pt x="294" y="324"/>
                    </a:lnTo>
                    <a:lnTo>
                      <a:pt x="300" y="326"/>
                    </a:lnTo>
                    <a:lnTo>
                      <a:pt x="305" y="328"/>
                    </a:lnTo>
                    <a:lnTo>
                      <a:pt x="307" y="332"/>
                    </a:lnTo>
                    <a:lnTo>
                      <a:pt x="307" y="337"/>
                    </a:lnTo>
                    <a:lnTo>
                      <a:pt x="307" y="347"/>
                    </a:lnTo>
                    <a:lnTo>
                      <a:pt x="308" y="351"/>
                    </a:lnTo>
                    <a:lnTo>
                      <a:pt x="310" y="356"/>
                    </a:lnTo>
                    <a:lnTo>
                      <a:pt x="310" y="356"/>
                    </a:lnTo>
                    <a:lnTo>
                      <a:pt x="315" y="364"/>
                    </a:lnTo>
                    <a:lnTo>
                      <a:pt x="317" y="366"/>
                    </a:lnTo>
                    <a:lnTo>
                      <a:pt x="319" y="367"/>
                    </a:lnTo>
                    <a:lnTo>
                      <a:pt x="323" y="368"/>
                    </a:lnTo>
                    <a:lnTo>
                      <a:pt x="327" y="368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4" y="366"/>
                    </a:lnTo>
                    <a:lnTo>
                      <a:pt x="346" y="367"/>
                    </a:lnTo>
                    <a:lnTo>
                      <a:pt x="348" y="369"/>
                    </a:lnTo>
                    <a:lnTo>
                      <a:pt x="348" y="371"/>
                    </a:lnTo>
                    <a:lnTo>
                      <a:pt x="347" y="378"/>
                    </a:lnTo>
                    <a:lnTo>
                      <a:pt x="344" y="388"/>
                    </a:lnTo>
                    <a:lnTo>
                      <a:pt x="336" y="405"/>
                    </a:lnTo>
                    <a:lnTo>
                      <a:pt x="332" y="413"/>
                    </a:lnTo>
                    <a:lnTo>
                      <a:pt x="330" y="430"/>
                    </a:lnTo>
                    <a:lnTo>
                      <a:pt x="330" y="430"/>
                    </a:lnTo>
                    <a:lnTo>
                      <a:pt x="334" y="436"/>
                    </a:lnTo>
                    <a:lnTo>
                      <a:pt x="338" y="444"/>
                    </a:lnTo>
                    <a:lnTo>
                      <a:pt x="338" y="444"/>
                    </a:lnTo>
                    <a:lnTo>
                      <a:pt x="333" y="460"/>
                    </a:lnTo>
                    <a:lnTo>
                      <a:pt x="328" y="475"/>
                    </a:lnTo>
                    <a:lnTo>
                      <a:pt x="345" y="475"/>
                    </a:lnTo>
                    <a:lnTo>
                      <a:pt x="345" y="475"/>
                    </a:lnTo>
                    <a:lnTo>
                      <a:pt x="340" y="480"/>
                    </a:lnTo>
                    <a:lnTo>
                      <a:pt x="336" y="484"/>
                    </a:lnTo>
                    <a:lnTo>
                      <a:pt x="330" y="489"/>
                    </a:lnTo>
                    <a:lnTo>
                      <a:pt x="330" y="489"/>
                    </a:lnTo>
                    <a:lnTo>
                      <a:pt x="328" y="491"/>
                    </a:lnTo>
                    <a:lnTo>
                      <a:pt x="327" y="494"/>
                    </a:lnTo>
                    <a:lnTo>
                      <a:pt x="327" y="497"/>
                    </a:lnTo>
                    <a:lnTo>
                      <a:pt x="329" y="500"/>
                    </a:lnTo>
                    <a:lnTo>
                      <a:pt x="334" y="508"/>
                    </a:lnTo>
                    <a:lnTo>
                      <a:pt x="340" y="514"/>
                    </a:lnTo>
                    <a:lnTo>
                      <a:pt x="340" y="514"/>
                    </a:lnTo>
                    <a:lnTo>
                      <a:pt x="344" y="517"/>
                    </a:lnTo>
                    <a:lnTo>
                      <a:pt x="342" y="518"/>
                    </a:lnTo>
                    <a:lnTo>
                      <a:pt x="341" y="520"/>
                    </a:lnTo>
                    <a:lnTo>
                      <a:pt x="336" y="526"/>
                    </a:lnTo>
                    <a:lnTo>
                      <a:pt x="332" y="532"/>
                    </a:lnTo>
                    <a:lnTo>
                      <a:pt x="328" y="541"/>
                    </a:lnTo>
                    <a:lnTo>
                      <a:pt x="328" y="541"/>
                    </a:lnTo>
                    <a:lnTo>
                      <a:pt x="325" y="550"/>
                    </a:lnTo>
                    <a:lnTo>
                      <a:pt x="324" y="555"/>
                    </a:lnTo>
                    <a:lnTo>
                      <a:pt x="324" y="559"/>
                    </a:lnTo>
                    <a:lnTo>
                      <a:pt x="326" y="562"/>
                    </a:lnTo>
                    <a:lnTo>
                      <a:pt x="332" y="568"/>
                    </a:lnTo>
                    <a:lnTo>
                      <a:pt x="336" y="572"/>
                    </a:lnTo>
                    <a:lnTo>
                      <a:pt x="341" y="578"/>
                    </a:lnTo>
                    <a:lnTo>
                      <a:pt x="341" y="578"/>
                    </a:lnTo>
                    <a:lnTo>
                      <a:pt x="351" y="589"/>
                    </a:lnTo>
                    <a:lnTo>
                      <a:pt x="359" y="600"/>
                    </a:lnTo>
                    <a:lnTo>
                      <a:pt x="374" y="617"/>
                    </a:lnTo>
                    <a:lnTo>
                      <a:pt x="374" y="617"/>
                    </a:lnTo>
                    <a:lnTo>
                      <a:pt x="376" y="621"/>
                    </a:lnTo>
                    <a:lnTo>
                      <a:pt x="377" y="627"/>
                    </a:lnTo>
                    <a:lnTo>
                      <a:pt x="377" y="634"/>
                    </a:lnTo>
                    <a:lnTo>
                      <a:pt x="376" y="640"/>
                    </a:lnTo>
                    <a:lnTo>
                      <a:pt x="374" y="646"/>
                    </a:lnTo>
                    <a:lnTo>
                      <a:pt x="371" y="651"/>
                    </a:lnTo>
                    <a:lnTo>
                      <a:pt x="368" y="655"/>
                    </a:lnTo>
                    <a:lnTo>
                      <a:pt x="363" y="657"/>
                    </a:lnTo>
                    <a:lnTo>
                      <a:pt x="363" y="657"/>
                    </a:lnTo>
                    <a:lnTo>
                      <a:pt x="359" y="657"/>
                    </a:lnTo>
                    <a:lnTo>
                      <a:pt x="354" y="655"/>
                    </a:lnTo>
                    <a:lnTo>
                      <a:pt x="344" y="649"/>
                    </a:lnTo>
                    <a:lnTo>
                      <a:pt x="335" y="644"/>
                    </a:lnTo>
                    <a:lnTo>
                      <a:pt x="332" y="642"/>
                    </a:lnTo>
                    <a:lnTo>
                      <a:pt x="332" y="642"/>
                    </a:lnTo>
                    <a:lnTo>
                      <a:pt x="332" y="698"/>
                    </a:lnTo>
                    <a:lnTo>
                      <a:pt x="331" y="737"/>
                    </a:lnTo>
                    <a:lnTo>
                      <a:pt x="330" y="764"/>
                    </a:lnTo>
                    <a:lnTo>
                      <a:pt x="328" y="777"/>
                    </a:lnTo>
                    <a:lnTo>
                      <a:pt x="327" y="780"/>
                    </a:lnTo>
                    <a:lnTo>
                      <a:pt x="326" y="783"/>
                    </a:lnTo>
                    <a:lnTo>
                      <a:pt x="325" y="782"/>
                    </a:lnTo>
                    <a:lnTo>
                      <a:pt x="323" y="779"/>
                    </a:lnTo>
                    <a:lnTo>
                      <a:pt x="320" y="773"/>
                    </a:lnTo>
                    <a:lnTo>
                      <a:pt x="317" y="764"/>
                    </a:lnTo>
                    <a:lnTo>
                      <a:pt x="317" y="764"/>
                    </a:lnTo>
                    <a:lnTo>
                      <a:pt x="315" y="755"/>
                    </a:lnTo>
                    <a:lnTo>
                      <a:pt x="312" y="749"/>
                    </a:lnTo>
                    <a:lnTo>
                      <a:pt x="310" y="746"/>
                    </a:lnTo>
                    <a:lnTo>
                      <a:pt x="309" y="746"/>
                    </a:lnTo>
                    <a:lnTo>
                      <a:pt x="308" y="747"/>
                    </a:lnTo>
                    <a:lnTo>
                      <a:pt x="308" y="747"/>
                    </a:lnTo>
                    <a:lnTo>
                      <a:pt x="302" y="762"/>
                    </a:lnTo>
                    <a:lnTo>
                      <a:pt x="295" y="774"/>
                    </a:lnTo>
                    <a:lnTo>
                      <a:pt x="290" y="785"/>
                    </a:lnTo>
                    <a:lnTo>
                      <a:pt x="288" y="789"/>
                    </a:lnTo>
                    <a:lnTo>
                      <a:pt x="288" y="794"/>
                    </a:lnTo>
                    <a:lnTo>
                      <a:pt x="288" y="794"/>
                    </a:lnTo>
                    <a:lnTo>
                      <a:pt x="288" y="806"/>
                    </a:lnTo>
                    <a:lnTo>
                      <a:pt x="286" y="818"/>
                    </a:lnTo>
                    <a:lnTo>
                      <a:pt x="285" y="826"/>
                    </a:lnTo>
                    <a:lnTo>
                      <a:pt x="283" y="832"/>
                    </a:lnTo>
                    <a:lnTo>
                      <a:pt x="278" y="839"/>
                    </a:lnTo>
                    <a:lnTo>
                      <a:pt x="274" y="847"/>
                    </a:lnTo>
                    <a:lnTo>
                      <a:pt x="274" y="847"/>
                    </a:lnTo>
                    <a:lnTo>
                      <a:pt x="272" y="850"/>
                    </a:lnTo>
                    <a:lnTo>
                      <a:pt x="270" y="854"/>
                    </a:lnTo>
                    <a:lnTo>
                      <a:pt x="269" y="863"/>
                    </a:lnTo>
                    <a:lnTo>
                      <a:pt x="268" y="874"/>
                    </a:lnTo>
                    <a:lnTo>
                      <a:pt x="269" y="884"/>
                    </a:lnTo>
                    <a:lnTo>
                      <a:pt x="272" y="902"/>
                    </a:lnTo>
                    <a:lnTo>
                      <a:pt x="274" y="912"/>
                    </a:lnTo>
                    <a:lnTo>
                      <a:pt x="274" y="912"/>
                    </a:lnTo>
                    <a:lnTo>
                      <a:pt x="282" y="927"/>
                    </a:lnTo>
                    <a:lnTo>
                      <a:pt x="287" y="939"/>
                    </a:lnTo>
                    <a:lnTo>
                      <a:pt x="287" y="939"/>
                    </a:lnTo>
                    <a:lnTo>
                      <a:pt x="287" y="1007"/>
                    </a:lnTo>
                    <a:lnTo>
                      <a:pt x="287" y="1007"/>
                    </a:lnTo>
                    <a:lnTo>
                      <a:pt x="287" y="1011"/>
                    </a:lnTo>
                    <a:lnTo>
                      <a:pt x="289" y="1016"/>
                    </a:lnTo>
                    <a:lnTo>
                      <a:pt x="291" y="1019"/>
                    </a:lnTo>
                    <a:lnTo>
                      <a:pt x="293" y="1023"/>
                    </a:lnTo>
                    <a:lnTo>
                      <a:pt x="300" y="1029"/>
                    </a:lnTo>
                    <a:lnTo>
                      <a:pt x="309" y="1035"/>
                    </a:lnTo>
                    <a:lnTo>
                      <a:pt x="327" y="1047"/>
                    </a:lnTo>
                    <a:lnTo>
                      <a:pt x="334" y="1053"/>
                    </a:lnTo>
                    <a:lnTo>
                      <a:pt x="340" y="1061"/>
                    </a:lnTo>
                    <a:lnTo>
                      <a:pt x="340" y="1061"/>
                    </a:lnTo>
                    <a:lnTo>
                      <a:pt x="345" y="1068"/>
                    </a:lnTo>
                    <a:lnTo>
                      <a:pt x="348" y="1077"/>
                    </a:lnTo>
                    <a:lnTo>
                      <a:pt x="350" y="1087"/>
                    </a:lnTo>
                    <a:lnTo>
                      <a:pt x="351" y="1096"/>
                    </a:lnTo>
                    <a:lnTo>
                      <a:pt x="351" y="1113"/>
                    </a:lnTo>
                    <a:lnTo>
                      <a:pt x="352" y="1123"/>
                    </a:lnTo>
                    <a:lnTo>
                      <a:pt x="352" y="1123"/>
                    </a:lnTo>
                    <a:lnTo>
                      <a:pt x="354" y="1129"/>
                    </a:lnTo>
                    <a:lnTo>
                      <a:pt x="358" y="1136"/>
                    </a:lnTo>
                    <a:lnTo>
                      <a:pt x="363" y="1145"/>
                    </a:lnTo>
                    <a:lnTo>
                      <a:pt x="369" y="1151"/>
                    </a:lnTo>
                    <a:lnTo>
                      <a:pt x="369" y="1151"/>
                    </a:lnTo>
                    <a:lnTo>
                      <a:pt x="372" y="1154"/>
                    </a:lnTo>
                    <a:lnTo>
                      <a:pt x="374" y="1157"/>
                    </a:lnTo>
                    <a:lnTo>
                      <a:pt x="377" y="1165"/>
                    </a:lnTo>
                    <a:lnTo>
                      <a:pt x="380" y="1173"/>
                    </a:lnTo>
                    <a:lnTo>
                      <a:pt x="383" y="1181"/>
                    </a:lnTo>
                    <a:lnTo>
                      <a:pt x="383" y="1181"/>
                    </a:lnTo>
                    <a:lnTo>
                      <a:pt x="384" y="1186"/>
                    </a:lnTo>
                    <a:lnTo>
                      <a:pt x="384" y="1188"/>
                    </a:lnTo>
                    <a:lnTo>
                      <a:pt x="383" y="1190"/>
                    </a:lnTo>
                    <a:lnTo>
                      <a:pt x="381" y="1192"/>
                    </a:lnTo>
                    <a:lnTo>
                      <a:pt x="378" y="1193"/>
                    </a:lnTo>
                    <a:lnTo>
                      <a:pt x="376" y="1196"/>
                    </a:lnTo>
                    <a:lnTo>
                      <a:pt x="374" y="1199"/>
                    </a:lnTo>
                    <a:lnTo>
                      <a:pt x="372" y="1203"/>
                    </a:lnTo>
                    <a:lnTo>
                      <a:pt x="372" y="1203"/>
                    </a:lnTo>
                    <a:lnTo>
                      <a:pt x="373" y="1209"/>
                    </a:lnTo>
                    <a:lnTo>
                      <a:pt x="374" y="1212"/>
                    </a:lnTo>
                    <a:lnTo>
                      <a:pt x="376" y="1215"/>
                    </a:lnTo>
                    <a:lnTo>
                      <a:pt x="380" y="1217"/>
                    </a:lnTo>
                    <a:lnTo>
                      <a:pt x="388" y="1220"/>
                    </a:lnTo>
                    <a:lnTo>
                      <a:pt x="395" y="1222"/>
                    </a:lnTo>
                    <a:lnTo>
                      <a:pt x="395" y="1222"/>
                    </a:lnTo>
                    <a:lnTo>
                      <a:pt x="401" y="1225"/>
                    </a:lnTo>
                    <a:lnTo>
                      <a:pt x="403" y="1227"/>
                    </a:lnTo>
                    <a:lnTo>
                      <a:pt x="405" y="1230"/>
                    </a:lnTo>
                    <a:lnTo>
                      <a:pt x="408" y="1233"/>
                    </a:lnTo>
                    <a:lnTo>
                      <a:pt x="409" y="1236"/>
                    </a:lnTo>
                    <a:lnTo>
                      <a:pt x="409" y="1240"/>
                    </a:lnTo>
                    <a:lnTo>
                      <a:pt x="408" y="1246"/>
                    </a:lnTo>
                    <a:lnTo>
                      <a:pt x="408" y="1246"/>
                    </a:lnTo>
                    <a:lnTo>
                      <a:pt x="405" y="1255"/>
                    </a:lnTo>
                    <a:lnTo>
                      <a:pt x="404" y="1257"/>
                    </a:lnTo>
                    <a:lnTo>
                      <a:pt x="405" y="1258"/>
                    </a:lnTo>
                    <a:lnTo>
                      <a:pt x="409" y="1260"/>
                    </a:lnTo>
                    <a:lnTo>
                      <a:pt x="413" y="1265"/>
                    </a:lnTo>
                    <a:lnTo>
                      <a:pt x="413" y="1265"/>
                    </a:lnTo>
                    <a:lnTo>
                      <a:pt x="418" y="1270"/>
                    </a:lnTo>
                    <a:lnTo>
                      <a:pt x="419" y="1273"/>
                    </a:lnTo>
                    <a:lnTo>
                      <a:pt x="422" y="1285"/>
                    </a:lnTo>
                    <a:lnTo>
                      <a:pt x="422" y="1285"/>
                    </a:lnTo>
                    <a:lnTo>
                      <a:pt x="424" y="1291"/>
                    </a:lnTo>
                    <a:lnTo>
                      <a:pt x="426" y="1294"/>
                    </a:lnTo>
                    <a:lnTo>
                      <a:pt x="430" y="1296"/>
                    </a:lnTo>
                    <a:lnTo>
                      <a:pt x="432" y="1297"/>
                    </a:lnTo>
                    <a:lnTo>
                      <a:pt x="436" y="1296"/>
                    </a:lnTo>
                    <a:lnTo>
                      <a:pt x="438" y="1295"/>
                    </a:lnTo>
                    <a:lnTo>
                      <a:pt x="438" y="1295"/>
                    </a:lnTo>
                    <a:lnTo>
                      <a:pt x="438" y="1305"/>
                    </a:lnTo>
                    <a:lnTo>
                      <a:pt x="438" y="1305"/>
                    </a:lnTo>
                    <a:lnTo>
                      <a:pt x="438" y="1306"/>
                    </a:lnTo>
                    <a:lnTo>
                      <a:pt x="439" y="1307"/>
                    </a:lnTo>
                    <a:lnTo>
                      <a:pt x="443" y="1308"/>
                    </a:lnTo>
                    <a:lnTo>
                      <a:pt x="447" y="1310"/>
                    </a:lnTo>
                    <a:lnTo>
                      <a:pt x="455" y="1300"/>
                    </a:lnTo>
                    <a:lnTo>
                      <a:pt x="455" y="1300"/>
                    </a:lnTo>
                    <a:lnTo>
                      <a:pt x="453" y="1299"/>
                    </a:lnTo>
                    <a:lnTo>
                      <a:pt x="451" y="1298"/>
                    </a:lnTo>
                    <a:lnTo>
                      <a:pt x="450" y="1297"/>
                    </a:lnTo>
                    <a:lnTo>
                      <a:pt x="450" y="1297"/>
                    </a:lnTo>
                    <a:lnTo>
                      <a:pt x="449" y="1286"/>
                    </a:lnTo>
                    <a:lnTo>
                      <a:pt x="434" y="1280"/>
                    </a:lnTo>
                    <a:lnTo>
                      <a:pt x="434" y="1280"/>
                    </a:lnTo>
                    <a:lnTo>
                      <a:pt x="433" y="1276"/>
                    </a:lnTo>
                    <a:lnTo>
                      <a:pt x="432" y="1268"/>
                    </a:lnTo>
                    <a:lnTo>
                      <a:pt x="432" y="1268"/>
                    </a:lnTo>
                    <a:lnTo>
                      <a:pt x="432" y="1254"/>
                    </a:lnTo>
                    <a:lnTo>
                      <a:pt x="432" y="1254"/>
                    </a:lnTo>
                    <a:lnTo>
                      <a:pt x="431" y="1253"/>
                    </a:lnTo>
                    <a:lnTo>
                      <a:pt x="429" y="1251"/>
                    </a:lnTo>
                    <a:lnTo>
                      <a:pt x="425" y="1250"/>
                    </a:lnTo>
                    <a:lnTo>
                      <a:pt x="425" y="1250"/>
                    </a:lnTo>
                    <a:lnTo>
                      <a:pt x="425" y="1225"/>
                    </a:lnTo>
                    <a:lnTo>
                      <a:pt x="425" y="1225"/>
                    </a:lnTo>
                    <a:lnTo>
                      <a:pt x="424" y="1222"/>
                    </a:lnTo>
                    <a:lnTo>
                      <a:pt x="422" y="1219"/>
                    </a:lnTo>
                    <a:lnTo>
                      <a:pt x="418" y="1214"/>
                    </a:lnTo>
                    <a:lnTo>
                      <a:pt x="413" y="1209"/>
                    </a:lnTo>
                    <a:lnTo>
                      <a:pt x="411" y="1207"/>
                    </a:lnTo>
                    <a:lnTo>
                      <a:pt x="410" y="1204"/>
                    </a:lnTo>
                    <a:lnTo>
                      <a:pt x="410" y="1204"/>
                    </a:lnTo>
                    <a:lnTo>
                      <a:pt x="409" y="1194"/>
                    </a:lnTo>
                    <a:lnTo>
                      <a:pt x="407" y="1187"/>
                    </a:lnTo>
                    <a:lnTo>
                      <a:pt x="402" y="1179"/>
                    </a:lnTo>
                    <a:lnTo>
                      <a:pt x="402" y="1179"/>
                    </a:lnTo>
                    <a:lnTo>
                      <a:pt x="397" y="1172"/>
                    </a:lnTo>
                    <a:lnTo>
                      <a:pt x="391" y="1160"/>
                    </a:lnTo>
                    <a:lnTo>
                      <a:pt x="389" y="1154"/>
                    </a:lnTo>
                    <a:lnTo>
                      <a:pt x="386" y="1148"/>
                    </a:lnTo>
                    <a:lnTo>
                      <a:pt x="384" y="1141"/>
                    </a:lnTo>
                    <a:lnTo>
                      <a:pt x="384" y="1134"/>
                    </a:lnTo>
                    <a:lnTo>
                      <a:pt x="384" y="1134"/>
                    </a:lnTo>
                    <a:lnTo>
                      <a:pt x="383" y="1122"/>
                    </a:lnTo>
                    <a:lnTo>
                      <a:pt x="383" y="1111"/>
                    </a:lnTo>
                    <a:lnTo>
                      <a:pt x="383" y="1108"/>
                    </a:lnTo>
                    <a:lnTo>
                      <a:pt x="383" y="1105"/>
                    </a:lnTo>
                    <a:lnTo>
                      <a:pt x="384" y="1104"/>
                    </a:lnTo>
                    <a:lnTo>
                      <a:pt x="387" y="1103"/>
                    </a:lnTo>
                    <a:lnTo>
                      <a:pt x="387" y="1103"/>
                    </a:lnTo>
                    <a:lnTo>
                      <a:pt x="390" y="1104"/>
                    </a:lnTo>
                    <a:lnTo>
                      <a:pt x="393" y="1106"/>
                    </a:lnTo>
                    <a:lnTo>
                      <a:pt x="400" y="1112"/>
                    </a:lnTo>
                    <a:lnTo>
                      <a:pt x="410" y="1125"/>
                    </a:lnTo>
                    <a:lnTo>
                      <a:pt x="410" y="1125"/>
                    </a:lnTo>
                    <a:lnTo>
                      <a:pt x="411" y="1127"/>
                    </a:lnTo>
                    <a:lnTo>
                      <a:pt x="412" y="1130"/>
                    </a:lnTo>
                    <a:lnTo>
                      <a:pt x="413" y="1141"/>
                    </a:lnTo>
                    <a:lnTo>
                      <a:pt x="415" y="1148"/>
                    </a:lnTo>
                    <a:lnTo>
                      <a:pt x="417" y="1155"/>
                    </a:lnTo>
                    <a:lnTo>
                      <a:pt x="420" y="1164"/>
                    </a:lnTo>
                    <a:lnTo>
                      <a:pt x="424" y="1171"/>
                    </a:lnTo>
                    <a:lnTo>
                      <a:pt x="424" y="1171"/>
                    </a:lnTo>
                    <a:lnTo>
                      <a:pt x="438" y="1190"/>
                    </a:lnTo>
                    <a:lnTo>
                      <a:pt x="455" y="1211"/>
                    </a:lnTo>
                    <a:lnTo>
                      <a:pt x="467" y="1229"/>
                    </a:lnTo>
                    <a:lnTo>
                      <a:pt x="471" y="1235"/>
                    </a:lnTo>
                    <a:lnTo>
                      <a:pt x="472" y="1237"/>
                    </a:lnTo>
                    <a:lnTo>
                      <a:pt x="472" y="1238"/>
                    </a:lnTo>
                    <a:lnTo>
                      <a:pt x="472" y="1238"/>
                    </a:lnTo>
                    <a:lnTo>
                      <a:pt x="468" y="1239"/>
                    </a:lnTo>
                    <a:lnTo>
                      <a:pt x="464" y="1241"/>
                    </a:lnTo>
                    <a:lnTo>
                      <a:pt x="463" y="1243"/>
                    </a:lnTo>
                    <a:lnTo>
                      <a:pt x="462" y="1245"/>
                    </a:lnTo>
                    <a:lnTo>
                      <a:pt x="462" y="1249"/>
                    </a:lnTo>
                    <a:lnTo>
                      <a:pt x="464" y="1253"/>
                    </a:lnTo>
                    <a:lnTo>
                      <a:pt x="464" y="1253"/>
                    </a:lnTo>
                    <a:lnTo>
                      <a:pt x="466" y="1257"/>
                    </a:lnTo>
                    <a:lnTo>
                      <a:pt x="468" y="1260"/>
                    </a:lnTo>
                    <a:lnTo>
                      <a:pt x="472" y="1263"/>
                    </a:lnTo>
                    <a:lnTo>
                      <a:pt x="476" y="1265"/>
                    </a:lnTo>
                    <a:lnTo>
                      <a:pt x="483" y="1268"/>
                    </a:lnTo>
                    <a:lnTo>
                      <a:pt x="491" y="1271"/>
                    </a:lnTo>
                    <a:lnTo>
                      <a:pt x="491" y="1271"/>
                    </a:lnTo>
                    <a:lnTo>
                      <a:pt x="492" y="1272"/>
                    </a:lnTo>
                    <a:lnTo>
                      <a:pt x="494" y="1274"/>
                    </a:lnTo>
                    <a:lnTo>
                      <a:pt x="498" y="1280"/>
                    </a:lnTo>
                    <a:lnTo>
                      <a:pt x="507" y="1300"/>
                    </a:lnTo>
                    <a:lnTo>
                      <a:pt x="517" y="1323"/>
                    </a:lnTo>
                    <a:lnTo>
                      <a:pt x="521" y="1334"/>
                    </a:lnTo>
                    <a:lnTo>
                      <a:pt x="525" y="1341"/>
                    </a:lnTo>
                    <a:lnTo>
                      <a:pt x="525" y="1341"/>
                    </a:lnTo>
                    <a:lnTo>
                      <a:pt x="527" y="1346"/>
                    </a:lnTo>
                    <a:lnTo>
                      <a:pt x="528" y="1350"/>
                    </a:lnTo>
                    <a:lnTo>
                      <a:pt x="528" y="1355"/>
                    </a:lnTo>
                    <a:lnTo>
                      <a:pt x="527" y="1357"/>
                    </a:lnTo>
                    <a:lnTo>
                      <a:pt x="523" y="1362"/>
                    </a:lnTo>
                    <a:lnTo>
                      <a:pt x="521" y="1365"/>
                    </a:lnTo>
                    <a:lnTo>
                      <a:pt x="520" y="1368"/>
                    </a:lnTo>
                    <a:lnTo>
                      <a:pt x="520" y="1368"/>
                    </a:lnTo>
                    <a:lnTo>
                      <a:pt x="519" y="1372"/>
                    </a:lnTo>
                    <a:lnTo>
                      <a:pt x="519" y="1376"/>
                    </a:lnTo>
                    <a:lnTo>
                      <a:pt x="520" y="1379"/>
                    </a:lnTo>
                    <a:lnTo>
                      <a:pt x="521" y="1382"/>
                    </a:lnTo>
                    <a:lnTo>
                      <a:pt x="524" y="1385"/>
                    </a:lnTo>
                    <a:lnTo>
                      <a:pt x="527" y="1387"/>
                    </a:lnTo>
                    <a:lnTo>
                      <a:pt x="538" y="1393"/>
                    </a:lnTo>
                    <a:lnTo>
                      <a:pt x="538" y="1393"/>
                    </a:lnTo>
                    <a:lnTo>
                      <a:pt x="543" y="1397"/>
                    </a:lnTo>
                    <a:lnTo>
                      <a:pt x="547" y="1401"/>
                    </a:lnTo>
                    <a:lnTo>
                      <a:pt x="552" y="1409"/>
                    </a:lnTo>
                    <a:lnTo>
                      <a:pt x="556" y="1414"/>
                    </a:lnTo>
                    <a:lnTo>
                      <a:pt x="559" y="1419"/>
                    </a:lnTo>
                    <a:lnTo>
                      <a:pt x="564" y="1422"/>
                    </a:lnTo>
                    <a:lnTo>
                      <a:pt x="570" y="1425"/>
                    </a:lnTo>
                    <a:lnTo>
                      <a:pt x="570" y="1425"/>
                    </a:lnTo>
                    <a:lnTo>
                      <a:pt x="578" y="1428"/>
                    </a:lnTo>
                    <a:lnTo>
                      <a:pt x="587" y="1432"/>
                    </a:lnTo>
                    <a:lnTo>
                      <a:pt x="607" y="1443"/>
                    </a:lnTo>
                    <a:lnTo>
                      <a:pt x="625" y="1452"/>
                    </a:lnTo>
                    <a:lnTo>
                      <a:pt x="632" y="1456"/>
                    </a:lnTo>
                    <a:lnTo>
                      <a:pt x="637" y="1457"/>
                    </a:lnTo>
                    <a:lnTo>
                      <a:pt x="637" y="1457"/>
                    </a:lnTo>
                    <a:lnTo>
                      <a:pt x="641" y="1458"/>
                    </a:lnTo>
                    <a:lnTo>
                      <a:pt x="643" y="1461"/>
                    </a:lnTo>
                    <a:lnTo>
                      <a:pt x="647" y="1465"/>
                    </a:lnTo>
                    <a:lnTo>
                      <a:pt x="652" y="1468"/>
                    </a:lnTo>
                    <a:lnTo>
                      <a:pt x="655" y="1469"/>
                    </a:lnTo>
                    <a:lnTo>
                      <a:pt x="660" y="1470"/>
                    </a:lnTo>
                    <a:lnTo>
                      <a:pt x="660" y="1470"/>
                    </a:lnTo>
                    <a:lnTo>
                      <a:pt x="668" y="1471"/>
                    </a:lnTo>
                    <a:lnTo>
                      <a:pt x="673" y="1474"/>
                    </a:lnTo>
                    <a:lnTo>
                      <a:pt x="682" y="1480"/>
                    </a:lnTo>
                    <a:lnTo>
                      <a:pt x="682" y="1480"/>
                    </a:lnTo>
                    <a:lnTo>
                      <a:pt x="686" y="1482"/>
                    </a:lnTo>
                    <a:lnTo>
                      <a:pt x="690" y="1482"/>
                    </a:lnTo>
                    <a:lnTo>
                      <a:pt x="700" y="1479"/>
                    </a:lnTo>
                    <a:lnTo>
                      <a:pt x="710" y="1475"/>
                    </a:lnTo>
                    <a:lnTo>
                      <a:pt x="717" y="1472"/>
                    </a:lnTo>
                    <a:lnTo>
                      <a:pt x="717" y="1472"/>
                    </a:lnTo>
                    <a:lnTo>
                      <a:pt x="720" y="1470"/>
                    </a:lnTo>
                    <a:lnTo>
                      <a:pt x="725" y="1470"/>
                    </a:lnTo>
                    <a:lnTo>
                      <a:pt x="738" y="1472"/>
                    </a:lnTo>
                    <a:lnTo>
                      <a:pt x="738" y="1472"/>
                    </a:lnTo>
                    <a:lnTo>
                      <a:pt x="744" y="1474"/>
                    </a:lnTo>
                    <a:lnTo>
                      <a:pt x="751" y="1479"/>
                    </a:lnTo>
                    <a:lnTo>
                      <a:pt x="768" y="1494"/>
                    </a:lnTo>
                    <a:lnTo>
                      <a:pt x="786" y="1511"/>
                    </a:lnTo>
                    <a:lnTo>
                      <a:pt x="797" y="1524"/>
                    </a:lnTo>
                    <a:lnTo>
                      <a:pt x="797" y="1524"/>
                    </a:lnTo>
                    <a:lnTo>
                      <a:pt x="802" y="1527"/>
                    </a:lnTo>
                    <a:lnTo>
                      <a:pt x="806" y="1528"/>
                    </a:lnTo>
                    <a:lnTo>
                      <a:pt x="811" y="1527"/>
                    </a:lnTo>
                    <a:lnTo>
                      <a:pt x="815" y="1526"/>
                    </a:lnTo>
                    <a:lnTo>
                      <a:pt x="815" y="1526"/>
                    </a:lnTo>
                    <a:lnTo>
                      <a:pt x="821" y="1524"/>
                    </a:lnTo>
                    <a:lnTo>
                      <a:pt x="823" y="1522"/>
                    </a:lnTo>
                    <a:lnTo>
                      <a:pt x="826" y="1524"/>
                    </a:lnTo>
                    <a:lnTo>
                      <a:pt x="826" y="1524"/>
                    </a:lnTo>
                    <a:lnTo>
                      <a:pt x="843" y="1533"/>
                    </a:lnTo>
                    <a:lnTo>
                      <a:pt x="853" y="1536"/>
                    </a:lnTo>
                    <a:lnTo>
                      <a:pt x="856" y="1537"/>
                    </a:lnTo>
                    <a:lnTo>
                      <a:pt x="859" y="1537"/>
                    </a:lnTo>
                    <a:lnTo>
                      <a:pt x="859" y="1537"/>
                    </a:lnTo>
                    <a:lnTo>
                      <a:pt x="863" y="1536"/>
                    </a:lnTo>
                    <a:lnTo>
                      <a:pt x="865" y="1533"/>
                    </a:lnTo>
                    <a:lnTo>
                      <a:pt x="867" y="1531"/>
                    </a:lnTo>
                    <a:lnTo>
                      <a:pt x="871" y="1531"/>
                    </a:lnTo>
                    <a:lnTo>
                      <a:pt x="871" y="1531"/>
                    </a:lnTo>
                    <a:lnTo>
                      <a:pt x="872" y="1531"/>
                    </a:lnTo>
                    <a:lnTo>
                      <a:pt x="873" y="1532"/>
                    </a:lnTo>
                    <a:lnTo>
                      <a:pt x="875" y="1537"/>
                    </a:lnTo>
                    <a:lnTo>
                      <a:pt x="879" y="1547"/>
                    </a:lnTo>
                    <a:lnTo>
                      <a:pt x="883" y="1553"/>
                    </a:lnTo>
                    <a:lnTo>
                      <a:pt x="888" y="1560"/>
                    </a:lnTo>
                    <a:lnTo>
                      <a:pt x="888" y="1560"/>
                    </a:lnTo>
                    <a:lnTo>
                      <a:pt x="897" y="1574"/>
                    </a:lnTo>
                    <a:lnTo>
                      <a:pt x="901" y="1582"/>
                    </a:lnTo>
                    <a:lnTo>
                      <a:pt x="902" y="1586"/>
                    </a:lnTo>
                    <a:lnTo>
                      <a:pt x="902" y="1590"/>
                    </a:lnTo>
                    <a:lnTo>
                      <a:pt x="902" y="1590"/>
                    </a:lnTo>
                    <a:lnTo>
                      <a:pt x="903" y="1594"/>
                    </a:lnTo>
                    <a:lnTo>
                      <a:pt x="907" y="1601"/>
                    </a:lnTo>
                    <a:lnTo>
                      <a:pt x="909" y="1604"/>
                    </a:lnTo>
                    <a:lnTo>
                      <a:pt x="913" y="1606"/>
                    </a:lnTo>
                    <a:lnTo>
                      <a:pt x="917" y="1607"/>
                    </a:lnTo>
                    <a:lnTo>
                      <a:pt x="921" y="1607"/>
                    </a:lnTo>
                    <a:lnTo>
                      <a:pt x="921" y="1607"/>
                    </a:lnTo>
                    <a:lnTo>
                      <a:pt x="925" y="1607"/>
                    </a:lnTo>
                    <a:lnTo>
                      <a:pt x="928" y="1609"/>
                    </a:lnTo>
                    <a:lnTo>
                      <a:pt x="936" y="1612"/>
                    </a:lnTo>
                    <a:lnTo>
                      <a:pt x="941" y="1615"/>
                    </a:lnTo>
                    <a:lnTo>
                      <a:pt x="943" y="1617"/>
                    </a:lnTo>
                    <a:lnTo>
                      <a:pt x="943" y="1636"/>
                    </a:lnTo>
                    <a:lnTo>
                      <a:pt x="943" y="1636"/>
                    </a:lnTo>
                    <a:lnTo>
                      <a:pt x="963" y="1637"/>
                    </a:lnTo>
                    <a:lnTo>
                      <a:pt x="979" y="1639"/>
                    </a:lnTo>
                    <a:lnTo>
                      <a:pt x="989" y="1640"/>
                    </a:lnTo>
                    <a:lnTo>
                      <a:pt x="989" y="1640"/>
                    </a:lnTo>
                    <a:lnTo>
                      <a:pt x="991" y="1642"/>
                    </a:lnTo>
                    <a:lnTo>
                      <a:pt x="993" y="1644"/>
                    </a:lnTo>
                    <a:lnTo>
                      <a:pt x="997" y="1651"/>
                    </a:lnTo>
                    <a:lnTo>
                      <a:pt x="999" y="1658"/>
                    </a:lnTo>
                    <a:lnTo>
                      <a:pt x="1000" y="1660"/>
                    </a:lnTo>
                    <a:lnTo>
                      <a:pt x="1001" y="1661"/>
                    </a:lnTo>
                    <a:lnTo>
                      <a:pt x="1001" y="1661"/>
                    </a:lnTo>
                    <a:lnTo>
                      <a:pt x="1003" y="1661"/>
                    </a:lnTo>
                    <a:lnTo>
                      <a:pt x="1005" y="1660"/>
                    </a:lnTo>
                    <a:lnTo>
                      <a:pt x="1010" y="1655"/>
                    </a:lnTo>
                    <a:lnTo>
                      <a:pt x="1013" y="1651"/>
                    </a:lnTo>
                    <a:lnTo>
                      <a:pt x="1014" y="1646"/>
                    </a:lnTo>
                    <a:lnTo>
                      <a:pt x="1015" y="1642"/>
                    </a:lnTo>
                    <a:lnTo>
                      <a:pt x="1015" y="1639"/>
                    </a:lnTo>
                    <a:lnTo>
                      <a:pt x="1015" y="1639"/>
                    </a:lnTo>
                    <a:lnTo>
                      <a:pt x="1015" y="1636"/>
                    </a:lnTo>
                    <a:lnTo>
                      <a:pt x="1018" y="1633"/>
                    </a:lnTo>
                    <a:lnTo>
                      <a:pt x="1020" y="1631"/>
                    </a:lnTo>
                    <a:lnTo>
                      <a:pt x="1023" y="1628"/>
                    </a:lnTo>
                    <a:lnTo>
                      <a:pt x="1030" y="1623"/>
                    </a:lnTo>
                    <a:lnTo>
                      <a:pt x="1037" y="1619"/>
                    </a:lnTo>
                    <a:lnTo>
                      <a:pt x="1037" y="1619"/>
                    </a:lnTo>
                    <a:lnTo>
                      <a:pt x="1040" y="1617"/>
                    </a:lnTo>
                    <a:lnTo>
                      <a:pt x="1043" y="1617"/>
                    </a:lnTo>
                    <a:lnTo>
                      <a:pt x="1045" y="1619"/>
                    </a:lnTo>
                    <a:lnTo>
                      <a:pt x="1048" y="1621"/>
                    </a:lnTo>
                    <a:lnTo>
                      <a:pt x="1053" y="1627"/>
                    </a:lnTo>
                    <a:lnTo>
                      <a:pt x="1058" y="1634"/>
                    </a:lnTo>
                    <a:lnTo>
                      <a:pt x="1058" y="1634"/>
                    </a:lnTo>
                    <a:lnTo>
                      <a:pt x="1064" y="1640"/>
                    </a:lnTo>
                    <a:lnTo>
                      <a:pt x="1069" y="1649"/>
                    </a:lnTo>
                    <a:lnTo>
                      <a:pt x="1074" y="1660"/>
                    </a:lnTo>
                    <a:lnTo>
                      <a:pt x="1075" y="1665"/>
                    </a:lnTo>
                    <a:lnTo>
                      <a:pt x="1076" y="1670"/>
                    </a:lnTo>
                    <a:lnTo>
                      <a:pt x="1076" y="1670"/>
                    </a:lnTo>
                    <a:lnTo>
                      <a:pt x="1075" y="1695"/>
                    </a:lnTo>
                    <a:lnTo>
                      <a:pt x="1075" y="1725"/>
                    </a:lnTo>
                    <a:lnTo>
                      <a:pt x="1075" y="1725"/>
                    </a:lnTo>
                    <a:lnTo>
                      <a:pt x="1074" y="1732"/>
                    </a:lnTo>
                    <a:lnTo>
                      <a:pt x="1072" y="1740"/>
                    </a:lnTo>
                    <a:lnTo>
                      <a:pt x="1069" y="1745"/>
                    </a:lnTo>
                    <a:lnTo>
                      <a:pt x="1065" y="1750"/>
                    </a:lnTo>
                    <a:lnTo>
                      <a:pt x="1055" y="1761"/>
                    </a:lnTo>
                    <a:lnTo>
                      <a:pt x="1046" y="1771"/>
                    </a:lnTo>
                    <a:lnTo>
                      <a:pt x="1046" y="1771"/>
                    </a:lnTo>
                    <a:lnTo>
                      <a:pt x="1037" y="1781"/>
                    </a:lnTo>
                    <a:lnTo>
                      <a:pt x="1029" y="1788"/>
                    </a:lnTo>
                    <a:lnTo>
                      <a:pt x="1022" y="1794"/>
                    </a:lnTo>
                    <a:lnTo>
                      <a:pt x="1016" y="1800"/>
                    </a:lnTo>
                    <a:lnTo>
                      <a:pt x="1016" y="1800"/>
                    </a:lnTo>
                    <a:lnTo>
                      <a:pt x="1014" y="1803"/>
                    </a:lnTo>
                    <a:lnTo>
                      <a:pt x="1013" y="1807"/>
                    </a:lnTo>
                    <a:lnTo>
                      <a:pt x="1010" y="1817"/>
                    </a:lnTo>
                    <a:lnTo>
                      <a:pt x="1008" y="1829"/>
                    </a:lnTo>
                    <a:lnTo>
                      <a:pt x="1009" y="1839"/>
                    </a:lnTo>
                    <a:lnTo>
                      <a:pt x="1009" y="1839"/>
                    </a:lnTo>
                    <a:lnTo>
                      <a:pt x="1010" y="1843"/>
                    </a:lnTo>
                    <a:lnTo>
                      <a:pt x="1012" y="1845"/>
                    </a:lnTo>
                    <a:lnTo>
                      <a:pt x="1015" y="1846"/>
                    </a:lnTo>
                    <a:lnTo>
                      <a:pt x="1019" y="1847"/>
                    </a:lnTo>
                    <a:lnTo>
                      <a:pt x="1022" y="1847"/>
                    </a:lnTo>
                    <a:lnTo>
                      <a:pt x="1025" y="1848"/>
                    </a:lnTo>
                    <a:lnTo>
                      <a:pt x="1026" y="1851"/>
                    </a:lnTo>
                    <a:lnTo>
                      <a:pt x="1027" y="1855"/>
                    </a:lnTo>
                    <a:lnTo>
                      <a:pt x="1027" y="1855"/>
                    </a:lnTo>
                    <a:lnTo>
                      <a:pt x="1026" y="1859"/>
                    </a:lnTo>
                    <a:lnTo>
                      <a:pt x="1025" y="1863"/>
                    </a:lnTo>
                    <a:lnTo>
                      <a:pt x="1022" y="1865"/>
                    </a:lnTo>
                    <a:lnTo>
                      <a:pt x="1018" y="1866"/>
                    </a:lnTo>
                    <a:lnTo>
                      <a:pt x="1008" y="1869"/>
                    </a:lnTo>
                    <a:lnTo>
                      <a:pt x="1002" y="1871"/>
                    </a:lnTo>
                    <a:lnTo>
                      <a:pt x="995" y="1875"/>
                    </a:lnTo>
                    <a:lnTo>
                      <a:pt x="995" y="1875"/>
                    </a:lnTo>
                    <a:lnTo>
                      <a:pt x="991" y="1879"/>
                    </a:lnTo>
                    <a:lnTo>
                      <a:pt x="989" y="1883"/>
                    </a:lnTo>
                    <a:lnTo>
                      <a:pt x="989" y="1887"/>
                    </a:lnTo>
                    <a:lnTo>
                      <a:pt x="991" y="1889"/>
                    </a:lnTo>
                    <a:lnTo>
                      <a:pt x="998" y="1894"/>
                    </a:lnTo>
                    <a:lnTo>
                      <a:pt x="1001" y="1897"/>
                    </a:lnTo>
                    <a:lnTo>
                      <a:pt x="1004" y="1901"/>
                    </a:lnTo>
                    <a:lnTo>
                      <a:pt x="1004" y="1901"/>
                    </a:lnTo>
                    <a:lnTo>
                      <a:pt x="1005" y="1904"/>
                    </a:lnTo>
                    <a:lnTo>
                      <a:pt x="1005" y="1907"/>
                    </a:lnTo>
                    <a:lnTo>
                      <a:pt x="1004" y="1908"/>
                    </a:lnTo>
                    <a:lnTo>
                      <a:pt x="1002" y="1908"/>
                    </a:lnTo>
                    <a:lnTo>
                      <a:pt x="1000" y="1909"/>
                    </a:lnTo>
                    <a:lnTo>
                      <a:pt x="998" y="1910"/>
                    </a:lnTo>
                    <a:lnTo>
                      <a:pt x="997" y="1913"/>
                    </a:lnTo>
                    <a:lnTo>
                      <a:pt x="995" y="1917"/>
                    </a:lnTo>
                    <a:lnTo>
                      <a:pt x="995" y="1917"/>
                    </a:lnTo>
                    <a:lnTo>
                      <a:pt x="997" y="1921"/>
                    </a:lnTo>
                    <a:lnTo>
                      <a:pt x="999" y="1924"/>
                    </a:lnTo>
                    <a:lnTo>
                      <a:pt x="1003" y="1927"/>
                    </a:lnTo>
                    <a:lnTo>
                      <a:pt x="1008" y="1928"/>
                    </a:lnTo>
                    <a:lnTo>
                      <a:pt x="1021" y="1931"/>
                    </a:lnTo>
                    <a:lnTo>
                      <a:pt x="1034" y="1934"/>
                    </a:lnTo>
                    <a:lnTo>
                      <a:pt x="1034" y="1934"/>
                    </a:lnTo>
                    <a:lnTo>
                      <a:pt x="1039" y="1935"/>
                    </a:lnTo>
                    <a:lnTo>
                      <a:pt x="1042" y="1937"/>
                    </a:lnTo>
                    <a:lnTo>
                      <a:pt x="1049" y="1944"/>
                    </a:lnTo>
                    <a:lnTo>
                      <a:pt x="1056" y="1955"/>
                    </a:lnTo>
                    <a:lnTo>
                      <a:pt x="1063" y="1966"/>
                    </a:lnTo>
                    <a:lnTo>
                      <a:pt x="1075" y="1992"/>
                    </a:lnTo>
                    <a:lnTo>
                      <a:pt x="1085" y="2014"/>
                    </a:lnTo>
                    <a:lnTo>
                      <a:pt x="1085" y="2014"/>
                    </a:lnTo>
                    <a:lnTo>
                      <a:pt x="1093" y="2033"/>
                    </a:lnTo>
                    <a:lnTo>
                      <a:pt x="1101" y="2048"/>
                    </a:lnTo>
                    <a:lnTo>
                      <a:pt x="1106" y="2055"/>
                    </a:lnTo>
                    <a:lnTo>
                      <a:pt x="1110" y="2060"/>
                    </a:lnTo>
                    <a:lnTo>
                      <a:pt x="1114" y="2064"/>
                    </a:lnTo>
                    <a:lnTo>
                      <a:pt x="1118" y="2067"/>
                    </a:lnTo>
                    <a:lnTo>
                      <a:pt x="1118" y="2067"/>
                    </a:lnTo>
                    <a:lnTo>
                      <a:pt x="1122" y="2068"/>
                    </a:lnTo>
                    <a:lnTo>
                      <a:pt x="1126" y="2071"/>
                    </a:lnTo>
                    <a:lnTo>
                      <a:pt x="1132" y="2077"/>
                    </a:lnTo>
                    <a:lnTo>
                      <a:pt x="1136" y="2079"/>
                    </a:lnTo>
                    <a:lnTo>
                      <a:pt x="1140" y="2082"/>
                    </a:lnTo>
                    <a:lnTo>
                      <a:pt x="1147" y="2085"/>
                    </a:lnTo>
                    <a:lnTo>
                      <a:pt x="1155" y="2087"/>
                    </a:lnTo>
                    <a:lnTo>
                      <a:pt x="1155" y="2087"/>
                    </a:lnTo>
                    <a:lnTo>
                      <a:pt x="1163" y="2089"/>
                    </a:lnTo>
                    <a:lnTo>
                      <a:pt x="1171" y="2093"/>
                    </a:lnTo>
                    <a:lnTo>
                      <a:pt x="1187" y="2101"/>
                    </a:lnTo>
                    <a:lnTo>
                      <a:pt x="1199" y="2108"/>
                    </a:lnTo>
                    <a:lnTo>
                      <a:pt x="1204" y="2110"/>
                    </a:lnTo>
                    <a:lnTo>
                      <a:pt x="1210" y="2111"/>
                    </a:lnTo>
                    <a:lnTo>
                      <a:pt x="1210" y="2111"/>
                    </a:lnTo>
                    <a:lnTo>
                      <a:pt x="1214" y="2112"/>
                    </a:lnTo>
                    <a:lnTo>
                      <a:pt x="1217" y="2114"/>
                    </a:lnTo>
                    <a:lnTo>
                      <a:pt x="1219" y="2119"/>
                    </a:lnTo>
                    <a:lnTo>
                      <a:pt x="1220" y="2124"/>
                    </a:lnTo>
                    <a:lnTo>
                      <a:pt x="1221" y="2129"/>
                    </a:lnTo>
                    <a:lnTo>
                      <a:pt x="1221" y="2134"/>
                    </a:lnTo>
                    <a:lnTo>
                      <a:pt x="1220" y="2139"/>
                    </a:lnTo>
                    <a:lnTo>
                      <a:pt x="1218" y="2143"/>
                    </a:lnTo>
                    <a:lnTo>
                      <a:pt x="1218" y="2143"/>
                    </a:lnTo>
                    <a:lnTo>
                      <a:pt x="1217" y="2149"/>
                    </a:lnTo>
                    <a:lnTo>
                      <a:pt x="1217" y="2156"/>
                    </a:lnTo>
                    <a:lnTo>
                      <a:pt x="1218" y="2168"/>
                    </a:lnTo>
                    <a:lnTo>
                      <a:pt x="1221" y="2188"/>
                    </a:lnTo>
                    <a:lnTo>
                      <a:pt x="1221" y="2188"/>
                    </a:lnTo>
                    <a:lnTo>
                      <a:pt x="1221" y="2203"/>
                    </a:lnTo>
                    <a:lnTo>
                      <a:pt x="1221" y="2219"/>
                    </a:lnTo>
                    <a:lnTo>
                      <a:pt x="1218" y="2256"/>
                    </a:lnTo>
                    <a:lnTo>
                      <a:pt x="1214" y="2289"/>
                    </a:lnTo>
                    <a:lnTo>
                      <a:pt x="1212" y="2299"/>
                    </a:lnTo>
                    <a:lnTo>
                      <a:pt x="1210" y="2305"/>
                    </a:lnTo>
                    <a:lnTo>
                      <a:pt x="1210" y="2305"/>
                    </a:lnTo>
                    <a:lnTo>
                      <a:pt x="1208" y="2311"/>
                    </a:lnTo>
                    <a:lnTo>
                      <a:pt x="1208" y="2313"/>
                    </a:lnTo>
                    <a:lnTo>
                      <a:pt x="1210" y="2315"/>
                    </a:lnTo>
                    <a:lnTo>
                      <a:pt x="1214" y="2319"/>
                    </a:lnTo>
                    <a:lnTo>
                      <a:pt x="1214" y="2319"/>
                    </a:lnTo>
                    <a:lnTo>
                      <a:pt x="1215" y="2322"/>
                    </a:lnTo>
                    <a:lnTo>
                      <a:pt x="1215" y="2326"/>
                    </a:lnTo>
                    <a:lnTo>
                      <a:pt x="1213" y="2332"/>
                    </a:lnTo>
                    <a:lnTo>
                      <a:pt x="1211" y="2338"/>
                    </a:lnTo>
                    <a:lnTo>
                      <a:pt x="1205" y="2351"/>
                    </a:lnTo>
                    <a:lnTo>
                      <a:pt x="1203" y="2356"/>
                    </a:lnTo>
                    <a:lnTo>
                      <a:pt x="1202" y="2360"/>
                    </a:lnTo>
                    <a:lnTo>
                      <a:pt x="1202" y="2360"/>
                    </a:lnTo>
                    <a:lnTo>
                      <a:pt x="1202" y="2363"/>
                    </a:lnTo>
                    <a:lnTo>
                      <a:pt x="1200" y="2365"/>
                    </a:lnTo>
                    <a:lnTo>
                      <a:pt x="1194" y="2370"/>
                    </a:lnTo>
                    <a:lnTo>
                      <a:pt x="1188" y="2376"/>
                    </a:lnTo>
                    <a:lnTo>
                      <a:pt x="1185" y="2379"/>
                    </a:lnTo>
                    <a:lnTo>
                      <a:pt x="1183" y="2381"/>
                    </a:lnTo>
                    <a:lnTo>
                      <a:pt x="1183" y="2381"/>
                    </a:lnTo>
                    <a:lnTo>
                      <a:pt x="1182" y="2384"/>
                    </a:lnTo>
                    <a:lnTo>
                      <a:pt x="1183" y="2386"/>
                    </a:lnTo>
                    <a:lnTo>
                      <a:pt x="1187" y="2389"/>
                    </a:lnTo>
                    <a:lnTo>
                      <a:pt x="1191" y="2393"/>
                    </a:lnTo>
                    <a:lnTo>
                      <a:pt x="1192" y="2394"/>
                    </a:lnTo>
                    <a:lnTo>
                      <a:pt x="1193" y="2397"/>
                    </a:lnTo>
                    <a:lnTo>
                      <a:pt x="1193" y="2397"/>
                    </a:lnTo>
                    <a:lnTo>
                      <a:pt x="1194" y="2400"/>
                    </a:lnTo>
                    <a:lnTo>
                      <a:pt x="1194" y="2403"/>
                    </a:lnTo>
                    <a:lnTo>
                      <a:pt x="1193" y="2412"/>
                    </a:lnTo>
                    <a:lnTo>
                      <a:pt x="1193" y="2422"/>
                    </a:lnTo>
                    <a:lnTo>
                      <a:pt x="1194" y="2425"/>
                    </a:lnTo>
                    <a:lnTo>
                      <a:pt x="1196" y="2428"/>
                    </a:lnTo>
                    <a:lnTo>
                      <a:pt x="1196" y="2428"/>
                    </a:lnTo>
                    <a:lnTo>
                      <a:pt x="1200" y="2432"/>
                    </a:lnTo>
                    <a:lnTo>
                      <a:pt x="1204" y="2434"/>
                    </a:lnTo>
                    <a:lnTo>
                      <a:pt x="1208" y="2438"/>
                    </a:lnTo>
                    <a:lnTo>
                      <a:pt x="1210" y="2440"/>
                    </a:lnTo>
                    <a:lnTo>
                      <a:pt x="1210" y="2443"/>
                    </a:lnTo>
                    <a:lnTo>
                      <a:pt x="1210" y="2443"/>
                    </a:lnTo>
                    <a:lnTo>
                      <a:pt x="1211" y="2447"/>
                    </a:lnTo>
                    <a:lnTo>
                      <a:pt x="1210" y="2451"/>
                    </a:lnTo>
                    <a:lnTo>
                      <a:pt x="1209" y="2454"/>
                    </a:lnTo>
                    <a:lnTo>
                      <a:pt x="1206" y="2458"/>
                    </a:lnTo>
                    <a:lnTo>
                      <a:pt x="1203" y="2461"/>
                    </a:lnTo>
                    <a:lnTo>
                      <a:pt x="1200" y="2463"/>
                    </a:lnTo>
                    <a:lnTo>
                      <a:pt x="1197" y="2464"/>
                    </a:lnTo>
                    <a:lnTo>
                      <a:pt x="1193" y="2464"/>
                    </a:lnTo>
                    <a:lnTo>
                      <a:pt x="1193" y="2464"/>
                    </a:lnTo>
                    <a:lnTo>
                      <a:pt x="1189" y="2465"/>
                    </a:lnTo>
                    <a:lnTo>
                      <a:pt x="1187" y="2466"/>
                    </a:lnTo>
                    <a:lnTo>
                      <a:pt x="1184" y="2468"/>
                    </a:lnTo>
                    <a:lnTo>
                      <a:pt x="1183" y="2469"/>
                    </a:lnTo>
                    <a:lnTo>
                      <a:pt x="1183" y="2471"/>
                    </a:lnTo>
                    <a:lnTo>
                      <a:pt x="1183" y="2472"/>
                    </a:lnTo>
                    <a:lnTo>
                      <a:pt x="1184" y="2472"/>
                    </a:lnTo>
                    <a:lnTo>
                      <a:pt x="1187" y="2472"/>
                    </a:lnTo>
                    <a:lnTo>
                      <a:pt x="1187" y="2472"/>
                    </a:lnTo>
                    <a:lnTo>
                      <a:pt x="1189" y="2471"/>
                    </a:lnTo>
                    <a:lnTo>
                      <a:pt x="1191" y="2470"/>
                    </a:lnTo>
                    <a:lnTo>
                      <a:pt x="1194" y="2470"/>
                    </a:lnTo>
                    <a:lnTo>
                      <a:pt x="1198" y="2472"/>
                    </a:lnTo>
                    <a:lnTo>
                      <a:pt x="1208" y="2488"/>
                    </a:lnTo>
                    <a:lnTo>
                      <a:pt x="1208" y="2488"/>
                    </a:lnTo>
                    <a:lnTo>
                      <a:pt x="1248" y="2483"/>
                    </a:lnTo>
                    <a:lnTo>
                      <a:pt x="1288" y="2476"/>
                    </a:lnTo>
                    <a:lnTo>
                      <a:pt x="1288" y="2476"/>
                    </a:lnTo>
                    <a:lnTo>
                      <a:pt x="1297" y="2468"/>
                    </a:lnTo>
                    <a:lnTo>
                      <a:pt x="1300" y="2465"/>
                    </a:lnTo>
                    <a:lnTo>
                      <a:pt x="1303" y="2464"/>
                    </a:lnTo>
                    <a:lnTo>
                      <a:pt x="1303" y="2464"/>
                    </a:lnTo>
                    <a:lnTo>
                      <a:pt x="1307" y="2463"/>
                    </a:lnTo>
                    <a:lnTo>
                      <a:pt x="1310" y="2461"/>
                    </a:lnTo>
                    <a:lnTo>
                      <a:pt x="1311" y="2457"/>
                    </a:lnTo>
                    <a:lnTo>
                      <a:pt x="1311" y="2452"/>
                    </a:lnTo>
                    <a:lnTo>
                      <a:pt x="1307" y="2439"/>
                    </a:lnTo>
                    <a:lnTo>
                      <a:pt x="1302" y="2421"/>
                    </a:lnTo>
                    <a:lnTo>
                      <a:pt x="1302" y="2421"/>
                    </a:lnTo>
                    <a:lnTo>
                      <a:pt x="1301" y="2415"/>
                    </a:lnTo>
                    <a:lnTo>
                      <a:pt x="1301" y="2410"/>
                    </a:lnTo>
                    <a:lnTo>
                      <a:pt x="1302" y="2408"/>
                    </a:lnTo>
                    <a:lnTo>
                      <a:pt x="1304" y="2407"/>
                    </a:lnTo>
                    <a:lnTo>
                      <a:pt x="1306" y="2406"/>
                    </a:lnTo>
                    <a:lnTo>
                      <a:pt x="1309" y="2406"/>
                    </a:lnTo>
                    <a:lnTo>
                      <a:pt x="1318" y="2408"/>
                    </a:lnTo>
                    <a:lnTo>
                      <a:pt x="1318" y="2408"/>
                    </a:lnTo>
                    <a:lnTo>
                      <a:pt x="1328" y="2410"/>
                    </a:lnTo>
                    <a:lnTo>
                      <a:pt x="1333" y="2410"/>
                    </a:lnTo>
                    <a:lnTo>
                      <a:pt x="1338" y="2409"/>
                    </a:lnTo>
                    <a:lnTo>
                      <a:pt x="1338" y="2409"/>
                    </a:lnTo>
                    <a:lnTo>
                      <a:pt x="1344" y="2406"/>
                    </a:lnTo>
                    <a:lnTo>
                      <a:pt x="1347" y="2402"/>
                    </a:lnTo>
                    <a:lnTo>
                      <a:pt x="1353" y="2391"/>
                    </a:lnTo>
                    <a:lnTo>
                      <a:pt x="1356" y="2386"/>
                    </a:lnTo>
                    <a:lnTo>
                      <a:pt x="1360" y="2382"/>
                    </a:lnTo>
                    <a:lnTo>
                      <a:pt x="1365" y="2379"/>
                    </a:lnTo>
                    <a:lnTo>
                      <a:pt x="1373" y="2377"/>
                    </a:lnTo>
                    <a:lnTo>
                      <a:pt x="1373" y="2377"/>
                    </a:lnTo>
                    <a:lnTo>
                      <a:pt x="1382" y="2375"/>
                    </a:lnTo>
                    <a:lnTo>
                      <a:pt x="1390" y="2372"/>
                    </a:lnTo>
                    <a:lnTo>
                      <a:pt x="1400" y="2366"/>
                    </a:lnTo>
                    <a:lnTo>
                      <a:pt x="1408" y="2361"/>
                    </a:lnTo>
                    <a:lnTo>
                      <a:pt x="1415" y="2355"/>
                    </a:lnTo>
                    <a:lnTo>
                      <a:pt x="1422" y="2348"/>
                    </a:lnTo>
                    <a:lnTo>
                      <a:pt x="1428" y="2342"/>
                    </a:lnTo>
                    <a:lnTo>
                      <a:pt x="1432" y="2337"/>
                    </a:lnTo>
                    <a:lnTo>
                      <a:pt x="1432" y="2337"/>
                    </a:lnTo>
                    <a:lnTo>
                      <a:pt x="1435" y="2331"/>
                    </a:lnTo>
                    <a:lnTo>
                      <a:pt x="1436" y="2326"/>
                    </a:lnTo>
                    <a:lnTo>
                      <a:pt x="1437" y="2322"/>
                    </a:lnTo>
                    <a:lnTo>
                      <a:pt x="1438" y="2319"/>
                    </a:lnTo>
                    <a:lnTo>
                      <a:pt x="1441" y="2317"/>
                    </a:lnTo>
                    <a:lnTo>
                      <a:pt x="1446" y="2316"/>
                    </a:lnTo>
                    <a:lnTo>
                      <a:pt x="1453" y="2316"/>
                    </a:lnTo>
                    <a:lnTo>
                      <a:pt x="1465" y="2317"/>
                    </a:lnTo>
                    <a:lnTo>
                      <a:pt x="1465" y="2317"/>
                    </a:lnTo>
                    <a:lnTo>
                      <a:pt x="1472" y="2318"/>
                    </a:lnTo>
                    <a:lnTo>
                      <a:pt x="1478" y="2317"/>
                    </a:lnTo>
                    <a:lnTo>
                      <a:pt x="1485" y="2315"/>
                    </a:lnTo>
                    <a:lnTo>
                      <a:pt x="1492" y="2312"/>
                    </a:lnTo>
                    <a:lnTo>
                      <a:pt x="1498" y="2309"/>
                    </a:lnTo>
                    <a:lnTo>
                      <a:pt x="1505" y="2304"/>
                    </a:lnTo>
                    <a:lnTo>
                      <a:pt x="1517" y="2294"/>
                    </a:lnTo>
                    <a:lnTo>
                      <a:pt x="1530" y="2281"/>
                    </a:lnTo>
                    <a:lnTo>
                      <a:pt x="1541" y="2268"/>
                    </a:lnTo>
                    <a:lnTo>
                      <a:pt x="1564" y="2240"/>
                    </a:lnTo>
                    <a:lnTo>
                      <a:pt x="1564" y="2240"/>
                    </a:lnTo>
                    <a:lnTo>
                      <a:pt x="1570" y="2234"/>
                    </a:lnTo>
                    <a:lnTo>
                      <a:pt x="1573" y="2228"/>
                    </a:lnTo>
                    <a:lnTo>
                      <a:pt x="1578" y="2218"/>
                    </a:lnTo>
                    <a:lnTo>
                      <a:pt x="1581" y="2209"/>
                    </a:lnTo>
                    <a:lnTo>
                      <a:pt x="1583" y="2200"/>
                    </a:lnTo>
                    <a:lnTo>
                      <a:pt x="1586" y="2192"/>
                    </a:lnTo>
                    <a:lnTo>
                      <a:pt x="1590" y="2188"/>
                    </a:lnTo>
                    <a:lnTo>
                      <a:pt x="1593" y="2183"/>
                    </a:lnTo>
                    <a:lnTo>
                      <a:pt x="1598" y="2178"/>
                    </a:lnTo>
                    <a:lnTo>
                      <a:pt x="1603" y="2173"/>
                    </a:lnTo>
                    <a:lnTo>
                      <a:pt x="1619" y="2162"/>
                    </a:lnTo>
                    <a:lnTo>
                      <a:pt x="1619" y="2162"/>
                    </a:lnTo>
                    <a:lnTo>
                      <a:pt x="1640" y="2147"/>
                    </a:lnTo>
                    <a:lnTo>
                      <a:pt x="1662" y="2129"/>
                    </a:lnTo>
                    <a:lnTo>
                      <a:pt x="1685" y="2108"/>
                    </a:lnTo>
                    <a:lnTo>
                      <a:pt x="1707" y="2086"/>
                    </a:lnTo>
                    <a:lnTo>
                      <a:pt x="1726" y="2064"/>
                    </a:lnTo>
                    <a:lnTo>
                      <a:pt x="1743" y="2044"/>
                    </a:lnTo>
                    <a:lnTo>
                      <a:pt x="1749" y="2035"/>
                    </a:lnTo>
                    <a:lnTo>
                      <a:pt x="1753" y="2026"/>
                    </a:lnTo>
                    <a:lnTo>
                      <a:pt x="1758" y="2019"/>
                    </a:lnTo>
                    <a:lnTo>
                      <a:pt x="1760" y="2014"/>
                    </a:lnTo>
                    <a:lnTo>
                      <a:pt x="1760" y="2014"/>
                    </a:lnTo>
                    <a:lnTo>
                      <a:pt x="1761" y="2004"/>
                    </a:lnTo>
                    <a:lnTo>
                      <a:pt x="1761" y="1997"/>
                    </a:lnTo>
                    <a:lnTo>
                      <a:pt x="1760" y="1992"/>
                    </a:lnTo>
                    <a:lnTo>
                      <a:pt x="1760" y="1986"/>
                    </a:lnTo>
                    <a:lnTo>
                      <a:pt x="1762" y="1982"/>
                    </a:lnTo>
                    <a:lnTo>
                      <a:pt x="1765" y="1977"/>
                    </a:lnTo>
                    <a:lnTo>
                      <a:pt x="1770" y="1972"/>
                    </a:lnTo>
                    <a:lnTo>
                      <a:pt x="1780" y="1965"/>
                    </a:lnTo>
                    <a:lnTo>
                      <a:pt x="1780" y="1965"/>
                    </a:lnTo>
                    <a:lnTo>
                      <a:pt x="1791" y="1957"/>
                    </a:lnTo>
                    <a:lnTo>
                      <a:pt x="1802" y="1945"/>
                    </a:lnTo>
                    <a:lnTo>
                      <a:pt x="1813" y="1933"/>
                    </a:lnTo>
                    <a:lnTo>
                      <a:pt x="1824" y="1920"/>
                    </a:lnTo>
                    <a:lnTo>
                      <a:pt x="1833" y="1907"/>
                    </a:lnTo>
                    <a:lnTo>
                      <a:pt x="1841" y="1895"/>
                    </a:lnTo>
                    <a:lnTo>
                      <a:pt x="1847" y="1885"/>
                    </a:lnTo>
                    <a:lnTo>
                      <a:pt x="1849" y="1877"/>
                    </a:lnTo>
                    <a:lnTo>
                      <a:pt x="1849" y="1877"/>
                    </a:lnTo>
                    <a:lnTo>
                      <a:pt x="1850" y="1872"/>
                    </a:lnTo>
                    <a:lnTo>
                      <a:pt x="1850" y="1866"/>
                    </a:lnTo>
                    <a:lnTo>
                      <a:pt x="1849" y="1859"/>
                    </a:lnTo>
                    <a:lnTo>
                      <a:pt x="1847" y="1853"/>
                    </a:lnTo>
                    <a:lnTo>
                      <a:pt x="1845" y="1848"/>
                    </a:lnTo>
                    <a:lnTo>
                      <a:pt x="1842" y="1844"/>
                    </a:lnTo>
                    <a:lnTo>
                      <a:pt x="1838" y="1840"/>
                    </a:lnTo>
                    <a:lnTo>
                      <a:pt x="1835" y="1839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5" name="Google Shape;615;p49"/>
              <p:cNvSpPr/>
              <p:nvPr/>
            </p:nvSpPr>
            <p:spPr>
              <a:xfrm>
                <a:off x="3879851" y="2205038"/>
                <a:ext cx="1468438" cy="1974850"/>
              </a:xfrm>
              <a:custGeom>
                <a:rect b="b" l="l" r="r" t="t"/>
                <a:pathLst>
                  <a:path extrusionOk="0" h="2488" w="1850">
                    <a:moveTo>
                      <a:pt x="1835" y="1839"/>
                    </a:moveTo>
                    <a:lnTo>
                      <a:pt x="1835" y="1839"/>
                    </a:lnTo>
                    <a:lnTo>
                      <a:pt x="1832" y="1839"/>
                    </a:lnTo>
                    <a:lnTo>
                      <a:pt x="1829" y="1837"/>
                    </a:lnTo>
                    <a:lnTo>
                      <a:pt x="1822" y="1830"/>
                    </a:lnTo>
                    <a:lnTo>
                      <a:pt x="1814" y="1822"/>
                    </a:lnTo>
                    <a:lnTo>
                      <a:pt x="1806" y="1813"/>
                    </a:lnTo>
                    <a:lnTo>
                      <a:pt x="1806" y="1813"/>
                    </a:lnTo>
                    <a:lnTo>
                      <a:pt x="1804" y="1812"/>
                    </a:lnTo>
                    <a:lnTo>
                      <a:pt x="1801" y="1811"/>
                    </a:lnTo>
                    <a:lnTo>
                      <a:pt x="1790" y="1810"/>
                    </a:lnTo>
                    <a:lnTo>
                      <a:pt x="1779" y="1810"/>
                    </a:lnTo>
                    <a:lnTo>
                      <a:pt x="1766" y="1811"/>
                    </a:lnTo>
                    <a:lnTo>
                      <a:pt x="1740" y="1814"/>
                    </a:lnTo>
                    <a:lnTo>
                      <a:pt x="1723" y="1816"/>
                    </a:lnTo>
                    <a:lnTo>
                      <a:pt x="1723" y="1816"/>
                    </a:lnTo>
                    <a:lnTo>
                      <a:pt x="1714" y="1815"/>
                    </a:lnTo>
                    <a:lnTo>
                      <a:pt x="1705" y="1812"/>
                    </a:lnTo>
                    <a:lnTo>
                      <a:pt x="1698" y="1808"/>
                    </a:lnTo>
                    <a:lnTo>
                      <a:pt x="1688" y="1803"/>
                    </a:lnTo>
                    <a:lnTo>
                      <a:pt x="1688" y="1803"/>
                    </a:lnTo>
                    <a:lnTo>
                      <a:pt x="1684" y="1801"/>
                    </a:lnTo>
                    <a:lnTo>
                      <a:pt x="1679" y="1800"/>
                    </a:lnTo>
                    <a:lnTo>
                      <a:pt x="1674" y="1800"/>
                    </a:lnTo>
                    <a:lnTo>
                      <a:pt x="1669" y="1801"/>
                    </a:lnTo>
                    <a:lnTo>
                      <a:pt x="1660" y="1804"/>
                    </a:lnTo>
                    <a:lnTo>
                      <a:pt x="1652" y="1807"/>
                    </a:lnTo>
                    <a:lnTo>
                      <a:pt x="1652" y="1807"/>
                    </a:lnTo>
                    <a:lnTo>
                      <a:pt x="1648" y="1807"/>
                    </a:lnTo>
                    <a:lnTo>
                      <a:pt x="1645" y="1806"/>
                    </a:lnTo>
                    <a:lnTo>
                      <a:pt x="1643" y="1805"/>
                    </a:lnTo>
                    <a:lnTo>
                      <a:pt x="1641" y="1803"/>
                    </a:lnTo>
                    <a:lnTo>
                      <a:pt x="1641" y="1800"/>
                    </a:lnTo>
                    <a:lnTo>
                      <a:pt x="1641" y="1796"/>
                    </a:lnTo>
                    <a:lnTo>
                      <a:pt x="1641" y="1792"/>
                    </a:lnTo>
                    <a:lnTo>
                      <a:pt x="1643" y="1788"/>
                    </a:lnTo>
                    <a:lnTo>
                      <a:pt x="1643" y="1788"/>
                    </a:lnTo>
                    <a:lnTo>
                      <a:pt x="1644" y="1787"/>
                    </a:lnTo>
                    <a:lnTo>
                      <a:pt x="1644" y="1785"/>
                    </a:lnTo>
                    <a:lnTo>
                      <a:pt x="1643" y="1784"/>
                    </a:lnTo>
                    <a:lnTo>
                      <a:pt x="1642" y="1783"/>
                    </a:lnTo>
                    <a:lnTo>
                      <a:pt x="1638" y="1781"/>
                    </a:lnTo>
                    <a:lnTo>
                      <a:pt x="1633" y="1781"/>
                    </a:lnTo>
                    <a:lnTo>
                      <a:pt x="1618" y="1782"/>
                    </a:lnTo>
                    <a:lnTo>
                      <a:pt x="1602" y="1784"/>
                    </a:lnTo>
                    <a:lnTo>
                      <a:pt x="1602" y="1784"/>
                    </a:lnTo>
                    <a:lnTo>
                      <a:pt x="1596" y="1786"/>
                    </a:lnTo>
                    <a:lnTo>
                      <a:pt x="1592" y="1788"/>
                    </a:lnTo>
                    <a:lnTo>
                      <a:pt x="1586" y="1792"/>
                    </a:lnTo>
                    <a:lnTo>
                      <a:pt x="1584" y="1793"/>
                    </a:lnTo>
                    <a:lnTo>
                      <a:pt x="1582" y="1794"/>
                    </a:lnTo>
                    <a:lnTo>
                      <a:pt x="1579" y="1794"/>
                    </a:lnTo>
                    <a:lnTo>
                      <a:pt x="1574" y="1792"/>
                    </a:lnTo>
                    <a:lnTo>
                      <a:pt x="1574" y="1792"/>
                    </a:lnTo>
                    <a:lnTo>
                      <a:pt x="1572" y="1791"/>
                    </a:lnTo>
                    <a:lnTo>
                      <a:pt x="1570" y="1790"/>
                    </a:lnTo>
                    <a:lnTo>
                      <a:pt x="1570" y="1788"/>
                    </a:lnTo>
                    <a:lnTo>
                      <a:pt x="1571" y="1786"/>
                    </a:lnTo>
                    <a:lnTo>
                      <a:pt x="1574" y="1782"/>
                    </a:lnTo>
                    <a:lnTo>
                      <a:pt x="1579" y="1776"/>
                    </a:lnTo>
                    <a:lnTo>
                      <a:pt x="1593" y="1765"/>
                    </a:lnTo>
                    <a:lnTo>
                      <a:pt x="1599" y="1760"/>
                    </a:lnTo>
                    <a:lnTo>
                      <a:pt x="1604" y="1754"/>
                    </a:lnTo>
                    <a:lnTo>
                      <a:pt x="1604" y="1754"/>
                    </a:lnTo>
                    <a:lnTo>
                      <a:pt x="1607" y="1749"/>
                    </a:lnTo>
                    <a:lnTo>
                      <a:pt x="1610" y="1743"/>
                    </a:lnTo>
                    <a:lnTo>
                      <a:pt x="1609" y="1737"/>
                    </a:lnTo>
                    <a:lnTo>
                      <a:pt x="1607" y="1730"/>
                    </a:lnTo>
                    <a:lnTo>
                      <a:pt x="1604" y="1724"/>
                    </a:lnTo>
                    <a:lnTo>
                      <a:pt x="1601" y="1720"/>
                    </a:lnTo>
                    <a:lnTo>
                      <a:pt x="1598" y="1717"/>
                    </a:lnTo>
                    <a:lnTo>
                      <a:pt x="1596" y="1715"/>
                    </a:lnTo>
                    <a:lnTo>
                      <a:pt x="1596" y="1715"/>
                    </a:lnTo>
                    <a:lnTo>
                      <a:pt x="1593" y="1712"/>
                    </a:lnTo>
                    <a:lnTo>
                      <a:pt x="1590" y="1710"/>
                    </a:lnTo>
                    <a:lnTo>
                      <a:pt x="1581" y="1701"/>
                    </a:lnTo>
                    <a:lnTo>
                      <a:pt x="1570" y="1688"/>
                    </a:lnTo>
                    <a:lnTo>
                      <a:pt x="1556" y="1677"/>
                    </a:lnTo>
                    <a:lnTo>
                      <a:pt x="1556" y="1677"/>
                    </a:lnTo>
                    <a:lnTo>
                      <a:pt x="1549" y="1671"/>
                    </a:lnTo>
                    <a:lnTo>
                      <a:pt x="1541" y="1669"/>
                    </a:lnTo>
                    <a:lnTo>
                      <a:pt x="1535" y="1668"/>
                    </a:lnTo>
                    <a:lnTo>
                      <a:pt x="1528" y="1668"/>
                    </a:lnTo>
                    <a:lnTo>
                      <a:pt x="1513" y="1671"/>
                    </a:lnTo>
                    <a:lnTo>
                      <a:pt x="1506" y="1673"/>
                    </a:lnTo>
                    <a:lnTo>
                      <a:pt x="1496" y="1673"/>
                    </a:lnTo>
                    <a:lnTo>
                      <a:pt x="1496" y="1673"/>
                    </a:lnTo>
                    <a:lnTo>
                      <a:pt x="1489" y="1673"/>
                    </a:lnTo>
                    <a:lnTo>
                      <a:pt x="1482" y="1670"/>
                    </a:lnTo>
                    <a:lnTo>
                      <a:pt x="1476" y="1668"/>
                    </a:lnTo>
                    <a:lnTo>
                      <a:pt x="1471" y="1666"/>
                    </a:lnTo>
                    <a:lnTo>
                      <a:pt x="1464" y="1660"/>
                    </a:lnTo>
                    <a:lnTo>
                      <a:pt x="1455" y="1654"/>
                    </a:lnTo>
                    <a:lnTo>
                      <a:pt x="1455" y="1654"/>
                    </a:lnTo>
                    <a:lnTo>
                      <a:pt x="1452" y="1651"/>
                    </a:lnTo>
                    <a:lnTo>
                      <a:pt x="1449" y="1645"/>
                    </a:lnTo>
                    <a:lnTo>
                      <a:pt x="1442" y="1635"/>
                    </a:lnTo>
                    <a:lnTo>
                      <a:pt x="1436" y="1628"/>
                    </a:lnTo>
                    <a:lnTo>
                      <a:pt x="1429" y="1621"/>
                    </a:lnTo>
                    <a:lnTo>
                      <a:pt x="1417" y="1614"/>
                    </a:lnTo>
                    <a:lnTo>
                      <a:pt x="1403" y="1605"/>
                    </a:lnTo>
                    <a:lnTo>
                      <a:pt x="1403" y="1605"/>
                    </a:lnTo>
                    <a:lnTo>
                      <a:pt x="1377" y="1592"/>
                    </a:lnTo>
                    <a:lnTo>
                      <a:pt x="1373" y="1591"/>
                    </a:lnTo>
                    <a:lnTo>
                      <a:pt x="1375" y="1591"/>
                    </a:lnTo>
                    <a:lnTo>
                      <a:pt x="1375" y="1591"/>
                    </a:lnTo>
                    <a:lnTo>
                      <a:pt x="1378" y="1591"/>
                    </a:lnTo>
                    <a:lnTo>
                      <a:pt x="1380" y="1591"/>
                    </a:lnTo>
                    <a:lnTo>
                      <a:pt x="1380" y="1590"/>
                    </a:lnTo>
                    <a:lnTo>
                      <a:pt x="1380" y="1590"/>
                    </a:lnTo>
                    <a:lnTo>
                      <a:pt x="1382" y="1588"/>
                    </a:lnTo>
                    <a:lnTo>
                      <a:pt x="1383" y="1586"/>
                    </a:lnTo>
                    <a:lnTo>
                      <a:pt x="1383" y="1585"/>
                    </a:lnTo>
                    <a:lnTo>
                      <a:pt x="1380" y="1582"/>
                    </a:lnTo>
                    <a:lnTo>
                      <a:pt x="1371" y="1578"/>
                    </a:lnTo>
                    <a:lnTo>
                      <a:pt x="1371" y="1578"/>
                    </a:lnTo>
                    <a:lnTo>
                      <a:pt x="1366" y="1577"/>
                    </a:lnTo>
                    <a:lnTo>
                      <a:pt x="1361" y="1577"/>
                    </a:lnTo>
                    <a:lnTo>
                      <a:pt x="1356" y="1578"/>
                    </a:lnTo>
                    <a:lnTo>
                      <a:pt x="1349" y="1581"/>
                    </a:lnTo>
                    <a:lnTo>
                      <a:pt x="1339" y="1588"/>
                    </a:lnTo>
                    <a:lnTo>
                      <a:pt x="1333" y="1591"/>
                    </a:lnTo>
                    <a:lnTo>
                      <a:pt x="1327" y="1593"/>
                    </a:lnTo>
                    <a:lnTo>
                      <a:pt x="1327" y="1593"/>
                    </a:lnTo>
                    <a:lnTo>
                      <a:pt x="1322" y="1595"/>
                    </a:lnTo>
                    <a:lnTo>
                      <a:pt x="1316" y="1596"/>
                    </a:lnTo>
                    <a:lnTo>
                      <a:pt x="1303" y="1597"/>
                    </a:lnTo>
                    <a:lnTo>
                      <a:pt x="1294" y="1597"/>
                    </a:lnTo>
                    <a:lnTo>
                      <a:pt x="1286" y="1596"/>
                    </a:lnTo>
                    <a:lnTo>
                      <a:pt x="1286" y="1596"/>
                    </a:lnTo>
                    <a:lnTo>
                      <a:pt x="1283" y="1595"/>
                    </a:lnTo>
                    <a:lnTo>
                      <a:pt x="1281" y="1593"/>
                    </a:lnTo>
                    <a:lnTo>
                      <a:pt x="1276" y="1585"/>
                    </a:lnTo>
                    <a:lnTo>
                      <a:pt x="1269" y="1579"/>
                    </a:lnTo>
                    <a:lnTo>
                      <a:pt x="1266" y="1576"/>
                    </a:lnTo>
                    <a:lnTo>
                      <a:pt x="1264" y="1575"/>
                    </a:lnTo>
                    <a:lnTo>
                      <a:pt x="1264" y="1575"/>
                    </a:lnTo>
                    <a:lnTo>
                      <a:pt x="1258" y="1572"/>
                    </a:lnTo>
                    <a:lnTo>
                      <a:pt x="1253" y="1568"/>
                    </a:lnTo>
                    <a:lnTo>
                      <a:pt x="1248" y="1562"/>
                    </a:lnTo>
                    <a:lnTo>
                      <a:pt x="1244" y="1556"/>
                    </a:lnTo>
                    <a:lnTo>
                      <a:pt x="1244" y="1556"/>
                    </a:lnTo>
                    <a:lnTo>
                      <a:pt x="1242" y="1554"/>
                    </a:lnTo>
                    <a:lnTo>
                      <a:pt x="1239" y="1553"/>
                    </a:lnTo>
                    <a:lnTo>
                      <a:pt x="1235" y="1552"/>
                    </a:lnTo>
                    <a:lnTo>
                      <a:pt x="1232" y="1553"/>
                    </a:lnTo>
                    <a:lnTo>
                      <a:pt x="1229" y="1555"/>
                    </a:lnTo>
                    <a:lnTo>
                      <a:pt x="1225" y="1557"/>
                    </a:lnTo>
                    <a:lnTo>
                      <a:pt x="1224" y="1561"/>
                    </a:lnTo>
                    <a:lnTo>
                      <a:pt x="1223" y="1567"/>
                    </a:lnTo>
                    <a:lnTo>
                      <a:pt x="1223" y="1567"/>
                    </a:lnTo>
                    <a:lnTo>
                      <a:pt x="1223" y="1572"/>
                    </a:lnTo>
                    <a:lnTo>
                      <a:pt x="1222" y="1576"/>
                    </a:lnTo>
                    <a:lnTo>
                      <a:pt x="1220" y="1580"/>
                    </a:lnTo>
                    <a:lnTo>
                      <a:pt x="1218" y="1584"/>
                    </a:lnTo>
                    <a:lnTo>
                      <a:pt x="1215" y="1588"/>
                    </a:lnTo>
                    <a:lnTo>
                      <a:pt x="1211" y="1591"/>
                    </a:lnTo>
                    <a:lnTo>
                      <a:pt x="1200" y="1595"/>
                    </a:lnTo>
                    <a:lnTo>
                      <a:pt x="1200" y="1595"/>
                    </a:lnTo>
                    <a:lnTo>
                      <a:pt x="1195" y="1596"/>
                    </a:lnTo>
                    <a:lnTo>
                      <a:pt x="1193" y="1596"/>
                    </a:lnTo>
                    <a:lnTo>
                      <a:pt x="1192" y="1595"/>
                    </a:lnTo>
                    <a:lnTo>
                      <a:pt x="1190" y="1592"/>
                    </a:lnTo>
                    <a:lnTo>
                      <a:pt x="1190" y="1589"/>
                    </a:lnTo>
                    <a:lnTo>
                      <a:pt x="1190" y="1578"/>
                    </a:lnTo>
                    <a:lnTo>
                      <a:pt x="1191" y="1571"/>
                    </a:lnTo>
                    <a:lnTo>
                      <a:pt x="1191" y="1571"/>
                    </a:lnTo>
                    <a:lnTo>
                      <a:pt x="1192" y="1568"/>
                    </a:lnTo>
                    <a:lnTo>
                      <a:pt x="1193" y="1565"/>
                    </a:lnTo>
                    <a:lnTo>
                      <a:pt x="1198" y="1559"/>
                    </a:lnTo>
                    <a:lnTo>
                      <a:pt x="1203" y="1553"/>
                    </a:lnTo>
                    <a:lnTo>
                      <a:pt x="1205" y="1549"/>
                    </a:lnTo>
                    <a:lnTo>
                      <a:pt x="1206" y="1545"/>
                    </a:lnTo>
                    <a:lnTo>
                      <a:pt x="1206" y="1545"/>
                    </a:lnTo>
                    <a:lnTo>
                      <a:pt x="1205" y="1542"/>
                    </a:lnTo>
                    <a:lnTo>
                      <a:pt x="1205" y="1542"/>
                    </a:lnTo>
                    <a:lnTo>
                      <a:pt x="1204" y="1542"/>
                    </a:lnTo>
                    <a:lnTo>
                      <a:pt x="1201" y="1545"/>
                    </a:lnTo>
                    <a:lnTo>
                      <a:pt x="1198" y="1548"/>
                    </a:lnTo>
                    <a:lnTo>
                      <a:pt x="1177" y="1572"/>
                    </a:lnTo>
                    <a:lnTo>
                      <a:pt x="1177" y="1572"/>
                    </a:lnTo>
                    <a:lnTo>
                      <a:pt x="1174" y="1575"/>
                    </a:lnTo>
                    <a:lnTo>
                      <a:pt x="1171" y="1577"/>
                    </a:lnTo>
                    <a:lnTo>
                      <a:pt x="1168" y="1578"/>
                    </a:lnTo>
                    <a:lnTo>
                      <a:pt x="1164" y="1578"/>
                    </a:lnTo>
                    <a:lnTo>
                      <a:pt x="1157" y="1578"/>
                    </a:lnTo>
                    <a:lnTo>
                      <a:pt x="1150" y="1577"/>
                    </a:lnTo>
                    <a:lnTo>
                      <a:pt x="1150" y="1577"/>
                    </a:lnTo>
                    <a:lnTo>
                      <a:pt x="1138" y="1575"/>
                    </a:lnTo>
                    <a:lnTo>
                      <a:pt x="1132" y="1575"/>
                    </a:lnTo>
                    <a:lnTo>
                      <a:pt x="1125" y="1575"/>
                    </a:lnTo>
                    <a:lnTo>
                      <a:pt x="1125" y="1575"/>
                    </a:lnTo>
                    <a:lnTo>
                      <a:pt x="1120" y="1576"/>
                    </a:lnTo>
                    <a:lnTo>
                      <a:pt x="1116" y="1577"/>
                    </a:lnTo>
                    <a:lnTo>
                      <a:pt x="1113" y="1579"/>
                    </a:lnTo>
                    <a:lnTo>
                      <a:pt x="1111" y="1581"/>
                    </a:lnTo>
                    <a:lnTo>
                      <a:pt x="1109" y="1584"/>
                    </a:lnTo>
                    <a:lnTo>
                      <a:pt x="1108" y="1588"/>
                    </a:lnTo>
                    <a:lnTo>
                      <a:pt x="1107" y="1594"/>
                    </a:lnTo>
                    <a:lnTo>
                      <a:pt x="1108" y="1602"/>
                    </a:lnTo>
                    <a:lnTo>
                      <a:pt x="1109" y="1610"/>
                    </a:lnTo>
                    <a:lnTo>
                      <a:pt x="1110" y="1617"/>
                    </a:lnTo>
                    <a:lnTo>
                      <a:pt x="1110" y="1623"/>
                    </a:lnTo>
                    <a:lnTo>
                      <a:pt x="1110" y="1623"/>
                    </a:lnTo>
                    <a:lnTo>
                      <a:pt x="1109" y="1628"/>
                    </a:lnTo>
                    <a:lnTo>
                      <a:pt x="1107" y="1634"/>
                    </a:lnTo>
                    <a:lnTo>
                      <a:pt x="1103" y="1637"/>
                    </a:lnTo>
                    <a:lnTo>
                      <a:pt x="1098" y="1640"/>
                    </a:lnTo>
                    <a:lnTo>
                      <a:pt x="1093" y="1641"/>
                    </a:lnTo>
                    <a:lnTo>
                      <a:pt x="1089" y="1642"/>
                    </a:lnTo>
                    <a:lnTo>
                      <a:pt x="1086" y="1642"/>
                    </a:lnTo>
                    <a:lnTo>
                      <a:pt x="1083" y="1641"/>
                    </a:lnTo>
                    <a:lnTo>
                      <a:pt x="1083" y="1641"/>
                    </a:lnTo>
                    <a:lnTo>
                      <a:pt x="1080" y="1638"/>
                    </a:lnTo>
                    <a:lnTo>
                      <a:pt x="1078" y="1634"/>
                    </a:lnTo>
                    <a:lnTo>
                      <a:pt x="1075" y="1630"/>
                    </a:lnTo>
                    <a:lnTo>
                      <a:pt x="1073" y="1628"/>
                    </a:lnTo>
                    <a:lnTo>
                      <a:pt x="1071" y="1628"/>
                    </a:lnTo>
                    <a:lnTo>
                      <a:pt x="1071" y="1628"/>
                    </a:lnTo>
                    <a:lnTo>
                      <a:pt x="1068" y="1627"/>
                    </a:lnTo>
                    <a:lnTo>
                      <a:pt x="1066" y="1626"/>
                    </a:lnTo>
                    <a:lnTo>
                      <a:pt x="1064" y="1624"/>
                    </a:lnTo>
                    <a:lnTo>
                      <a:pt x="1062" y="1621"/>
                    </a:lnTo>
                    <a:lnTo>
                      <a:pt x="1057" y="1610"/>
                    </a:lnTo>
                    <a:lnTo>
                      <a:pt x="1057" y="1610"/>
                    </a:lnTo>
                    <a:lnTo>
                      <a:pt x="1055" y="1609"/>
                    </a:lnTo>
                    <a:lnTo>
                      <a:pt x="1052" y="1606"/>
                    </a:lnTo>
                    <a:lnTo>
                      <a:pt x="1047" y="1605"/>
                    </a:lnTo>
                    <a:lnTo>
                      <a:pt x="1041" y="1605"/>
                    </a:lnTo>
                    <a:lnTo>
                      <a:pt x="1033" y="1606"/>
                    </a:lnTo>
                    <a:lnTo>
                      <a:pt x="1027" y="1610"/>
                    </a:lnTo>
                    <a:lnTo>
                      <a:pt x="1021" y="1614"/>
                    </a:lnTo>
                    <a:lnTo>
                      <a:pt x="1019" y="1617"/>
                    </a:lnTo>
                    <a:lnTo>
                      <a:pt x="1016" y="1620"/>
                    </a:lnTo>
                    <a:lnTo>
                      <a:pt x="1016" y="1620"/>
                    </a:lnTo>
                    <a:lnTo>
                      <a:pt x="1012" y="1626"/>
                    </a:lnTo>
                    <a:lnTo>
                      <a:pt x="1008" y="1630"/>
                    </a:lnTo>
                    <a:lnTo>
                      <a:pt x="1004" y="1630"/>
                    </a:lnTo>
                    <a:lnTo>
                      <a:pt x="1000" y="1630"/>
                    </a:lnTo>
                    <a:lnTo>
                      <a:pt x="991" y="1624"/>
                    </a:lnTo>
                    <a:lnTo>
                      <a:pt x="986" y="1622"/>
                    </a:lnTo>
                    <a:lnTo>
                      <a:pt x="982" y="1620"/>
                    </a:lnTo>
                    <a:lnTo>
                      <a:pt x="982" y="1620"/>
                    </a:lnTo>
                    <a:lnTo>
                      <a:pt x="979" y="1619"/>
                    </a:lnTo>
                    <a:lnTo>
                      <a:pt x="977" y="1617"/>
                    </a:lnTo>
                    <a:lnTo>
                      <a:pt x="970" y="1610"/>
                    </a:lnTo>
                    <a:lnTo>
                      <a:pt x="964" y="1600"/>
                    </a:lnTo>
                    <a:lnTo>
                      <a:pt x="959" y="1591"/>
                    </a:lnTo>
                    <a:lnTo>
                      <a:pt x="953" y="1579"/>
                    </a:lnTo>
                    <a:lnTo>
                      <a:pt x="950" y="1570"/>
                    </a:lnTo>
                    <a:lnTo>
                      <a:pt x="948" y="1562"/>
                    </a:lnTo>
                    <a:lnTo>
                      <a:pt x="948" y="1559"/>
                    </a:lnTo>
                    <a:lnTo>
                      <a:pt x="949" y="1557"/>
                    </a:lnTo>
                    <a:lnTo>
                      <a:pt x="949" y="1557"/>
                    </a:lnTo>
                    <a:lnTo>
                      <a:pt x="952" y="1551"/>
                    </a:lnTo>
                    <a:lnTo>
                      <a:pt x="953" y="1547"/>
                    </a:lnTo>
                    <a:lnTo>
                      <a:pt x="952" y="1542"/>
                    </a:lnTo>
                    <a:lnTo>
                      <a:pt x="948" y="1538"/>
                    </a:lnTo>
                    <a:lnTo>
                      <a:pt x="948" y="1538"/>
                    </a:lnTo>
                    <a:lnTo>
                      <a:pt x="945" y="1533"/>
                    </a:lnTo>
                    <a:lnTo>
                      <a:pt x="945" y="1531"/>
                    </a:lnTo>
                    <a:lnTo>
                      <a:pt x="945" y="1529"/>
                    </a:lnTo>
                    <a:lnTo>
                      <a:pt x="947" y="1524"/>
                    </a:lnTo>
                    <a:lnTo>
                      <a:pt x="950" y="1517"/>
                    </a:lnTo>
                    <a:lnTo>
                      <a:pt x="950" y="1517"/>
                    </a:lnTo>
                    <a:lnTo>
                      <a:pt x="955" y="1510"/>
                    </a:lnTo>
                    <a:lnTo>
                      <a:pt x="957" y="1507"/>
                    </a:lnTo>
                    <a:lnTo>
                      <a:pt x="958" y="1503"/>
                    </a:lnTo>
                    <a:lnTo>
                      <a:pt x="958" y="1498"/>
                    </a:lnTo>
                    <a:lnTo>
                      <a:pt x="956" y="1493"/>
                    </a:lnTo>
                    <a:lnTo>
                      <a:pt x="950" y="1488"/>
                    </a:lnTo>
                    <a:lnTo>
                      <a:pt x="942" y="1482"/>
                    </a:lnTo>
                    <a:lnTo>
                      <a:pt x="942" y="1482"/>
                    </a:lnTo>
                    <a:lnTo>
                      <a:pt x="935" y="1478"/>
                    </a:lnTo>
                    <a:lnTo>
                      <a:pt x="927" y="1475"/>
                    </a:lnTo>
                    <a:lnTo>
                      <a:pt x="920" y="1474"/>
                    </a:lnTo>
                    <a:lnTo>
                      <a:pt x="911" y="1473"/>
                    </a:lnTo>
                    <a:lnTo>
                      <a:pt x="896" y="1474"/>
                    </a:lnTo>
                    <a:lnTo>
                      <a:pt x="880" y="1475"/>
                    </a:lnTo>
                    <a:lnTo>
                      <a:pt x="880" y="1475"/>
                    </a:lnTo>
                    <a:lnTo>
                      <a:pt x="864" y="1477"/>
                    </a:lnTo>
                    <a:lnTo>
                      <a:pt x="857" y="1477"/>
                    </a:lnTo>
                    <a:lnTo>
                      <a:pt x="851" y="1477"/>
                    </a:lnTo>
                    <a:lnTo>
                      <a:pt x="851" y="1477"/>
                    </a:lnTo>
                    <a:lnTo>
                      <a:pt x="844" y="1476"/>
                    </a:lnTo>
                    <a:lnTo>
                      <a:pt x="840" y="1473"/>
                    </a:lnTo>
                    <a:lnTo>
                      <a:pt x="839" y="1470"/>
                    </a:lnTo>
                    <a:lnTo>
                      <a:pt x="840" y="1467"/>
                    </a:lnTo>
                    <a:lnTo>
                      <a:pt x="842" y="1463"/>
                    </a:lnTo>
                    <a:lnTo>
                      <a:pt x="845" y="1459"/>
                    </a:lnTo>
                    <a:lnTo>
                      <a:pt x="851" y="1454"/>
                    </a:lnTo>
                    <a:lnTo>
                      <a:pt x="851" y="1454"/>
                    </a:lnTo>
                    <a:lnTo>
                      <a:pt x="855" y="1449"/>
                    </a:lnTo>
                    <a:lnTo>
                      <a:pt x="859" y="1441"/>
                    </a:lnTo>
                    <a:lnTo>
                      <a:pt x="864" y="1431"/>
                    </a:lnTo>
                    <a:lnTo>
                      <a:pt x="868" y="1421"/>
                    </a:lnTo>
                    <a:lnTo>
                      <a:pt x="868" y="1421"/>
                    </a:lnTo>
                    <a:lnTo>
                      <a:pt x="869" y="1416"/>
                    </a:lnTo>
                    <a:lnTo>
                      <a:pt x="869" y="1412"/>
                    </a:lnTo>
                    <a:lnTo>
                      <a:pt x="869" y="1406"/>
                    </a:lnTo>
                    <a:lnTo>
                      <a:pt x="869" y="1399"/>
                    </a:lnTo>
                    <a:lnTo>
                      <a:pt x="871" y="1394"/>
                    </a:lnTo>
                    <a:lnTo>
                      <a:pt x="873" y="1388"/>
                    </a:lnTo>
                    <a:lnTo>
                      <a:pt x="873" y="1388"/>
                    </a:lnTo>
                    <a:lnTo>
                      <a:pt x="875" y="1382"/>
                    </a:lnTo>
                    <a:lnTo>
                      <a:pt x="876" y="1376"/>
                    </a:lnTo>
                    <a:lnTo>
                      <a:pt x="877" y="1370"/>
                    </a:lnTo>
                    <a:lnTo>
                      <a:pt x="876" y="1366"/>
                    </a:lnTo>
                    <a:lnTo>
                      <a:pt x="874" y="1363"/>
                    </a:lnTo>
                    <a:lnTo>
                      <a:pt x="871" y="1360"/>
                    </a:lnTo>
                    <a:lnTo>
                      <a:pt x="866" y="1358"/>
                    </a:lnTo>
                    <a:lnTo>
                      <a:pt x="860" y="1357"/>
                    </a:lnTo>
                    <a:lnTo>
                      <a:pt x="860" y="1357"/>
                    </a:lnTo>
                    <a:lnTo>
                      <a:pt x="854" y="1357"/>
                    </a:lnTo>
                    <a:lnTo>
                      <a:pt x="847" y="1359"/>
                    </a:lnTo>
                    <a:lnTo>
                      <a:pt x="841" y="1362"/>
                    </a:lnTo>
                    <a:lnTo>
                      <a:pt x="836" y="1366"/>
                    </a:lnTo>
                    <a:lnTo>
                      <a:pt x="832" y="1371"/>
                    </a:lnTo>
                    <a:lnTo>
                      <a:pt x="827" y="1378"/>
                    </a:lnTo>
                    <a:lnTo>
                      <a:pt x="825" y="1386"/>
                    </a:lnTo>
                    <a:lnTo>
                      <a:pt x="824" y="1395"/>
                    </a:lnTo>
                    <a:lnTo>
                      <a:pt x="824" y="1395"/>
                    </a:lnTo>
                    <a:lnTo>
                      <a:pt x="823" y="1400"/>
                    </a:lnTo>
                    <a:lnTo>
                      <a:pt x="822" y="1404"/>
                    </a:lnTo>
                    <a:lnTo>
                      <a:pt x="821" y="1407"/>
                    </a:lnTo>
                    <a:lnTo>
                      <a:pt x="819" y="1409"/>
                    </a:lnTo>
                    <a:lnTo>
                      <a:pt x="816" y="1412"/>
                    </a:lnTo>
                    <a:lnTo>
                      <a:pt x="812" y="1413"/>
                    </a:lnTo>
                    <a:lnTo>
                      <a:pt x="803" y="1416"/>
                    </a:lnTo>
                    <a:lnTo>
                      <a:pt x="791" y="1418"/>
                    </a:lnTo>
                    <a:lnTo>
                      <a:pt x="776" y="1418"/>
                    </a:lnTo>
                    <a:lnTo>
                      <a:pt x="738" y="1415"/>
                    </a:lnTo>
                    <a:lnTo>
                      <a:pt x="738" y="1415"/>
                    </a:lnTo>
                    <a:lnTo>
                      <a:pt x="728" y="1413"/>
                    </a:lnTo>
                    <a:lnTo>
                      <a:pt x="718" y="1411"/>
                    </a:lnTo>
                    <a:lnTo>
                      <a:pt x="711" y="1408"/>
                    </a:lnTo>
                    <a:lnTo>
                      <a:pt x="705" y="1405"/>
                    </a:lnTo>
                    <a:lnTo>
                      <a:pt x="699" y="1400"/>
                    </a:lnTo>
                    <a:lnTo>
                      <a:pt x="694" y="1394"/>
                    </a:lnTo>
                    <a:lnTo>
                      <a:pt x="691" y="1389"/>
                    </a:lnTo>
                    <a:lnTo>
                      <a:pt x="688" y="1383"/>
                    </a:lnTo>
                    <a:lnTo>
                      <a:pt x="684" y="1369"/>
                    </a:lnTo>
                    <a:lnTo>
                      <a:pt x="682" y="1355"/>
                    </a:lnTo>
                    <a:lnTo>
                      <a:pt x="677" y="1325"/>
                    </a:lnTo>
                    <a:lnTo>
                      <a:pt x="677" y="1325"/>
                    </a:lnTo>
                    <a:lnTo>
                      <a:pt x="676" y="1312"/>
                    </a:lnTo>
                    <a:lnTo>
                      <a:pt x="676" y="1298"/>
                    </a:lnTo>
                    <a:lnTo>
                      <a:pt x="678" y="1285"/>
                    </a:lnTo>
                    <a:lnTo>
                      <a:pt x="682" y="1274"/>
                    </a:lnTo>
                    <a:lnTo>
                      <a:pt x="688" y="1253"/>
                    </a:lnTo>
                    <a:lnTo>
                      <a:pt x="690" y="1243"/>
                    </a:lnTo>
                    <a:lnTo>
                      <a:pt x="691" y="1236"/>
                    </a:lnTo>
                    <a:lnTo>
                      <a:pt x="691" y="1236"/>
                    </a:lnTo>
                    <a:lnTo>
                      <a:pt x="692" y="1229"/>
                    </a:lnTo>
                    <a:lnTo>
                      <a:pt x="695" y="1221"/>
                    </a:lnTo>
                    <a:lnTo>
                      <a:pt x="700" y="1214"/>
                    </a:lnTo>
                    <a:lnTo>
                      <a:pt x="707" y="1207"/>
                    </a:lnTo>
                    <a:lnTo>
                      <a:pt x="713" y="1199"/>
                    </a:lnTo>
                    <a:lnTo>
                      <a:pt x="721" y="1192"/>
                    </a:lnTo>
                    <a:lnTo>
                      <a:pt x="738" y="1179"/>
                    </a:lnTo>
                    <a:lnTo>
                      <a:pt x="738" y="1179"/>
                    </a:lnTo>
                    <a:lnTo>
                      <a:pt x="747" y="1174"/>
                    </a:lnTo>
                    <a:lnTo>
                      <a:pt x="756" y="1170"/>
                    </a:lnTo>
                    <a:lnTo>
                      <a:pt x="766" y="1168"/>
                    </a:lnTo>
                    <a:lnTo>
                      <a:pt x="774" y="1167"/>
                    </a:lnTo>
                    <a:lnTo>
                      <a:pt x="787" y="1166"/>
                    </a:lnTo>
                    <a:lnTo>
                      <a:pt x="792" y="1167"/>
                    </a:lnTo>
                    <a:lnTo>
                      <a:pt x="792" y="1167"/>
                    </a:lnTo>
                    <a:lnTo>
                      <a:pt x="816" y="1171"/>
                    </a:lnTo>
                    <a:lnTo>
                      <a:pt x="835" y="1174"/>
                    </a:lnTo>
                    <a:lnTo>
                      <a:pt x="842" y="1174"/>
                    </a:lnTo>
                    <a:lnTo>
                      <a:pt x="848" y="1174"/>
                    </a:lnTo>
                    <a:lnTo>
                      <a:pt x="848" y="1174"/>
                    </a:lnTo>
                    <a:lnTo>
                      <a:pt x="853" y="1174"/>
                    </a:lnTo>
                    <a:lnTo>
                      <a:pt x="855" y="1172"/>
                    </a:lnTo>
                    <a:lnTo>
                      <a:pt x="856" y="1170"/>
                    </a:lnTo>
                    <a:lnTo>
                      <a:pt x="855" y="1167"/>
                    </a:lnTo>
                    <a:lnTo>
                      <a:pt x="853" y="1159"/>
                    </a:lnTo>
                    <a:lnTo>
                      <a:pt x="853" y="1155"/>
                    </a:lnTo>
                    <a:lnTo>
                      <a:pt x="853" y="1150"/>
                    </a:lnTo>
                    <a:lnTo>
                      <a:pt x="853" y="1150"/>
                    </a:lnTo>
                    <a:lnTo>
                      <a:pt x="853" y="1148"/>
                    </a:lnTo>
                    <a:lnTo>
                      <a:pt x="856" y="1146"/>
                    </a:lnTo>
                    <a:lnTo>
                      <a:pt x="859" y="1145"/>
                    </a:lnTo>
                    <a:lnTo>
                      <a:pt x="863" y="1144"/>
                    </a:lnTo>
                    <a:lnTo>
                      <a:pt x="875" y="1143"/>
                    </a:lnTo>
                    <a:lnTo>
                      <a:pt x="887" y="1143"/>
                    </a:lnTo>
                    <a:lnTo>
                      <a:pt x="913" y="1145"/>
                    </a:lnTo>
                    <a:lnTo>
                      <a:pt x="929" y="1146"/>
                    </a:lnTo>
                    <a:lnTo>
                      <a:pt x="929" y="1146"/>
                    </a:lnTo>
                    <a:lnTo>
                      <a:pt x="934" y="1146"/>
                    </a:lnTo>
                    <a:lnTo>
                      <a:pt x="936" y="1147"/>
                    </a:lnTo>
                    <a:lnTo>
                      <a:pt x="938" y="1149"/>
                    </a:lnTo>
                    <a:lnTo>
                      <a:pt x="940" y="1151"/>
                    </a:lnTo>
                    <a:lnTo>
                      <a:pt x="944" y="1158"/>
                    </a:lnTo>
                    <a:lnTo>
                      <a:pt x="947" y="1162"/>
                    </a:lnTo>
                    <a:lnTo>
                      <a:pt x="950" y="1167"/>
                    </a:lnTo>
                    <a:lnTo>
                      <a:pt x="950" y="1167"/>
                    </a:lnTo>
                    <a:lnTo>
                      <a:pt x="956" y="1170"/>
                    </a:lnTo>
                    <a:lnTo>
                      <a:pt x="957" y="1170"/>
                    </a:lnTo>
                    <a:lnTo>
                      <a:pt x="959" y="1170"/>
                    </a:lnTo>
                    <a:lnTo>
                      <a:pt x="961" y="1167"/>
                    </a:lnTo>
                    <a:lnTo>
                      <a:pt x="963" y="1164"/>
                    </a:lnTo>
                    <a:lnTo>
                      <a:pt x="963" y="1164"/>
                    </a:lnTo>
                    <a:lnTo>
                      <a:pt x="965" y="1160"/>
                    </a:lnTo>
                    <a:lnTo>
                      <a:pt x="967" y="1158"/>
                    </a:lnTo>
                    <a:lnTo>
                      <a:pt x="969" y="1156"/>
                    </a:lnTo>
                    <a:lnTo>
                      <a:pt x="973" y="1156"/>
                    </a:lnTo>
                    <a:lnTo>
                      <a:pt x="973" y="1156"/>
                    </a:lnTo>
                    <a:lnTo>
                      <a:pt x="977" y="1157"/>
                    </a:lnTo>
                    <a:lnTo>
                      <a:pt x="979" y="1159"/>
                    </a:lnTo>
                    <a:lnTo>
                      <a:pt x="980" y="1162"/>
                    </a:lnTo>
                    <a:lnTo>
                      <a:pt x="981" y="1166"/>
                    </a:lnTo>
                    <a:lnTo>
                      <a:pt x="984" y="1177"/>
                    </a:lnTo>
                    <a:lnTo>
                      <a:pt x="988" y="1186"/>
                    </a:lnTo>
                    <a:lnTo>
                      <a:pt x="993" y="1196"/>
                    </a:lnTo>
                    <a:lnTo>
                      <a:pt x="993" y="1196"/>
                    </a:lnTo>
                    <a:lnTo>
                      <a:pt x="999" y="1206"/>
                    </a:lnTo>
                    <a:lnTo>
                      <a:pt x="1003" y="1215"/>
                    </a:lnTo>
                    <a:lnTo>
                      <a:pt x="1006" y="1222"/>
                    </a:lnTo>
                    <a:lnTo>
                      <a:pt x="1008" y="1230"/>
                    </a:lnTo>
                    <a:lnTo>
                      <a:pt x="1010" y="1243"/>
                    </a:lnTo>
                    <a:lnTo>
                      <a:pt x="1013" y="1259"/>
                    </a:lnTo>
                    <a:lnTo>
                      <a:pt x="1013" y="1259"/>
                    </a:lnTo>
                    <a:lnTo>
                      <a:pt x="1015" y="1267"/>
                    </a:lnTo>
                    <a:lnTo>
                      <a:pt x="1019" y="1272"/>
                    </a:lnTo>
                    <a:lnTo>
                      <a:pt x="1021" y="1273"/>
                    </a:lnTo>
                    <a:lnTo>
                      <a:pt x="1022" y="1273"/>
                    </a:lnTo>
                    <a:lnTo>
                      <a:pt x="1026" y="1273"/>
                    </a:lnTo>
                    <a:lnTo>
                      <a:pt x="1029" y="1270"/>
                    </a:lnTo>
                    <a:lnTo>
                      <a:pt x="1032" y="1265"/>
                    </a:lnTo>
                    <a:lnTo>
                      <a:pt x="1036" y="1259"/>
                    </a:lnTo>
                    <a:lnTo>
                      <a:pt x="1040" y="1252"/>
                    </a:lnTo>
                    <a:lnTo>
                      <a:pt x="1040" y="1252"/>
                    </a:lnTo>
                    <a:lnTo>
                      <a:pt x="1041" y="1247"/>
                    </a:lnTo>
                    <a:lnTo>
                      <a:pt x="1041" y="1242"/>
                    </a:lnTo>
                    <a:lnTo>
                      <a:pt x="1041" y="1230"/>
                    </a:lnTo>
                    <a:lnTo>
                      <a:pt x="1040" y="1214"/>
                    </a:lnTo>
                    <a:lnTo>
                      <a:pt x="1037" y="1197"/>
                    </a:lnTo>
                    <a:lnTo>
                      <a:pt x="1031" y="1162"/>
                    </a:lnTo>
                    <a:lnTo>
                      <a:pt x="1026" y="1133"/>
                    </a:lnTo>
                    <a:lnTo>
                      <a:pt x="1026" y="1133"/>
                    </a:lnTo>
                    <a:lnTo>
                      <a:pt x="1025" y="1127"/>
                    </a:lnTo>
                    <a:lnTo>
                      <a:pt x="1026" y="1123"/>
                    </a:lnTo>
                    <a:lnTo>
                      <a:pt x="1027" y="1118"/>
                    </a:lnTo>
                    <a:lnTo>
                      <a:pt x="1028" y="1115"/>
                    </a:lnTo>
                    <a:lnTo>
                      <a:pt x="1031" y="1112"/>
                    </a:lnTo>
                    <a:lnTo>
                      <a:pt x="1033" y="1110"/>
                    </a:lnTo>
                    <a:lnTo>
                      <a:pt x="1041" y="1106"/>
                    </a:lnTo>
                    <a:lnTo>
                      <a:pt x="1049" y="1102"/>
                    </a:lnTo>
                    <a:lnTo>
                      <a:pt x="1059" y="1097"/>
                    </a:lnTo>
                    <a:lnTo>
                      <a:pt x="1070" y="1090"/>
                    </a:lnTo>
                    <a:lnTo>
                      <a:pt x="1075" y="1086"/>
                    </a:lnTo>
                    <a:lnTo>
                      <a:pt x="1080" y="1081"/>
                    </a:lnTo>
                    <a:lnTo>
                      <a:pt x="1080" y="1081"/>
                    </a:lnTo>
                    <a:lnTo>
                      <a:pt x="1092" y="1070"/>
                    </a:lnTo>
                    <a:lnTo>
                      <a:pt x="1103" y="1062"/>
                    </a:lnTo>
                    <a:lnTo>
                      <a:pt x="1113" y="1054"/>
                    </a:lnTo>
                    <a:lnTo>
                      <a:pt x="1122" y="1049"/>
                    </a:lnTo>
                    <a:lnTo>
                      <a:pt x="1132" y="1044"/>
                    </a:lnTo>
                    <a:lnTo>
                      <a:pt x="1140" y="1039"/>
                    </a:lnTo>
                    <a:lnTo>
                      <a:pt x="1148" y="1032"/>
                    </a:lnTo>
                    <a:lnTo>
                      <a:pt x="1154" y="1024"/>
                    </a:lnTo>
                    <a:lnTo>
                      <a:pt x="1154" y="1024"/>
                    </a:lnTo>
                    <a:lnTo>
                      <a:pt x="1156" y="1020"/>
                    </a:lnTo>
                    <a:lnTo>
                      <a:pt x="1157" y="1016"/>
                    </a:lnTo>
                    <a:lnTo>
                      <a:pt x="1159" y="1006"/>
                    </a:lnTo>
                    <a:lnTo>
                      <a:pt x="1159" y="997"/>
                    </a:lnTo>
                    <a:lnTo>
                      <a:pt x="1159" y="989"/>
                    </a:lnTo>
                    <a:lnTo>
                      <a:pt x="1158" y="980"/>
                    </a:lnTo>
                    <a:lnTo>
                      <a:pt x="1160" y="985"/>
                    </a:lnTo>
                    <a:lnTo>
                      <a:pt x="1160" y="985"/>
                    </a:lnTo>
                    <a:lnTo>
                      <a:pt x="1162" y="990"/>
                    </a:lnTo>
                    <a:lnTo>
                      <a:pt x="1163" y="991"/>
                    </a:lnTo>
                    <a:lnTo>
                      <a:pt x="1164" y="992"/>
                    </a:lnTo>
                    <a:lnTo>
                      <a:pt x="1167" y="990"/>
                    </a:lnTo>
                    <a:lnTo>
                      <a:pt x="1168" y="986"/>
                    </a:lnTo>
                    <a:lnTo>
                      <a:pt x="1170" y="973"/>
                    </a:lnTo>
                    <a:lnTo>
                      <a:pt x="1170" y="956"/>
                    </a:lnTo>
                    <a:lnTo>
                      <a:pt x="1170" y="956"/>
                    </a:lnTo>
                    <a:lnTo>
                      <a:pt x="1171" y="948"/>
                    </a:lnTo>
                    <a:lnTo>
                      <a:pt x="1173" y="943"/>
                    </a:lnTo>
                    <a:lnTo>
                      <a:pt x="1175" y="938"/>
                    </a:lnTo>
                    <a:lnTo>
                      <a:pt x="1177" y="935"/>
                    </a:lnTo>
                    <a:lnTo>
                      <a:pt x="1180" y="933"/>
                    </a:lnTo>
                    <a:lnTo>
                      <a:pt x="1183" y="933"/>
                    </a:lnTo>
                    <a:lnTo>
                      <a:pt x="1185" y="935"/>
                    </a:lnTo>
                    <a:lnTo>
                      <a:pt x="1189" y="938"/>
                    </a:lnTo>
                    <a:lnTo>
                      <a:pt x="1189" y="938"/>
                    </a:lnTo>
                    <a:lnTo>
                      <a:pt x="1191" y="942"/>
                    </a:lnTo>
                    <a:lnTo>
                      <a:pt x="1193" y="943"/>
                    </a:lnTo>
                    <a:lnTo>
                      <a:pt x="1195" y="943"/>
                    </a:lnTo>
                    <a:lnTo>
                      <a:pt x="1197" y="942"/>
                    </a:lnTo>
                    <a:lnTo>
                      <a:pt x="1199" y="939"/>
                    </a:lnTo>
                    <a:lnTo>
                      <a:pt x="1201" y="934"/>
                    </a:lnTo>
                    <a:lnTo>
                      <a:pt x="1205" y="920"/>
                    </a:lnTo>
                    <a:lnTo>
                      <a:pt x="1205" y="920"/>
                    </a:lnTo>
                    <a:lnTo>
                      <a:pt x="1208" y="913"/>
                    </a:lnTo>
                    <a:lnTo>
                      <a:pt x="1211" y="904"/>
                    </a:lnTo>
                    <a:lnTo>
                      <a:pt x="1215" y="897"/>
                    </a:lnTo>
                    <a:lnTo>
                      <a:pt x="1219" y="890"/>
                    </a:lnTo>
                    <a:lnTo>
                      <a:pt x="1230" y="876"/>
                    </a:lnTo>
                    <a:lnTo>
                      <a:pt x="1238" y="867"/>
                    </a:lnTo>
                    <a:lnTo>
                      <a:pt x="1238" y="867"/>
                    </a:lnTo>
                    <a:lnTo>
                      <a:pt x="1241" y="863"/>
                    </a:lnTo>
                    <a:lnTo>
                      <a:pt x="1245" y="862"/>
                    </a:lnTo>
                    <a:lnTo>
                      <a:pt x="1252" y="861"/>
                    </a:lnTo>
                    <a:lnTo>
                      <a:pt x="1257" y="862"/>
                    </a:lnTo>
                    <a:lnTo>
                      <a:pt x="1272" y="864"/>
                    </a:lnTo>
                    <a:lnTo>
                      <a:pt x="1280" y="865"/>
                    </a:lnTo>
                    <a:lnTo>
                      <a:pt x="1289" y="867"/>
                    </a:lnTo>
                    <a:lnTo>
                      <a:pt x="1289" y="867"/>
                    </a:lnTo>
                    <a:lnTo>
                      <a:pt x="1296" y="867"/>
                    </a:lnTo>
                    <a:lnTo>
                      <a:pt x="1300" y="865"/>
                    </a:lnTo>
                    <a:lnTo>
                      <a:pt x="1300" y="865"/>
                    </a:lnTo>
                    <a:lnTo>
                      <a:pt x="1300" y="864"/>
                    </a:lnTo>
                    <a:lnTo>
                      <a:pt x="1298" y="861"/>
                    </a:lnTo>
                    <a:lnTo>
                      <a:pt x="1290" y="853"/>
                    </a:lnTo>
                    <a:lnTo>
                      <a:pt x="1286" y="846"/>
                    </a:lnTo>
                    <a:lnTo>
                      <a:pt x="1283" y="837"/>
                    </a:lnTo>
                    <a:lnTo>
                      <a:pt x="1283" y="837"/>
                    </a:lnTo>
                    <a:lnTo>
                      <a:pt x="1281" y="829"/>
                    </a:lnTo>
                    <a:lnTo>
                      <a:pt x="1282" y="821"/>
                    </a:lnTo>
                    <a:lnTo>
                      <a:pt x="1285" y="816"/>
                    </a:lnTo>
                    <a:lnTo>
                      <a:pt x="1289" y="812"/>
                    </a:lnTo>
                    <a:lnTo>
                      <a:pt x="1294" y="809"/>
                    </a:lnTo>
                    <a:lnTo>
                      <a:pt x="1299" y="806"/>
                    </a:lnTo>
                    <a:lnTo>
                      <a:pt x="1304" y="805"/>
                    </a:lnTo>
                    <a:lnTo>
                      <a:pt x="1308" y="805"/>
                    </a:lnTo>
                    <a:lnTo>
                      <a:pt x="1308" y="805"/>
                    </a:lnTo>
                    <a:lnTo>
                      <a:pt x="1313" y="804"/>
                    </a:lnTo>
                    <a:lnTo>
                      <a:pt x="1320" y="801"/>
                    </a:lnTo>
                    <a:lnTo>
                      <a:pt x="1338" y="793"/>
                    </a:lnTo>
                    <a:lnTo>
                      <a:pt x="1356" y="784"/>
                    </a:lnTo>
                    <a:lnTo>
                      <a:pt x="1367" y="777"/>
                    </a:lnTo>
                    <a:lnTo>
                      <a:pt x="1367" y="777"/>
                    </a:lnTo>
                    <a:lnTo>
                      <a:pt x="1371" y="775"/>
                    </a:lnTo>
                    <a:lnTo>
                      <a:pt x="1374" y="774"/>
                    </a:lnTo>
                    <a:lnTo>
                      <a:pt x="1379" y="773"/>
                    </a:lnTo>
                    <a:lnTo>
                      <a:pt x="1383" y="774"/>
                    </a:lnTo>
                    <a:lnTo>
                      <a:pt x="1388" y="775"/>
                    </a:lnTo>
                    <a:lnTo>
                      <a:pt x="1392" y="777"/>
                    </a:lnTo>
                    <a:lnTo>
                      <a:pt x="1398" y="779"/>
                    </a:lnTo>
                    <a:lnTo>
                      <a:pt x="1404" y="784"/>
                    </a:lnTo>
                    <a:lnTo>
                      <a:pt x="1404" y="784"/>
                    </a:lnTo>
                    <a:lnTo>
                      <a:pt x="1408" y="787"/>
                    </a:lnTo>
                    <a:lnTo>
                      <a:pt x="1408" y="789"/>
                    </a:lnTo>
                    <a:lnTo>
                      <a:pt x="1408" y="790"/>
                    </a:lnTo>
                    <a:lnTo>
                      <a:pt x="1406" y="791"/>
                    </a:lnTo>
                    <a:lnTo>
                      <a:pt x="1401" y="792"/>
                    </a:lnTo>
                    <a:lnTo>
                      <a:pt x="1395" y="793"/>
                    </a:lnTo>
                    <a:lnTo>
                      <a:pt x="1389" y="795"/>
                    </a:lnTo>
                    <a:lnTo>
                      <a:pt x="1384" y="798"/>
                    </a:lnTo>
                    <a:lnTo>
                      <a:pt x="1381" y="800"/>
                    </a:lnTo>
                    <a:lnTo>
                      <a:pt x="1379" y="804"/>
                    </a:lnTo>
                    <a:lnTo>
                      <a:pt x="1379" y="804"/>
                    </a:lnTo>
                    <a:lnTo>
                      <a:pt x="1377" y="810"/>
                    </a:lnTo>
                    <a:lnTo>
                      <a:pt x="1377" y="812"/>
                    </a:lnTo>
                    <a:lnTo>
                      <a:pt x="1378" y="814"/>
                    </a:lnTo>
                    <a:lnTo>
                      <a:pt x="1380" y="817"/>
                    </a:lnTo>
                    <a:lnTo>
                      <a:pt x="1384" y="818"/>
                    </a:lnTo>
                    <a:lnTo>
                      <a:pt x="1389" y="818"/>
                    </a:lnTo>
                    <a:lnTo>
                      <a:pt x="1394" y="816"/>
                    </a:lnTo>
                    <a:lnTo>
                      <a:pt x="1400" y="813"/>
                    </a:lnTo>
                    <a:lnTo>
                      <a:pt x="1404" y="808"/>
                    </a:lnTo>
                    <a:lnTo>
                      <a:pt x="1404" y="808"/>
                    </a:lnTo>
                    <a:lnTo>
                      <a:pt x="1409" y="802"/>
                    </a:lnTo>
                    <a:lnTo>
                      <a:pt x="1414" y="799"/>
                    </a:lnTo>
                    <a:lnTo>
                      <a:pt x="1421" y="797"/>
                    </a:lnTo>
                    <a:lnTo>
                      <a:pt x="1428" y="795"/>
                    </a:lnTo>
                    <a:lnTo>
                      <a:pt x="1435" y="793"/>
                    </a:lnTo>
                    <a:lnTo>
                      <a:pt x="1443" y="790"/>
                    </a:lnTo>
                    <a:lnTo>
                      <a:pt x="1451" y="786"/>
                    </a:lnTo>
                    <a:lnTo>
                      <a:pt x="1458" y="779"/>
                    </a:lnTo>
                    <a:lnTo>
                      <a:pt x="1458" y="779"/>
                    </a:lnTo>
                    <a:lnTo>
                      <a:pt x="1462" y="776"/>
                    </a:lnTo>
                    <a:lnTo>
                      <a:pt x="1464" y="773"/>
                    </a:lnTo>
                    <a:lnTo>
                      <a:pt x="1464" y="771"/>
                    </a:lnTo>
                    <a:lnTo>
                      <a:pt x="1464" y="769"/>
                    </a:lnTo>
                    <a:lnTo>
                      <a:pt x="1462" y="767"/>
                    </a:lnTo>
                    <a:lnTo>
                      <a:pt x="1459" y="766"/>
                    </a:lnTo>
                    <a:lnTo>
                      <a:pt x="1453" y="765"/>
                    </a:lnTo>
                    <a:lnTo>
                      <a:pt x="1438" y="765"/>
                    </a:lnTo>
                    <a:lnTo>
                      <a:pt x="1431" y="765"/>
                    </a:lnTo>
                    <a:lnTo>
                      <a:pt x="1426" y="764"/>
                    </a:lnTo>
                    <a:lnTo>
                      <a:pt x="1426" y="764"/>
                    </a:lnTo>
                    <a:lnTo>
                      <a:pt x="1423" y="762"/>
                    </a:lnTo>
                    <a:lnTo>
                      <a:pt x="1420" y="758"/>
                    </a:lnTo>
                    <a:lnTo>
                      <a:pt x="1417" y="753"/>
                    </a:lnTo>
                    <a:lnTo>
                      <a:pt x="1415" y="748"/>
                    </a:lnTo>
                    <a:lnTo>
                      <a:pt x="1412" y="737"/>
                    </a:lnTo>
                    <a:lnTo>
                      <a:pt x="1411" y="730"/>
                    </a:lnTo>
                    <a:lnTo>
                      <a:pt x="1411" y="730"/>
                    </a:lnTo>
                    <a:lnTo>
                      <a:pt x="1411" y="722"/>
                    </a:lnTo>
                    <a:lnTo>
                      <a:pt x="1408" y="712"/>
                    </a:lnTo>
                    <a:lnTo>
                      <a:pt x="1403" y="703"/>
                    </a:lnTo>
                    <a:lnTo>
                      <a:pt x="1400" y="698"/>
                    </a:lnTo>
                    <a:lnTo>
                      <a:pt x="1395" y="694"/>
                    </a:lnTo>
                    <a:lnTo>
                      <a:pt x="1395" y="694"/>
                    </a:lnTo>
                    <a:lnTo>
                      <a:pt x="1391" y="692"/>
                    </a:lnTo>
                    <a:lnTo>
                      <a:pt x="1385" y="691"/>
                    </a:lnTo>
                    <a:lnTo>
                      <a:pt x="1379" y="691"/>
                    </a:lnTo>
                    <a:lnTo>
                      <a:pt x="1371" y="693"/>
                    </a:lnTo>
                    <a:lnTo>
                      <a:pt x="1354" y="698"/>
                    </a:lnTo>
                    <a:lnTo>
                      <a:pt x="1337" y="705"/>
                    </a:lnTo>
                    <a:lnTo>
                      <a:pt x="1337" y="705"/>
                    </a:lnTo>
                    <a:lnTo>
                      <a:pt x="1323" y="711"/>
                    </a:lnTo>
                    <a:lnTo>
                      <a:pt x="1314" y="715"/>
                    </a:lnTo>
                    <a:lnTo>
                      <a:pt x="1311" y="716"/>
                    </a:lnTo>
                    <a:lnTo>
                      <a:pt x="1309" y="716"/>
                    </a:lnTo>
                    <a:lnTo>
                      <a:pt x="1309" y="714"/>
                    </a:lnTo>
                    <a:lnTo>
                      <a:pt x="1309" y="711"/>
                    </a:lnTo>
                    <a:lnTo>
                      <a:pt x="1309" y="711"/>
                    </a:lnTo>
                    <a:lnTo>
                      <a:pt x="1311" y="707"/>
                    </a:lnTo>
                    <a:lnTo>
                      <a:pt x="1316" y="701"/>
                    </a:lnTo>
                    <a:lnTo>
                      <a:pt x="1323" y="694"/>
                    </a:lnTo>
                    <a:lnTo>
                      <a:pt x="1330" y="689"/>
                    </a:lnTo>
                    <a:lnTo>
                      <a:pt x="1347" y="679"/>
                    </a:lnTo>
                    <a:lnTo>
                      <a:pt x="1353" y="676"/>
                    </a:lnTo>
                    <a:lnTo>
                      <a:pt x="1359" y="673"/>
                    </a:lnTo>
                    <a:lnTo>
                      <a:pt x="1359" y="673"/>
                    </a:lnTo>
                    <a:lnTo>
                      <a:pt x="1369" y="670"/>
                    </a:lnTo>
                    <a:lnTo>
                      <a:pt x="1384" y="664"/>
                    </a:lnTo>
                    <a:lnTo>
                      <a:pt x="1391" y="660"/>
                    </a:lnTo>
                    <a:lnTo>
                      <a:pt x="1399" y="656"/>
                    </a:lnTo>
                    <a:lnTo>
                      <a:pt x="1405" y="650"/>
                    </a:lnTo>
                    <a:lnTo>
                      <a:pt x="1411" y="645"/>
                    </a:lnTo>
                    <a:lnTo>
                      <a:pt x="1411" y="645"/>
                    </a:lnTo>
                    <a:lnTo>
                      <a:pt x="1413" y="642"/>
                    </a:lnTo>
                    <a:lnTo>
                      <a:pt x="1416" y="641"/>
                    </a:lnTo>
                    <a:lnTo>
                      <a:pt x="1421" y="640"/>
                    </a:lnTo>
                    <a:lnTo>
                      <a:pt x="1425" y="639"/>
                    </a:lnTo>
                    <a:lnTo>
                      <a:pt x="1434" y="639"/>
                    </a:lnTo>
                    <a:lnTo>
                      <a:pt x="1444" y="641"/>
                    </a:lnTo>
                    <a:lnTo>
                      <a:pt x="1464" y="646"/>
                    </a:lnTo>
                    <a:lnTo>
                      <a:pt x="1473" y="648"/>
                    </a:lnTo>
                    <a:lnTo>
                      <a:pt x="1480" y="649"/>
                    </a:lnTo>
                    <a:lnTo>
                      <a:pt x="1480" y="649"/>
                    </a:lnTo>
                    <a:lnTo>
                      <a:pt x="1495" y="651"/>
                    </a:lnTo>
                    <a:lnTo>
                      <a:pt x="1510" y="655"/>
                    </a:lnTo>
                    <a:lnTo>
                      <a:pt x="1516" y="655"/>
                    </a:lnTo>
                    <a:lnTo>
                      <a:pt x="1522" y="653"/>
                    </a:lnTo>
                    <a:lnTo>
                      <a:pt x="1529" y="652"/>
                    </a:lnTo>
                    <a:lnTo>
                      <a:pt x="1533" y="648"/>
                    </a:lnTo>
                    <a:lnTo>
                      <a:pt x="1533" y="648"/>
                    </a:lnTo>
                    <a:lnTo>
                      <a:pt x="1536" y="644"/>
                    </a:lnTo>
                    <a:lnTo>
                      <a:pt x="1539" y="641"/>
                    </a:lnTo>
                    <a:lnTo>
                      <a:pt x="1542" y="639"/>
                    </a:lnTo>
                    <a:lnTo>
                      <a:pt x="1547" y="637"/>
                    </a:lnTo>
                    <a:lnTo>
                      <a:pt x="1556" y="635"/>
                    </a:lnTo>
                    <a:lnTo>
                      <a:pt x="1568" y="634"/>
                    </a:lnTo>
                    <a:lnTo>
                      <a:pt x="1568" y="634"/>
                    </a:lnTo>
                    <a:lnTo>
                      <a:pt x="1574" y="631"/>
                    </a:lnTo>
                    <a:lnTo>
                      <a:pt x="1579" y="627"/>
                    </a:lnTo>
                    <a:lnTo>
                      <a:pt x="1582" y="622"/>
                    </a:lnTo>
                    <a:lnTo>
                      <a:pt x="1584" y="616"/>
                    </a:lnTo>
                    <a:lnTo>
                      <a:pt x="1584" y="609"/>
                    </a:lnTo>
                    <a:lnTo>
                      <a:pt x="1583" y="603"/>
                    </a:lnTo>
                    <a:lnTo>
                      <a:pt x="1581" y="597"/>
                    </a:lnTo>
                    <a:lnTo>
                      <a:pt x="1577" y="592"/>
                    </a:lnTo>
                    <a:lnTo>
                      <a:pt x="1577" y="592"/>
                    </a:lnTo>
                    <a:lnTo>
                      <a:pt x="1572" y="586"/>
                    </a:lnTo>
                    <a:lnTo>
                      <a:pt x="1567" y="578"/>
                    </a:lnTo>
                    <a:lnTo>
                      <a:pt x="1554" y="559"/>
                    </a:lnTo>
                    <a:lnTo>
                      <a:pt x="1547" y="549"/>
                    </a:lnTo>
                    <a:lnTo>
                      <a:pt x="1538" y="539"/>
                    </a:lnTo>
                    <a:lnTo>
                      <a:pt x="1530" y="531"/>
                    </a:lnTo>
                    <a:lnTo>
                      <a:pt x="1520" y="524"/>
                    </a:lnTo>
                    <a:lnTo>
                      <a:pt x="1520" y="524"/>
                    </a:lnTo>
                    <a:lnTo>
                      <a:pt x="1512" y="519"/>
                    </a:lnTo>
                    <a:lnTo>
                      <a:pt x="1507" y="515"/>
                    </a:lnTo>
                    <a:lnTo>
                      <a:pt x="1504" y="511"/>
                    </a:lnTo>
                    <a:lnTo>
                      <a:pt x="1504" y="507"/>
                    </a:lnTo>
                    <a:lnTo>
                      <a:pt x="1505" y="503"/>
                    </a:lnTo>
                    <a:lnTo>
                      <a:pt x="1507" y="499"/>
                    </a:lnTo>
                    <a:lnTo>
                      <a:pt x="1512" y="491"/>
                    </a:lnTo>
                    <a:lnTo>
                      <a:pt x="1512" y="491"/>
                    </a:lnTo>
                    <a:lnTo>
                      <a:pt x="1513" y="489"/>
                    </a:lnTo>
                    <a:lnTo>
                      <a:pt x="1514" y="487"/>
                    </a:lnTo>
                    <a:lnTo>
                      <a:pt x="1512" y="480"/>
                    </a:lnTo>
                    <a:lnTo>
                      <a:pt x="1507" y="473"/>
                    </a:lnTo>
                    <a:lnTo>
                      <a:pt x="1501" y="465"/>
                    </a:lnTo>
                    <a:lnTo>
                      <a:pt x="1487" y="446"/>
                    </a:lnTo>
                    <a:lnTo>
                      <a:pt x="1480" y="436"/>
                    </a:lnTo>
                    <a:lnTo>
                      <a:pt x="1475" y="426"/>
                    </a:lnTo>
                    <a:lnTo>
                      <a:pt x="1475" y="426"/>
                    </a:lnTo>
                    <a:lnTo>
                      <a:pt x="1472" y="416"/>
                    </a:lnTo>
                    <a:lnTo>
                      <a:pt x="1470" y="408"/>
                    </a:lnTo>
                    <a:lnTo>
                      <a:pt x="1470" y="397"/>
                    </a:lnTo>
                    <a:lnTo>
                      <a:pt x="1469" y="394"/>
                    </a:lnTo>
                    <a:lnTo>
                      <a:pt x="1469" y="392"/>
                    </a:lnTo>
                    <a:lnTo>
                      <a:pt x="1467" y="390"/>
                    </a:lnTo>
                    <a:lnTo>
                      <a:pt x="1463" y="390"/>
                    </a:lnTo>
                    <a:lnTo>
                      <a:pt x="1463" y="390"/>
                    </a:lnTo>
                    <a:lnTo>
                      <a:pt x="1458" y="390"/>
                    </a:lnTo>
                    <a:lnTo>
                      <a:pt x="1456" y="392"/>
                    </a:lnTo>
                    <a:lnTo>
                      <a:pt x="1455" y="396"/>
                    </a:lnTo>
                    <a:lnTo>
                      <a:pt x="1454" y="402"/>
                    </a:lnTo>
                    <a:lnTo>
                      <a:pt x="1454" y="414"/>
                    </a:lnTo>
                    <a:lnTo>
                      <a:pt x="1453" y="422"/>
                    </a:lnTo>
                    <a:lnTo>
                      <a:pt x="1451" y="429"/>
                    </a:lnTo>
                    <a:lnTo>
                      <a:pt x="1451" y="429"/>
                    </a:lnTo>
                    <a:lnTo>
                      <a:pt x="1450" y="432"/>
                    </a:lnTo>
                    <a:lnTo>
                      <a:pt x="1448" y="435"/>
                    </a:lnTo>
                    <a:lnTo>
                      <a:pt x="1443" y="438"/>
                    </a:lnTo>
                    <a:lnTo>
                      <a:pt x="1437" y="440"/>
                    </a:lnTo>
                    <a:lnTo>
                      <a:pt x="1431" y="440"/>
                    </a:lnTo>
                    <a:lnTo>
                      <a:pt x="1425" y="439"/>
                    </a:lnTo>
                    <a:lnTo>
                      <a:pt x="1420" y="438"/>
                    </a:lnTo>
                    <a:lnTo>
                      <a:pt x="1412" y="436"/>
                    </a:lnTo>
                    <a:lnTo>
                      <a:pt x="1412" y="436"/>
                    </a:lnTo>
                    <a:lnTo>
                      <a:pt x="1410" y="435"/>
                    </a:lnTo>
                    <a:lnTo>
                      <a:pt x="1407" y="433"/>
                    </a:lnTo>
                    <a:lnTo>
                      <a:pt x="1401" y="424"/>
                    </a:lnTo>
                    <a:lnTo>
                      <a:pt x="1398" y="418"/>
                    </a:lnTo>
                    <a:lnTo>
                      <a:pt x="1395" y="412"/>
                    </a:lnTo>
                    <a:lnTo>
                      <a:pt x="1393" y="406"/>
                    </a:lnTo>
                    <a:lnTo>
                      <a:pt x="1393" y="398"/>
                    </a:lnTo>
                    <a:lnTo>
                      <a:pt x="1393" y="398"/>
                    </a:lnTo>
                    <a:lnTo>
                      <a:pt x="1395" y="374"/>
                    </a:lnTo>
                    <a:lnTo>
                      <a:pt x="1395" y="366"/>
                    </a:lnTo>
                    <a:lnTo>
                      <a:pt x="1394" y="362"/>
                    </a:lnTo>
                    <a:lnTo>
                      <a:pt x="1393" y="360"/>
                    </a:lnTo>
                    <a:lnTo>
                      <a:pt x="1393" y="360"/>
                    </a:lnTo>
                    <a:lnTo>
                      <a:pt x="1390" y="358"/>
                    </a:lnTo>
                    <a:lnTo>
                      <a:pt x="1388" y="356"/>
                    </a:lnTo>
                    <a:lnTo>
                      <a:pt x="1381" y="356"/>
                    </a:lnTo>
                    <a:lnTo>
                      <a:pt x="1374" y="354"/>
                    </a:lnTo>
                    <a:lnTo>
                      <a:pt x="1371" y="353"/>
                    </a:lnTo>
                    <a:lnTo>
                      <a:pt x="1368" y="351"/>
                    </a:lnTo>
                    <a:lnTo>
                      <a:pt x="1368" y="351"/>
                    </a:lnTo>
                    <a:lnTo>
                      <a:pt x="1363" y="345"/>
                    </a:lnTo>
                    <a:lnTo>
                      <a:pt x="1357" y="334"/>
                    </a:lnTo>
                    <a:lnTo>
                      <a:pt x="1350" y="324"/>
                    </a:lnTo>
                    <a:lnTo>
                      <a:pt x="1346" y="320"/>
                    </a:lnTo>
                    <a:lnTo>
                      <a:pt x="1343" y="316"/>
                    </a:lnTo>
                    <a:lnTo>
                      <a:pt x="1343" y="316"/>
                    </a:lnTo>
                    <a:lnTo>
                      <a:pt x="1338" y="312"/>
                    </a:lnTo>
                    <a:lnTo>
                      <a:pt x="1330" y="311"/>
                    </a:lnTo>
                    <a:lnTo>
                      <a:pt x="1323" y="310"/>
                    </a:lnTo>
                    <a:lnTo>
                      <a:pt x="1315" y="310"/>
                    </a:lnTo>
                    <a:lnTo>
                      <a:pt x="1315" y="310"/>
                    </a:lnTo>
                    <a:lnTo>
                      <a:pt x="1304" y="310"/>
                    </a:lnTo>
                    <a:lnTo>
                      <a:pt x="1295" y="309"/>
                    </a:lnTo>
                    <a:lnTo>
                      <a:pt x="1295" y="309"/>
                    </a:lnTo>
                    <a:lnTo>
                      <a:pt x="1288" y="308"/>
                    </a:lnTo>
                    <a:lnTo>
                      <a:pt x="1283" y="308"/>
                    </a:lnTo>
                    <a:lnTo>
                      <a:pt x="1278" y="309"/>
                    </a:lnTo>
                    <a:lnTo>
                      <a:pt x="1274" y="310"/>
                    </a:lnTo>
                    <a:lnTo>
                      <a:pt x="1271" y="312"/>
                    </a:lnTo>
                    <a:lnTo>
                      <a:pt x="1268" y="314"/>
                    </a:lnTo>
                    <a:lnTo>
                      <a:pt x="1267" y="318"/>
                    </a:lnTo>
                    <a:lnTo>
                      <a:pt x="1267" y="322"/>
                    </a:lnTo>
                    <a:lnTo>
                      <a:pt x="1267" y="322"/>
                    </a:lnTo>
                    <a:lnTo>
                      <a:pt x="1269" y="330"/>
                    </a:lnTo>
                    <a:lnTo>
                      <a:pt x="1268" y="342"/>
                    </a:lnTo>
                    <a:lnTo>
                      <a:pt x="1266" y="358"/>
                    </a:lnTo>
                    <a:lnTo>
                      <a:pt x="1263" y="381"/>
                    </a:lnTo>
                    <a:lnTo>
                      <a:pt x="1263" y="381"/>
                    </a:lnTo>
                    <a:lnTo>
                      <a:pt x="1262" y="389"/>
                    </a:lnTo>
                    <a:lnTo>
                      <a:pt x="1260" y="394"/>
                    </a:lnTo>
                    <a:lnTo>
                      <a:pt x="1258" y="398"/>
                    </a:lnTo>
                    <a:lnTo>
                      <a:pt x="1256" y="402"/>
                    </a:lnTo>
                    <a:lnTo>
                      <a:pt x="1254" y="403"/>
                    </a:lnTo>
                    <a:lnTo>
                      <a:pt x="1252" y="404"/>
                    </a:lnTo>
                    <a:lnTo>
                      <a:pt x="1247" y="404"/>
                    </a:lnTo>
                    <a:lnTo>
                      <a:pt x="1247" y="404"/>
                    </a:lnTo>
                    <a:lnTo>
                      <a:pt x="1242" y="404"/>
                    </a:lnTo>
                    <a:lnTo>
                      <a:pt x="1240" y="405"/>
                    </a:lnTo>
                    <a:lnTo>
                      <a:pt x="1238" y="407"/>
                    </a:lnTo>
                    <a:lnTo>
                      <a:pt x="1238" y="407"/>
                    </a:lnTo>
                    <a:lnTo>
                      <a:pt x="1235" y="410"/>
                    </a:lnTo>
                    <a:lnTo>
                      <a:pt x="1235" y="412"/>
                    </a:lnTo>
                    <a:lnTo>
                      <a:pt x="1236" y="415"/>
                    </a:lnTo>
                    <a:lnTo>
                      <a:pt x="1238" y="418"/>
                    </a:lnTo>
                    <a:lnTo>
                      <a:pt x="1244" y="428"/>
                    </a:lnTo>
                    <a:lnTo>
                      <a:pt x="1247" y="435"/>
                    </a:lnTo>
                    <a:lnTo>
                      <a:pt x="1251" y="444"/>
                    </a:lnTo>
                    <a:lnTo>
                      <a:pt x="1251" y="444"/>
                    </a:lnTo>
                    <a:lnTo>
                      <a:pt x="1253" y="453"/>
                    </a:lnTo>
                    <a:lnTo>
                      <a:pt x="1253" y="461"/>
                    </a:lnTo>
                    <a:lnTo>
                      <a:pt x="1251" y="470"/>
                    </a:lnTo>
                    <a:lnTo>
                      <a:pt x="1247" y="476"/>
                    </a:lnTo>
                    <a:lnTo>
                      <a:pt x="1244" y="482"/>
                    </a:lnTo>
                    <a:lnTo>
                      <a:pt x="1240" y="488"/>
                    </a:lnTo>
                    <a:lnTo>
                      <a:pt x="1233" y="496"/>
                    </a:lnTo>
                    <a:lnTo>
                      <a:pt x="1233" y="496"/>
                    </a:lnTo>
                    <a:lnTo>
                      <a:pt x="1230" y="499"/>
                    </a:lnTo>
                    <a:lnTo>
                      <a:pt x="1224" y="501"/>
                    </a:lnTo>
                    <a:lnTo>
                      <a:pt x="1211" y="507"/>
                    </a:lnTo>
                    <a:lnTo>
                      <a:pt x="1182" y="515"/>
                    </a:lnTo>
                    <a:lnTo>
                      <a:pt x="1182" y="515"/>
                    </a:lnTo>
                    <a:lnTo>
                      <a:pt x="1180" y="516"/>
                    </a:lnTo>
                    <a:lnTo>
                      <a:pt x="1178" y="518"/>
                    </a:lnTo>
                    <a:lnTo>
                      <a:pt x="1176" y="520"/>
                    </a:lnTo>
                    <a:lnTo>
                      <a:pt x="1176" y="522"/>
                    </a:lnTo>
                    <a:lnTo>
                      <a:pt x="1176" y="526"/>
                    </a:lnTo>
                    <a:lnTo>
                      <a:pt x="1177" y="533"/>
                    </a:lnTo>
                    <a:lnTo>
                      <a:pt x="1182" y="546"/>
                    </a:lnTo>
                    <a:lnTo>
                      <a:pt x="1184" y="553"/>
                    </a:lnTo>
                    <a:lnTo>
                      <a:pt x="1185" y="560"/>
                    </a:lnTo>
                    <a:lnTo>
                      <a:pt x="1185" y="560"/>
                    </a:lnTo>
                    <a:lnTo>
                      <a:pt x="1185" y="566"/>
                    </a:lnTo>
                    <a:lnTo>
                      <a:pt x="1184" y="575"/>
                    </a:lnTo>
                    <a:lnTo>
                      <a:pt x="1182" y="582"/>
                    </a:lnTo>
                    <a:lnTo>
                      <a:pt x="1178" y="588"/>
                    </a:lnTo>
                    <a:lnTo>
                      <a:pt x="1174" y="595"/>
                    </a:lnTo>
                    <a:lnTo>
                      <a:pt x="1170" y="601"/>
                    </a:lnTo>
                    <a:lnTo>
                      <a:pt x="1167" y="604"/>
                    </a:lnTo>
                    <a:lnTo>
                      <a:pt x="1162" y="607"/>
                    </a:lnTo>
                    <a:lnTo>
                      <a:pt x="1162" y="607"/>
                    </a:lnTo>
                    <a:lnTo>
                      <a:pt x="1160" y="607"/>
                    </a:lnTo>
                    <a:lnTo>
                      <a:pt x="1158" y="606"/>
                    </a:lnTo>
                    <a:lnTo>
                      <a:pt x="1153" y="603"/>
                    </a:lnTo>
                    <a:lnTo>
                      <a:pt x="1147" y="597"/>
                    </a:lnTo>
                    <a:lnTo>
                      <a:pt x="1139" y="588"/>
                    </a:lnTo>
                    <a:lnTo>
                      <a:pt x="1133" y="580"/>
                    </a:lnTo>
                    <a:lnTo>
                      <a:pt x="1128" y="570"/>
                    </a:lnTo>
                    <a:lnTo>
                      <a:pt x="1125" y="560"/>
                    </a:lnTo>
                    <a:lnTo>
                      <a:pt x="1122" y="552"/>
                    </a:lnTo>
                    <a:lnTo>
                      <a:pt x="1122" y="552"/>
                    </a:lnTo>
                    <a:lnTo>
                      <a:pt x="1122" y="544"/>
                    </a:lnTo>
                    <a:lnTo>
                      <a:pt x="1124" y="536"/>
                    </a:lnTo>
                    <a:lnTo>
                      <a:pt x="1129" y="521"/>
                    </a:lnTo>
                    <a:lnTo>
                      <a:pt x="1132" y="514"/>
                    </a:lnTo>
                    <a:lnTo>
                      <a:pt x="1133" y="509"/>
                    </a:lnTo>
                    <a:lnTo>
                      <a:pt x="1133" y="503"/>
                    </a:lnTo>
                    <a:lnTo>
                      <a:pt x="1132" y="502"/>
                    </a:lnTo>
                    <a:lnTo>
                      <a:pt x="1131" y="500"/>
                    </a:lnTo>
                    <a:lnTo>
                      <a:pt x="1131" y="500"/>
                    </a:lnTo>
                    <a:lnTo>
                      <a:pt x="1127" y="498"/>
                    </a:lnTo>
                    <a:lnTo>
                      <a:pt x="1120" y="496"/>
                    </a:lnTo>
                    <a:lnTo>
                      <a:pt x="1101" y="491"/>
                    </a:lnTo>
                    <a:lnTo>
                      <a:pt x="1091" y="488"/>
                    </a:lnTo>
                    <a:lnTo>
                      <a:pt x="1079" y="482"/>
                    </a:lnTo>
                    <a:lnTo>
                      <a:pt x="1067" y="476"/>
                    </a:lnTo>
                    <a:lnTo>
                      <a:pt x="1055" y="467"/>
                    </a:lnTo>
                    <a:lnTo>
                      <a:pt x="1055" y="467"/>
                    </a:lnTo>
                    <a:lnTo>
                      <a:pt x="1043" y="457"/>
                    </a:lnTo>
                    <a:lnTo>
                      <a:pt x="1030" y="449"/>
                    </a:lnTo>
                    <a:lnTo>
                      <a:pt x="1005" y="432"/>
                    </a:lnTo>
                    <a:lnTo>
                      <a:pt x="994" y="424"/>
                    </a:lnTo>
                    <a:lnTo>
                      <a:pt x="984" y="414"/>
                    </a:lnTo>
                    <a:lnTo>
                      <a:pt x="976" y="405"/>
                    </a:lnTo>
                    <a:lnTo>
                      <a:pt x="972" y="398"/>
                    </a:lnTo>
                    <a:lnTo>
                      <a:pt x="970" y="393"/>
                    </a:lnTo>
                    <a:lnTo>
                      <a:pt x="970" y="393"/>
                    </a:lnTo>
                    <a:lnTo>
                      <a:pt x="968" y="387"/>
                    </a:lnTo>
                    <a:lnTo>
                      <a:pt x="966" y="381"/>
                    </a:lnTo>
                    <a:lnTo>
                      <a:pt x="966" y="375"/>
                    </a:lnTo>
                    <a:lnTo>
                      <a:pt x="966" y="369"/>
                    </a:lnTo>
                    <a:lnTo>
                      <a:pt x="969" y="358"/>
                    </a:lnTo>
                    <a:lnTo>
                      <a:pt x="972" y="347"/>
                    </a:lnTo>
                    <a:lnTo>
                      <a:pt x="979" y="337"/>
                    </a:lnTo>
                    <a:lnTo>
                      <a:pt x="984" y="327"/>
                    </a:lnTo>
                    <a:lnTo>
                      <a:pt x="989" y="317"/>
                    </a:lnTo>
                    <a:lnTo>
                      <a:pt x="994" y="308"/>
                    </a:lnTo>
                    <a:lnTo>
                      <a:pt x="994" y="308"/>
                    </a:lnTo>
                    <a:lnTo>
                      <a:pt x="1000" y="301"/>
                    </a:lnTo>
                    <a:lnTo>
                      <a:pt x="1005" y="295"/>
                    </a:lnTo>
                    <a:lnTo>
                      <a:pt x="1012" y="290"/>
                    </a:lnTo>
                    <a:lnTo>
                      <a:pt x="1020" y="287"/>
                    </a:lnTo>
                    <a:lnTo>
                      <a:pt x="1040" y="282"/>
                    </a:lnTo>
                    <a:lnTo>
                      <a:pt x="1051" y="279"/>
                    </a:lnTo>
                    <a:lnTo>
                      <a:pt x="1064" y="275"/>
                    </a:lnTo>
                    <a:lnTo>
                      <a:pt x="1064" y="275"/>
                    </a:lnTo>
                    <a:lnTo>
                      <a:pt x="1075" y="269"/>
                    </a:lnTo>
                    <a:lnTo>
                      <a:pt x="1082" y="265"/>
                    </a:lnTo>
                    <a:lnTo>
                      <a:pt x="1085" y="260"/>
                    </a:lnTo>
                    <a:lnTo>
                      <a:pt x="1085" y="257"/>
                    </a:lnTo>
                    <a:lnTo>
                      <a:pt x="1085" y="254"/>
                    </a:lnTo>
                    <a:lnTo>
                      <a:pt x="1084" y="250"/>
                    </a:lnTo>
                    <a:lnTo>
                      <a:pt x="1085" y="249"/>
                    </a:lnTo>
                    <a:lnTo>
                      <a:pt x="1086" y="248"/>
                    </a:lnTo>
                    <a:lnTo>
                      <a:pt x="1086" y="248"/>
                    </a:lnTo>
                    <a:lnTo>
                      <a:pt x="1096" y="247"/>
                    </a:lnTo>
                    <a:lnTo>
                      <a:pt x="1110" y="245"/>
                    </a:lnTo>
                    <a:lnTo>
                      <a:pt x="1116" y="243"/>
                    </a:lnTo>
                    <a:lnTo>
                      <a:pt x="1122" y="241"/>
                    </a:lnTo>
                    <a:lnTo>
                      <a:pt x="1128" y="238"/>
                    </a:lnTo>
                    <a:lnTo>
                      <a:pt x="1131" y="235"/>
                    </a:lnTo>
                    <a:lnTo>
                      <a:pt x="1131" y="235"/>
                    </a:lnTo>
                    <a:lnTo>
                      <a:pt x="1137" y="228"/>
                    </a:lnTo>
                    <a:lnTo>
                      <a:pt x="1147" y="222"/>
                    </a:lnTo>
                    <a:lnTo>
                      <a:pt x="1157" y="216"/>
                    </a:lnTo>
                    <a:lnTo>
                      <a:pt x="1168" y="210"/>
                    </a:lnTo>
                    <a:lnTo>
                      <a:pt x="1168" y="210"/>
                    </a:lnTo>
                    <a:lnTo>
                      <a:pt x="1173" y="206"/>
                    </a:lnTo>
                    <a:lnTo>
                      <a:pt x="1177" y="202"/>
                    </a:lnTo>
                    <a:lnTo>
                      <a:pt x="1180" y="198"/>
                    </a:lnTo>
                    <a:lnTo>
                      <a:pt x="1183" y="194"/>
                    </a:lnTo>
                    <a:lnTo>
                      <a:pt x="1188" y="184"/>
                    </a:lnTo>
                    <a:lnTo>
                      <a:pt x="1192" y="177"/>
                    </a:lnTo>
                    <a:lnTo>
                      <a:pt x="1192" y="177"/>
                    </a:lnTo>
                    <a:lnTo>
                      <a:pt x="1193" y="176"/>
                    </a:lnTo>
                    <a:lnTo>
                      <a:pt x="1195" y="175"/>
                    </a:lnTo>
                    <a:lnTo>
                      <a:pt x="1198" y="175"/>
                    </a:lnTo>
                    <a:lnTo>
                      <a:pt x="1203" y="178"/>
                    </a:lnTo>
                    <a:lnTo>
                      <a:pt x="1210" y="181"/>
                    </a:lnTo>
                    <a:lnTo>
                      <a:pt x="1210" y="181"/>
                    </a:lnTo>
                    <a:lnTo>
                      <a:pt x="1214" y="183"/>
                    </a:lnTo>
                    <a:lnTo>
                      <a:pt x="1219" y="185"/>
                    </a:lnTo>
                    <a:lnTo>
                      <a:pt x="1225" y="187"/>
                    </a:lnTo>
                    <a:lnTo>
                      <a:pt x="1231" y="187"/>
                    </a:lnTo>
                    <a:lnTo>
                      <a:pt x="1231" y="187"/>
                    </a:lnTo>
                    <a:lnTo>
                      <a:pt x="1238" y="186"/>
                    </a:lnTo>
                    <a:lnTo>
                      <a:pt x="1243" y="186"/>
                    </a:lnTo>
                    <a:lnTo>
                      <a:pt x="1243" y="186"/>
                    </a:lnTo>
                    <a:lnTo>
                      <a:pt x="1248" y="186"/>
                    </a:lnTo>
                    <a:lnTo>
                      <a:pt x="1254" y="185"/>
                    </a:lnTo>
                    <a:lnTo>
                      <a:pt x="1261" y="183"/>
                    </a:lnTo>
                    <a:lnTo>
                      <a:pt x="1273" y="179"/>
                    </a:lnTo>
                    <a:lnTo>
                      <a:pt x="1273" y="179"/>
                    </a:lnTo>
                    <a:lnTo>
                      <a:pt x="1279" y="175"/>
                    </a:lnTo>
                    <a:lnTo>
                      <a:pt x="1283" y="172"/>
                    </a:lnTo>
                    <a:lnTo>
                      <a:pt x="1284" y="168"/>
                    </a:lnTo>
                    <a:lnTo>
                      <a:pt x="1283" y="164"/>
                    </a:lnTo>
                    <a:lnTo>
                      <a:pt x="1278" y="157"/>
                    </a:lnTo>
                    <a:lnTo>
                      <a:pt x="1275" y="153"/>
                    </a:lnTo>
                    <a:lnTo>
                      <a:pt x="1274" y="149"/>
                    </a:lnTo>
                    <a:lnTo>
                      <a:pt x="1274" y="149"/>
                    </a:lnTo>
                    <a:lnTo>
                      <a:pt x="1274" y="146"/>
                    </a:lnTo>
                    <a:lnTo>
                      <a:pt x="1275" y="142"/>
                    </a:lnTo>
                    <a:lnTo>
                      <a:pt x="1277" y="140"/>
                    </a:lnTo>
                    <a:lnTo>
                      <a:pt x="1280" y="138"/>
                    </a:lnTo>
                    <a:lnTo>
                      <a:pt x="1282" y="136"/>
                    </a:lnTo>
                    <a:lnTo>
                      <a:pt x="1284" y="134"/>
                    </a:lnTo>
                    <a:lnTo>
                      <a:pt x="1284" y="131"/>
                    </a:lnTo>
                    <a:lnTo>
                      <a:pt x="1283" y="127"/>
                    </a:lnTo>
                    <a:lnTo>
                      <a:pt x="1283" y="127"/>
                    </a:lnTo>
                    <a:lnTo>
                      <a:pt x="1280" y="121"/>
                    </a:lnTo>
                    <a:lnTo>
                      <a:pt x="1276" y="117"/>
                    </a:lnTo>
                    <a:lnTo>
                      <a:pt x="1271" y="112"/>
                    </a:lnTo>
                    <a:lnTo>
                      <a:pt x="1264" y="109"/>
                    </a:lnTo>
                    <a:lnTo>
                      <a:pt x="1257" y="106"/>
                    </a:lnTo>
                    <a:lnTo>
                      <a:pt x="1251" y="102"/>
                    </a:lnTo>
                    <a:lnTo>
                      <a:pt x="1243" y="101"/>
                    </a:lnTo>
                    <a:lnTo>
                      <a:pt x="1237" y="102"/>
                    </a:lnTo>
                    <a:lnTo>
                      <a:pt x="1237" y="102"/>
                    </a:lnTo>
                    <a:lnTo>
                      <a:pt x="1233" y="104"/>
                    </a:lnTo>
                    <a:lnTo>
                      <a:pt x="1231" y="106"/>
                    </a:lnTo>
                    <a:lnTo>
                      <a:pt x="1231" y="110"/>
                    </a:lnTo>
                    <a:lnTo>
                      <a:pt x="1232" y="114"/>
                    </a:lnTo>
                    <a:lnTo>
                      <a:pt x="1232" y="118"/>
                    </a:lnTo>
                    <a:lnTo>
                      <a:pt x="1232" y="125"/>
                    </a:lnTo>
                    <a:lnTo>
                      <a:pt x="1230" y="130"/>
                    </a:lnTo>
                    <a:lnTo>
                      <a:pt x="1227" y="133"/>
                    </a:lnTo>
                    <a:lnTo>
                      <a:pt x="1225" y="136"/>
                    </a:lnTo>
                    <a:lnTo>
                      <a:pt x="1225" y="136"/>
                    </a:lnTo>
                    <a:lnTo>
                      <a:pt x="1220" y="141"/>
                    </a:lnTo>
                    <a:lnTo>
                      <a:pt x="1216" y="147"/>
                    </a:lnTo>
                    <a:lnTo>
                      <a:pt x="1212" y="155"/>
                    </a:lnTo>
                    <a:lnTo>
                      <a:pt x="1209" y="160"/>
                    </a:lnTo>
                    <a:lnTo>
                      <a:pt x="1208" y="162"/>
                    </a:lnTo>
                    <a:lnTo>
                      <a:pt x="1206" y="163"/>
                    </a:lnTo>
                    <a:lnTo>
                      <a:pt x="1206" y="163"/>
                    </a:lnTo>
                    <a:lnTo>
                      <a:pt x="1203" y="164"/>
                    </a:lnTo>
                    <a:lnTo>
                      <a:pt x="1199" y="163"/>
                    </a:lnTo>
                    <a:lnTo>
                      <a:pt x="1189" y="160"/>
                    </a:lnTo>
                    <a:lnTo>
                      <a:pt x="1184" y="158"/>
                    </a:lnTo>
                    <a:lnTo>
                      <a:pt x="1180" y="156"/>
                    </a:lnTo>
                    <a:lnTo>
                      <a:pt x="1177" y="153"/>
                    </a:lnTo>
                    <a:lnTo>
                      <a:pt x="1176" y="150"/>
                    </a:lnTo>
                    <a:lnTo>
                      <a:pt x="1176" y="150"/>
                    </a:lnTo>
                    <a:lnTo>
                      <a:pt x="1176" y="148"/>
                    </a:lnTo>
                    <a:lnTo>
                      <a:pt x="1178" y="144"/>
                    </a:lnTo>
                    <a:lnTo>
                      <a:pt x="1182" y="139"/>
                    </a:lnTo>
                    <a:lnTo>
                      <a:pt x="1192" y="132"/>
                    </a:lnTo>
                    <a:lnTo>
                      <a:pt x="1192" y="132"/>
                    </a:lnTo>
                    <a:lnTo>
                      <a:pt x="1193" y="131"/>
                    </a:lnTo>
                    <a:lnTo>
                      <a:pt x="1193" y="128"/>
                    </a:lnTo>
                    <a:lnTo>
                      <a:pt x="1192" y="120"/>
                    </a:lnTo>
                    <a:lnTo>
                      <a:pt x="1185" y="107"/>
                    </a:lnTo>
                    <a:lnTo>
                      <a:pt x="1185" y="107"/>
                    </a:lnTo>
                    <a:lnTo>
                      <a:pt x="1184" y="106"/>
                    </a:lnTo>
                    <a:lnTo>
                      <a:pt x="1183" y="106"/>
                    </a:lnTo>
                    <a:lnTo>
                      <a:pt x="1181" y="107"/>
                    </a:lnTo>
                    <a:lnTo>
                      <a:pt x="1178" y="109"/>
                    </a:lnTo>
                    <a:lnTo>
                      <a:pt x="1174" y="116"/>
                    </a:lnTo>
                    <a:lnTo>
                      <a:pt x="1172" y="125"/>
                    </a:lnTo>
                    <a:lnTo>
                      <a:pt x="1172" y="125"/>
                    </a:lnTo>
                    <a:lnTo>
                      <a:pt x="1170" y="128"/>
                    </a:lnTo>
                    <a:lnTo>
                      <a:pt x="1169" y="131"/>
                    </a:lnTo>
                    <a:lnTo>
                      <a:pt x="1166" y="133"/>
                    </a:lnTo>
                    <a:lnTo>
                      <a:pt x="1163" y="134"/>
                    </a:lnTo>
                    <a:lnTo>
                      <a:pt x="1161" y="133"/>
                    </a:lnTo>
                    <a:lnTo>
                      <a:pt x="1160" y="132"/>
                    </a:lnTo>
                    <a:lnTo>
                      <a:pt x="1159" y="130"/>
                    </a:lnTo>
                    <a:lnTo>
                      <a:pt x="1160" y="127"/>
                    </a:lnTo>
                    <a:lnTo>
                      <a:pt x="1160" y="127"/>
                    </a:lnTo>
                    <a:lnTo>
                      <a:pt x="1160" y="122"/>
                    </a:lnTo>
                    <a:lnTo>
                      <a:pt x="1160" y="118"/>
                    </a:lnTo>
                    <a:lnTo>
                      <a:pt x="1158" y="114"/>
                    </a:lnTo>
                    <a:lnTo>
                      <a:pt x="1156" y="110"/>
                    </a:lnTo>
                    <a:lnTo>
                      <a:pt x="1150" y="101"/>
                    </a:lnTo>
                    <a:lnTo>
                      <a:pt x="1142" y="92"/>
                    </a:lnTo>
                    <a:lnTo>
                      <a:pt x="1142" y="92"/>
                    </a:lnTo>
                    <a:lnTo>
                      <a:pt x="1140" y="88"/>
                    </a:lnTo>
                    <a:lnTo>
                      <a:pt x="1140" y="85"/>
                    </a:lnTo>
                    <a:lnTo>
                      <a:pt x="1141" y="83"/>
                    </a:lnTo>
                    <a:lnTo>
                      <a:pt x="1145" y="79"/>
                    </a:lnTo>
                    <a:lnTo>
                      <a:pt x="1153" y="74"/>
                    </a:lnTo>
                    <a:lnTo>
                      <a:pt x="1157" y="70"/>
                    </a:lnTo>
                    <a:lnTo>
                      <a:pt x="1161" y="65"/>
                    </a:lnTo>
                    <a:lnTo>
                      <a:pt x="1161" y="65"/>
                    </a:lnTo>
                    <a:lnTo>
                      <a:pt x="1164" y="59"/>
                    </a:lnTo>
                    <a:lnTo>
                      <a:pt x="1167" y="55"/>
                    </a:lnTo>
                    <a:lnTo>
                      <a:pt x="1168" y="51"/>
                    </a:lnTo>
                    <a:lnTo>
                      <a:pt x="1167" y="47"/>
                    </a:lnTo>
                    <a:lnTo>
                      <a:pt x="1166" y="44"/>
                    </a:lnTo>
                    <a:lnTo>
                      <a:pt x="1162" y="41"/>
                    </a:lnTo>
                    <a:lnTo>
                      <a:pt x="1155" y="34"/>
                    </a:lnTo>
                    <a:lnTo>
                      <a:pt x="1155" y="34"/>
                    </a:lnTo>
                    <a:lnTo>
                      <a:pt x="1150" y="33"/>
                    </a:lnTo>
                    <a:lnTo>
                      <a:pt x="1145" y="32"/>
                    </a:lnTo>
                    <a:lnTo>
                      <a:pt x="1138" y="33"/>
                    </a:lnTo>
                    <a:lnTo>
                      <a:pt x="1133" y="36"/>
                    </a:lnTo>
                    <a:lnTo>
                      <a:pt x="1128" y="40"/>
                    </a:lnTo>
                    <a:lnTo>
                      <a:pt x="1121" y="45"/>
                    </a:lnTo>
                    <a:lnTo>
                      <a:pt x="1110" y="56"/>
                    </a:lnTo>
                    <a:lnTo>
                      <a:pt x="1110" y="56"/>
                    </a:lnTo>
                    <a:lnTo>
                      <a:pt x="1101" y="66"/>
                    </a:lnTo>
                    <a:lnTo>
                      <a:pt x="1100" y="70"/>
                    </a:lnTo>
                    <a:lnTo>
                      <a:pt x="1099" y="73"/>
                    </a:lnTo>
                    <a:lnTo>
                      <a:pt x="1100" y="76"/>
                    </a:lnTo>
                    <a:lnTo>
                      <a:pt x="1101" y="80"/>
                    </a:lnTo>
                    <a:lnTo>
                      <a:pt x="1106" y="93"/>
                    </a:lnTo>
                    <a:lnTo>
                      <a:pt x="1106" y="93"/>
                    </a:lnTo>
                    <a:lnTo>
                      <a:pt x="1108" y="104"/>
                    </a:lnTo>
                    <a:lnTo>
                      <a:pt x="1108" y="104"/>
                    </a:lnTo>
                    <a:lnTo>
                      <a:pt x="1108" y="105"/>
                    </a:lnTo>
                    <a:lnTo>
                      <a:pt x="1109" y="113"/>
                    </a:lnTo>
                    <a:lnTo>
                      <a:pt x="1109" y="113"/>
                    </a:lnTo>
                    <a:lnTo>
                      <a:pt x="1109" y="117"/>
                    </a:lnTo>
                    <a:lnTo>
                      <a:pt x="1109" y="119"/>
                    </a:lnTo>
                    <a:lnTo>
                      <a:pt x="1108" y="122"/>
                    </a:lnTo>
                    <a:lnTo>
                      <a:pt x="1106" y="125"/>
                    </a:lnTo>
                    <a:lnTo>
                      <a:pt x="1101" y="128"/>
                    </a:lnTo>
                    <a:lnTo>
                      <a:pt x="1097" y="130"/>
                    </a:lnTo>
                    <a:lnTo>
                      <a:pt x="1092" y="131"/>
                    </a:lnTo>
                    <a:lnTo>
                      <a:pt x="1088" y="131"/>
                    </a:lnTo>
                    <a:lnTo>
                      <a:pt x="1083" y="131"/>
                    </a:lnTo>
                    <a:lnTo>
                      <a:pt x="1083" y="131"/>
                    </a:lnTo>
                    <a:lnTo>
                      <a:pt x="1075" y="130"/>
                    </a:lnTo>
                    <a:lnTo>
                      <a:pt x="1068" y="129"/>
                    </a:lnTo>
                    <a:lnTo>
                      <a:pt x="1063" y="128"/>
                    </a:lnTo>
                    <a:lnTo>
                      <a:pt x="1063" y="128"/>
                    </a:lnTo>
                    <a:lnTo>
                      <a:pt x="1062" y="127"/>
                    </a:lnTo>
                    <a:lnTo>
                      <a:pt x="1061" y="126"/>
                    </a:lnTo>
                    <a:lnTo>
                      <a:pt x="1059" y="121"/>
                    </a:lnTo>
                    <a:lnTo>
                      <a:pt x="1058" y="119"/>
                    </a:lnTo>
                    <a:lnTo>
                      <a:pt x="1056" y="117"/>
                    </a:lnTo>
                    <a:lnTo>
                      <a:pt x="1054" y="115"/>
                    </a:lnTo>
                    <a:lnTo>
                      <a:pt x="1050" y="113"/>
                    </a:lnTo>
                    <a:lnTo>
                      <a:pt x="1050" y="113"/>
                    </a:lnTo>
                    <a:lnTo>
                      <a:pt x="1046" y="113"/>
                    </a:lnTo>
                    <a:lnTo>
                      <a:pt x="1043" y="114"/>
                    </a:lnTo>
                    <a:lnTo>
                      <a:pt x="1040" y="116"/>
                    </a:lnTo>
                    <a:lnTo>
                      <a:pt x="1036" y="119"/>
                    </a:lnTo>
                    <a:lnTo>
                      <a:pt x="1033" y="126"/>
                    </a:lnTo>
                    <a:lnTo>
                      <a:pt x="1032" y="129"/>
                    </a:lnTo>
                    <a:lnTo>
                      <a:pt x="1032" y="129"/>
                    </a:lnTo>
                    <a:lnTo>
                      <a:pt x="986" y="128"/>
                    </a:lnTo>
                    <a:lnTo>
                      <a:pt x="986" y="128"/>
                    </a:lnTo>
                    <a:lnTo>
                      <a:pt x="974" y="127"/>
                    </a:lnTo>
                    <a:lnTo>
                      <a:pt x="964" y="123"/>
                    </a:lnTo>
                    <a:lnTo>
                      <a:pt x="955" y="119"/>
                    </a:lnTo>
                    <a:lnTo>
                      <a:pt x="951" y="117"/>
                    </a:lnTo>
                    <a:lnTo>
                      <a:pt x="949" y="115"/>
                    </a:lnTo>
                    <a:lnTo>
                      <a:pt x="949" y="115"/>
                    </a:lnTo>
                    <a:lnTo>
                      <a:pt x="945" y="111"/>
                    </a:lnTo>
                    <a:lnTo>
                      <a:pt x="937" y="105"/>
                    </a:lnTo>
                    <a:lnTo>
                      <a:pt x="926" y="100"/>
                    </a:lnTo>
                    <a:lnTo>
                      <a:pt x="921" y="99"/>
                    </a:lnTo>
                    <a:lnTo>
                      <a:pt x="915" y="98"/>
                    </a:lnTo>
                    <a:lnTo>
                      <a:pt x="915" y="98"/>
                    </a:lnTo>
                    <a:lnTo>
                      <a:pt x="910" y="99"/>
                    </a:lnTo>
                    <a:lnTo>
                      <a:pt x="905" y="100"/>
                    </a:lnTo>
                    <a:lnTo>
                      <a:pt x="902" y="104"/>
                    </a:lnTo>
                    <a:lnTo>
                      <a:pt x="899" y="107"/>
                    </a:lnTo>
                    <a:lnTo>
                      <a:pt x="898" y="111"/>
                    </a:lnTo>
                    <a:lnTo>
                      <a:pt x="896" y="115"/>
                    </a:lnTo>
                    <a:lnTo>
                      <a:pt x="895" y="126"/>
                    </a:lnTo>
                    <a:lnTo>
                      <a:pt x="895" y="126"/>
                    </a:lnTo>
                    <a:lnTo>
                      <a:pt x="894" y="131"/>
                    </a:lnTo>
                    <a:lnTo>
                      <a:pt x="890" y="134"/>
                    </a:lnTo>
                    <a:lnTo>
                      <a:pt x="887" y="136"/>
                    </a:lnTo>
                    <a:lnTo>
                      <a:pt x="882" y="138"/>
                    </a:lnTo>
                    <a:lnTo>
                      <a:pt x="878" y="138"/>
                    </a:lnTo>
                    <a:lnTo>
                      <a:pt x="875" y="138"/>
                    </a:lnTo>
                    <a:lnTo>
                      <a:pt x="872" y="136"/>
                    </a:lnTo>
                    <a:lnTo>
                      <a:pt x="872" y="134"/>
                    </a:lnTo>
                    <a:lnTo>
                      <a:pt x="872" y="134"/>
                    </a:lnTo>
                    <a:lnTo>
                      <a:pt x="872" y="127"/>
                    </a:lnTo>
                    <a:lnTo>
                      <a:pt x="869" y="117"/>
                    </a:lnTo>
                    <a:lnTo>
                      <a:pt x="867" y="105"/>
                    </a:lnTo>
                    <a:lnTo>
                      <a:pt x="855" y="112"/>
                    </a:lnTo>
                    <a:lnTo>
                      <a:pt x="855" y="112"/>
                    </a:lnTo>
                    <a:lnTo>
                      <a:pt x="805" y="109"/>
                    </a:lnTo>
                    <a:lnTo>
                      <a:pt x="805" y="109"/>
                    </a:lnTo>
                    <a:lnTo>
                      <a:pt x="801" y="108"/>
                    </a:lnTo>
                    <a:lnTo>
                      <a:pt x="799" y="106"/>
                    </a:lnTo>
                    <a:lnTo>
                      <a:pt x="797" y="102"/>
                    </a:lnTo>
                    <a:lnTo>
                      <a:pt x="797" y="100"/>
                    </a:lnTo>
                    <a:lnTo>
                      <a:pt x="797" y="94"/>
                    </a:lnTo>
                    <a:lnTo>
                      <a:pt x="797" y="92"/>
                    </a:lnTo>
                    <a:lnTo>
                      <a:pt x="822" y="90"/>
                    </a:lnTo>
                    <a:lnTo>
                      <a:pt x="825" y="84"/>
                    </a:lnTo>
                    <a:lnTo>
                      <a:pt x="825" y="84"/>
                    </a:lnTo>
                    <a:lnTo>
                      <a:pt x="821" y="80"/>
                    </a:lnTo>
                    <a:lnTo>
                      <a:pt x="817" y="77"/>
                    </a:lnTo>
                    <a:lnTo>
                      <a:pt x="812" y="75"/>
                    </a:lnTo>
                    <a:lnTo>
                      <a:pt x="812" y="75"/>
                    </a:lnTo>
                    <a:lnTo>
                      <a:pt x="792" y="70"/>
                    </a:lnTo>
                    <a:lnTo>
                      <a:pt x="776" y="67"/>
                    </a:lnTo>
                    <a:lnTo>
                      <a:pt x="768" y="55"/>
                    </a:lnTo>
                    <a:lnTo>
                      <a:pt x="768" y="55"/>
                    </a:lnTo>
                    <a:lnTo>
                      <a:pt x="748" y="55"/>
                    </a:lnTo>
                    <a:lnTo>
                      <a:pt x="748" y="55"/>
                    </a:lnTo>
                    <a:lnTo>
                      <a:pt x="746" y="55"/>
                    </a:lnTo>
                    <a:lnTo>
                      <a:pt x="744" y="56"/>
                    </a:lnTo>
                    <a:lnTo>
                      <a:pt x="738" y="60"/>
                    </a:lnTo>
                    <a:lnTo>
                      <a:pt x="733" y="65"/>
                    </a:lnTo>
                    <a:lnTo>
                      <a:pt x="731" y="66"/>
                    </a:lnTo>
                    <a:lnTo>
                      <a:pt x="729" y="66"/>
                    </a:lnTo>
                    <a:lnTo>
                      <a:pt x="729" y="66"/>
                    </a:lnTo>
                    <a:lnTo>
                      <a:pt x="728" y="66"/>
                    </a:lnTo>
                    <a:lnTo>
                      <a:pt x="727" y="65"/>
                    </a:lnTo>
                    <a:lnTo>
                      <a:pt x="725" y="60"/>
                    </a:lnTo>
                    <a:lnTo>
                      <a:pt x="725" y="54"/>
                    </a:lnTo>
                    <a:lnTo>
                      <a:pt x="727" y="44"/>
                    </a:lnTo>
                    <a:lnTo>
                      <a:pt x="727" y="44"/>
                    </a:lnTo>
                    <a:lnTo>
                      <a:pt x="715" y="49"/>
                    </a:lnTo>
                    <a:lnTo>
                      <a:pt x="715" y="49"/>
                    </a:lnTo>
                    <a:lnTo>
                      <a:pt x="709" y="52"/>
                    </a:lnTo>
                    <a:lnTo>
                      <a:pt x="704" y="52"/>
                    </a:lnTo>
                    <a:lnTo>
                      <a:pt x="700" y="51"/>
                    </a:lnTo>
                    <a:lnTo>
                      <a:pt x="699" y="50"/>
                    </a:lnTo>
                    <a:lnTo>
                      <a:pt x="705" y="40"/>
                    </a:lnTo>
                    <a:lnTo>
                      <a:pt x="706" y="27"/>
                    </a:lnTo>
                    <a:lnTo>
                      <a:pt x="706" y="27"/>
                    </a:lnTo>
                    <a:lnTo>
                      <a:pt x="703" y="24"/>
                    </a:lnTo>
                    <a:lnTo>
                      <a:pt x="699" y="23"/>
                    </a:lnTo>
                    <a:lnTo>
                      <a:pt x="699" y="23"/>
                    </a:lnTo>
                    <a:lnTo>
                      <a:pt x="698" y="25"/>
                    </a:lnTo>
                    <a:lnTo>
                      <a:pt x="698" y="25"/>
                    </a:lnTo>
                    <a:lnTo>
                      <a:pt x="698" y="27"/>
                    </a:lnTo>
                    <a:lnTo>
                      <a:pt x="697" y="30"/>
                    </a:lnTo>
                    <a:lnTo>
                      <a:pt x="692" y="35"/>
                    </a:lnTo>
                    <a:lnTo>
                      <a:pt x="689" y="38"/>
                    </a:lnTo>
                    <a:lnTo>
                      <a:pt x="685" y="41"/>
                    </a:lnTo>
                    <a:lnTo>
                      <a:pt x="682" y="42"/>
                    </a:lnTo>
                    <a:lnTo>
                      <a:pt x="677" y="42"/>
                    </a:lnTo>
                    <a:lnTo>
                      <a:pt x="677" y="42"/>
                    </a:lnTo>
                    <a:lnTo>
                      <a:pt x="674" y="42"/>
                    </a:lnTo>
                    <a:lnTo>
                      <a:pt x="671" y="43"/>
                    </a:lnTo>
                    <a:lnTo>
                      <a:pt x="665" y="45"/>
                    </a:lnTo>
                    <a:lnTo>
                      <a:pt x="665" y="45"/>
                    </a:lnTo>
                    <a:lnTo>
                      <a:pt x="656" y="47"/>
                    </a:lnTo>
                    <a:lnTo>
                      <a:pt x="652" y="48"/>
                    </a:lnTo>
                    <a:lnTo>
                      <a:pt x="646" y="47"/>
                    </a:lnTo>
                    <a:lnTo>
                      <a:pt x="646" y="47"/>
                    </a:lnTo>
                    <a:lnTo>
                      <a:pt x="641" y="47"/>
                    </a:lnTo>
                    <a:lnTo>
                      <a:pt x="633" y="47"/>
                    </a:lnTo>
                    <a:lnTo>
                      <a:pt x="626" y="49"/>
                    </a:lnTo>
                    <a:lnTo>
                      <a:pt x="618" y="51"/>
                    </a:lnTo>
                    <a:lnTo>
                      <a:pt x="609" y="54"/>
                    </a:lnTo>
                    <a:lnTo>
                      <a:pt x="602" y="58"/>
                    </a:lnTo>
                    <a:lnTo>
                      <a:pt x="594" y="63"/>
                    </a:lnTo>
                    <a:lnTo>
                      <a:pt x="588" y="67"/>
                    </a:lnTo>
                    <a:lnTo>
                      <a:pt x="588" y="67"/>
                    </a:lnTo>
                    <a:lnTo>
                      <a:pt x="578" y="75"/>
                    </a:lnTo>
                    <a:lnTo>
                      <a:pt x="573" y="78"/>
                    </a:lnTo>
                    <a:lnTo>
                      <a:pt x="569" y="79"/>
                    </a:lnTo>
                    <a:lnTo>
                      <a:pt x="567" y="79"/>
                    </a:lnTo>
                    <a:lnTo>
                      <a:pt x="565" y="77"/>
                    </a:lnTo>
                    <a:lnTo>
                      <a:pt x="565" y="74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67"/>
                    </a:lnTo>
                    <a:lnTo>
                      <a:pt x="565" y="65"/>
                    </a:lnTo>
                    <a:lnTo>
                      <a:pt x="563" y="63"/>
                    </a:lnTo>
                    <a:lnTo>
                      <a:pt x="560" y="60"/>
                    </a:lnTo>
                    <a:lnTo>
                      <a:pt x="552" y="58"/>
                    </a:lnTo>
                    <a:lnTo>
                      <a:pt x="544" y="56"/>
                    </a:lnTo>
                    <a:lnTo>
                      <a:pt x="526" y="54"/>
                    </a:lnTo>
                    <a:lnTo>
                      <a:pt x="519" y="54"/>
                    </a:lnTo>
                    <a:lnTo>
                      <a:pt x="514" y="53"/>
                    </a:lnTo>
                    <a:lnTo>
                      <a:pt x="514" y="53"/>
                    </a:lnTo>
                    <a:lnTo>
                      <a:pt x="506" y="50"/>
                    </a:lnTo>
                    <a:lnTo>
                      <a:pt x="495" y="48"/>
                    </a:lnTo>
                    <a:lnTo>
                      <a:pt x="467" y="45"/>
                    </a:lnTo>
                    <a:lnTo>
                      <a:pt x="467" y="45"/>
                    </a:lnTo>
                    <a:lnTo>
                      <a:pt x="460" y="44"/>
                    </a:lnTo>
                    <a:lnTo>
                      <a:pt x="455" y="42"/>
                    </a:lnTo>
                    <a:lnTo>
                      <a:pt x="452" y="38"/>
                    </a:lnTo>
                    <a:lnTo>
                      <a:pt x="449" y="35"/>
                    </a:lnTo>
                    <a:lnTo>
                      <a:pt x="444" y="29"/>
                    </a:lnTo>
                    <a:lnTo>
                      <a:pt x="443" y="27"/>
                    </a:lnTo>
                    <a:lnTo>
                      <a:pt x="436" y="0"/>
                    </a:lnTo>
                    <a:lnTo>
                      <a:pt x="436" y="0"/>
                    </a:lnTo>
                    <a:lnTo>
                      <a:pt x="399" y="20"/>
                    </a:lnTo>
                    <a:lnTo>
                      <a:pt x="363" y="42"/>
                    </a:lnTo>
                    <a:lnTo>
                      <a:pt x="329" y="65"/>
                    </a:lnTo>
                    <a:lnTo>
                      <a:pt x="295" y="88"/>
                    </a:lnTo>
                    <a:lnTo>
                      <a:pt x="262" y="113"/>
                    </a:lnTo>
                    <a:lnTo>
                      <a:pt x="229" y="138"/>
                    </a:lnTo>
                    <a:lnTo>
                      <a:pt x="198" y="165"/>
                    </a:lnTo>
                    <a:lnTo>
                      <a:pt x="166" y="193"/>
                    </a:lnTo>
                    <a:lnTo>
                      <a:pt x="166" y="193"/>
                    </a:lnTo>
                    <a:lnTo>
                      <a:pt x="182" y="220"/>
                    </a:lnTo>
                    <a:lnTo>
                      <a:pt x="188" y="229"/>
                    </a:lnTo>
                    <a:lnTo>
                      <a:pt x="191" y="234"/>
                    </a:lnTo>
                    <a:lnTo>
                      <a:pt x="191" y="234"/>
                    </a:lnTo>
                    <a:lnTo>
                      <a:pt x="194" y="236"/>
                    </a:lnTo>
                    <a:lnTo>
                      <a:pt x="198" y="237"/>
                    </a:lnTo>
                    <a:lnTo>
                      <a:pt x="203" y="236"/>
                    </a:lnTo>
                    <a:lnTo>
                      <a:pt x="206" y="235"/>
                    </a:lnTo>
                    <a:lnTo>
                      <a:pt x="207" y="234"/>
                    </a:lnTo>
                    <a:lnTo>
                      <a:pt x="207" y="234"/>
                    </a:lnTo>
                    <a:lnTo>
                      <a:pt x="185" y="250"/>
                    </a:lnTo>
                    <a:lnTo>
                      <a:pt x="160" y="270"/>
                    </a:lnTo>
                    <a:lnTo>
                      <a:pt x="125" y="300"/>
                    </a:lnTo>
                    <a:lnTo>
                      <a:pt x="125" y="300"/>
                    </a:lnTo>
                    <a:lnTo>
                      <a:pt x="109" y="314"/>
                    </a:lnTo>
                    <a:lnTo>
                      <a:pt x="99" y="326"/>
                    </a:lnTo>
                    <a:lnTo>
                      <a:pt x="93" y="335"/>
                    </a:lnTo>
                    <a:lnTo>
                      <a:pt x="89" y="344"/>
                    </a:lnTo>
                    <a:lnTo>
                      <a:pt x="89" y="349"/>
                    </a:lnTo>
                    <a:lnTo>
                      <a:pt x="91" y="355"/>
                    </a:lnTo>
                    <a:lnTo>
                      <a:pt x="92" y="361"/>
                    </a:lnTo>
                    <a:lnTo>
                      <a:pt x="92" y="366"/>
                    </a:lnTo>
                    <a:lnTo>
                      <a:pt x="92" y="366"/>
                    </a:lnTo>
                    <a:lnTo>
                      <a:pt x="93" y="371"/>
                    </a:lnTo>
                    <a:lnTo>
                      <a:pt x="94" y="374"/>
                    </a:lnTo>
                    <a:lnTo>
                      <a:pt x="95" y="376"/>
                    </a:lnTo>
                    <a:lnTo>
                      <a:pt x="97" y="377"/>
                    </a:lnTo>
                    <a:lnTo>
                      <a:pt x="100" y="377"/>
                    </a:lnTo>
                    <a:lnTo>
                      <a:pt x="102" y="376"/>
                    </a:lnTo>
                    <a:lnTo>
                      <a:pt x="102" y="376"/>
                    </a:lnTo>
                    <a:lnTo>
                      <a:pt x="52" y="428"/>
                    </a:lnTo>
                    <a:lnTo>
                      <a:pt x="52" y="428"/>
                    </a:lnTo>
                    <a:lnTo>
                      <a:pt x="42" y="436"/>
                    </a:lnTo>
                    <a:lnTo>
                      <a:pt x="32" y="446"/>
                    </a:lnTo>
                    <a:lnTo>
                      <a:pt x="20" y="454"/>
                    </a:lnTo>
                    <a:lnTo>
                      <a:pt x="0" y="479"/>
                    </a:lnTo>
                    <a:lnTo>
                      <a:pt x="9" y="482"/>
                    </a:lnTo>
                    <a:lnTo>
                      <a:pt x="130" y="381"/>
                    </a:lnTo>
                    <a:lnTo>
                      <a:pt x="130" y="381"/>
                    </a:lnTo>
                    <a:lnTo>
                      <a:pt x="135" y="380"/>
                    </a:lnTo>
                    <a:lnTo>
                      <a:pt x="138" y="377"/>
                    </a:lnTo>
                    <a:lnTo>
                      <a:pt x="139" y="374"/>
                    </a:lnTo>
                    <a:lnTo>
                      <a:pt x="139" y="374"/>
                    </a:lnTo>
                    <a:lnTo>
                      <a:pt x="144" y="364"/>
                    </a:lnTo>
                    <a:lnTo>
                      <a:pt x="147" y="358"/>
                    </a:lnTo>
                    <a:lnTo>
                      <a:pt x="149" y="355"/>
                    </a:lnTo>
                    <a:lnTo>
                      <a:pt x="149" y="355"/>
                    </a:lnTo>
                    <a:lnTo>
                      <a:pt x="152" y="352"/>
                    </a:lnTo>
                    <a:lnTo>
                      <a:pt x="157" y="346"/>
                    </a:lnTo>
                    <a:lnTo>
                      <a:pt x="163" y="337"/>
                    </a:lnTo>
                    <a:lnTo>
                      <a:pt x="163" y="337"/>
                    </a:lnTo>
                    <a:lnTo>
                      <a:pt x="167" y="334"/>
                    </a:lnTo>
                    <a:lnTo>
                      <a:pt x="173" y="330"/>
                    </a:lnTo>
                    <a:lnTo>
                      <a:pt x="180" y="325"/>
                    </a:lnTo>
                    <a:lnTo>
                      <a:pt x="180" y="325"/>
                    </a:lnTo>
                    <a:lnTo>
                      <a:pt x="193" y="311"/>
                    </a:lnTo>
                    <a:lnTo>
                      <a:pt x="200" y="306"/>
                    </a:lnTo>
                    <a:lnTo>
                      <a:pt x="203" y="304"/>
                    </a:lnTo>
                    <a:lnTo>
                      <a:pt x="206" y="303"/>
                    </a:lnTo>
                    <a:lnTo>
                      <a:pt x="206" y="303"/>
                    </a:lnTo>
                    <a:lnTo>
                      <a:pt x="208" y="303"/>
                    </a:lnTo>
                    <a:lnTo>
                      <a:pt x="208" y="305"/>
                    </a:lnTo>
                    <a:lnTo>
                      <a:pt x="208" y="307"/>
                    </a:lnTo>
                    <a:lnTo>
                      <a:pt x="207" y="309"/>
                    </a:lnTo>
                    <a:lnTo>
                      <a:pt x="201" y="317"/>
                    </a:lnTo>
                    <a:lnTo>
                      <a:pt x="192" y="325"/>
                    </a:lnTo>
                    <a:lnTo>
                      <a:pt x="192" y="325"/>
                    </a:lnTo>
                    <a:lnTo>
                      <a:pt x="182" y="335"/>
                    </a:lnTo>
                    <a:lnTo>
                      <a:pt x="172" y="346"/>
                    </a:lnTo>
                    <a:lnTo>
                      <a:pt x="163" y="360"/>
                    </a:lnTo>
                    <a:lnTo>
                      <a:pt x="163" y="360"/>
                    </a:lnTo>
                    <a:lnTo>
                      <a:pt x="187" y="346"/>
                    </a:lnTo>
                    <a:lnTo>
                      <a:pt x="207" y="335"/>
                    </a:lnTo>
                    <a:lnTo>
                      <a:pt x="223" y="326"/>
                    </a:lnTo>
                    <a:lnTo>
                      <a:pt x="223" y="326"/>
                    </a:lnTo>
                    <a:lnTo>
                      <a:pt x="227" y="322"/>
                    </a:lnTo>
                    <a:lnTo>
                      <a:pt x="230" y="318"/>
                    </a:lnTo>
                    <a:lnTo>
                      <a:pt x="232" y="313"/>
                    </a:lnTo>
                    <a:lnTo>
                      <a:pt x="233" y="309"/>
                    </a:lnTo>
                    <a:lnTo>
                      <a:pt x="235" y="303"/>
                    </a:lnTo>
                    <a:lnTo>
                      <a:pt x="236" y="301"/>
                    </a:lnTo>
                    <a:lnTo>
                      <a:pt x="239" y="300"/>
                    </a:lnTo>
                    <a:lnTo>
                      <a:pt x="239" y="300"/>
                    </a:lnTo>
                    <a:lnTo>
                      <a:pt x="241" y="300"/>
                    </a:lnTo>
                    <a:lnTo>
                      <a:pt x="244" y="302"/>
                    </a:lnTo>
                    <a:lnTo>
                      <a:pt x="251" y="307"/>
                    </a:lnTo>
                    <a:lnTo>
                      <a:pt x="257" y="314"/>
                    </a:lnTo>
                    <a:lnTo>
                      <a:pt x="260" y="320"/>
                    </a:lnTo>
                    <a:lnTo>
                      <a:pt x="262" y="324"/>
                    </a:lnTo>
                    <a:lnTo>
                      <a:pt x="262" y="324"/>
                    </a:lnTo>
                    <a:lnTo>
                      <a:pt x="264" y="328"/>
                    </a:lnTo>
                    <a:lnTo>
                      <a:pt x="265" y="329"/>
                    </a:lnTo>
                    <a:lnTo>
                      <a:pt x="266" y="329"/>
                    </a:lnTo>
                    <a:lnTo>
                      <a:pt x="270" y="328"/>
                    </a:lnTo>
                    <a:lnTo>
                      <a:pt x="274" y="327"/>
                    </a:lnTo>
                    <a:lnTo>
                      <a:pt x="274" y="327"/>
                    </a:lnTo>
                    <a:lnTo>
                      <a:pt x="283" y="324"/>
                    </a:lnTo>
                    <a:lnTo>
                      <a:pt x="288" y="324"/>
                    </a:lnTo>
                    <a:lnTo>
                      <a:pt x="294" y="324"/>
                    </a:lnTo>
                    <a:lnTo>
                      <a:pt x="294" y="324"/>
                    </a:lnTo>
                    <a:lnTo>
                      <a:pt x="300" y="326"/>
                    </a:lnTo>
                    <a:lnTo>
                      <a:pt x="305" y="328"/>
                    </a:lnTo>
                    <a:lnTo>
                      <a:pt x="307" y="332"/>
                    </a:lnTo>
                    <a:lnTo>
                      <a:pt x="307" y="337"/>
                    </a:lnTo>
                    <a:lnTo>
                      <a:pt x="307" y="347"/>
                    </a:lnTo>
                    <a:lnTo>
                      <a:pt x="308" y="351"/>
                    </a:lnTo>
                    <a:lnTo>
                      <a:pt x="310" y="356"/>
                    </a:lnTo>
                    <a:lnTo>
                      <a:pt x="310" y="356"/>
                    </a:lnTo>
                    <a:lnTo>
                      <a:pt x="315" y="364"/>
                    </a:lnTo>
                    <a:lnTo>
                      <a:pt x="317" y="366"/>
                    </a:lnTo>
                    <a:lnTo>
                      <a:pt x="319" y="367"/>
                    </a:lnTo>
                    <a:lnTo>
                      <a:pt x="323" y="368"/>
                    </a:lnTo>
                    <a:lnTo>
                      <a:pt x="327" y="368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4" y="366"/>
                    </a:lnTo>
                    <a:lnTo>
                      <a:pt x="346" y="367"/>
                    </a:lnTo>
                    <a:lnTo>
                      <a:pt x="348" y="369"/>
                    </a:lnTo>
                    <a:lnTo>
                      <a:pt x="348" y="371"/>
                    </a:lnTo>
                    <a:lnTo>
                      <a:pt x="347" y="378"/>
                    </a:lnTo>
                    <a:lnTo>
                      <a:pt x="344" y="388"/>
                    </a:lnTo>
                    <a:lnTo>
                      <a:pt x="336" y="405"/>
                    </a:lnTo>
                    <a:lnTo>
                      <a:pt x="332" y="413"/>
                    </a:lnTo>
                    <a:lnTo>
                      <a:pt x="330" y="430"/>
                    </a:lnTo>
                    <a:lnTo>
                      <a:pt x="330" y="430"/>
                    </a:lnTo>
                    <a:lnTo>
                      <a:pt x="334" y="436"/>
                    </a:lnTo>
                    <a:lnTo>
                      <a:pt x="338" y="444"/>
                    </a:lnTo>
                    <a:lnTo>
                      <a:pt x="338" y="444"/>
                    </a:lnTo>
                    <a:lnTo>
                      <a:pt x="333" y="460"/>
                    </a:lnTo>
                    <a:lnTo>
                      <a:pt x="328" y="475"/>
                    </a:lnTo>
                    <a:lnTo>
                      <a:pt x="345" y="475"/>
                    </a:lnTo>
                    <a:lnTo>
                      <a:pt x="345" y="475"/>
                    </a:lnTo>
                    <a:lnTo>
                      <a:pt x="340" y="480"/>
                    </a:lnTo>
                    <a:lnTo>
                      <a:pt x="336" y="484"/>
                    </a:lnTo>
                    <a:lnTo>
                      <a:pt x="330" y="489"/>
                    </a:lnTo>
                    <a:lnTo>
                      <a:pt x="330" y="489"/>
                    </a:lnTo>
                    <a:lnTo>
                      <a:pt x="328" y="491"/>
                    </a:lnTo>
                    <a:lnTo>
                      <a:pt x="327" y="494"/>
                    </a:lnTo>
                    <a:lnTo>
                      <a:pt x="327" y="497"/>
                    </a:lnTo>
                    <a:lnTo>
                      <a:pt x="329" y="500"/>
                    </a:lnTo>
                    <a:lnTo>
                      <a:pt x="334" y="508"/>
                    </a:lnTo>
                    <a:lnTo>
                      <a:pt x="340" y="514"/>
                    </a:lnTo>
                    <a:lnTo>
                      <a:pt x="340" y="514"/>
                    </a:lnTo>
                    <a:lnTo>
                      <a:pt x="344" y="517"/>
                    </a:lnTo>
                    <a:lnTo>
                      <a:pt x="342" y="518"/>
                    </a:lnTo>
                    <a:lnTo>
                      <a:pt x="341" y="520"/>
                    </a:lnTo>
                    <a:lnTo>
                      <a:pt x="336" y="526"/>
                    </a:lnTo>
                    <a:lnTo>
                      <a:pt x="332" y="532"/>
                    </a:lnTo>
                    <a:lnTo>
                      <a:pt x="328" y="541"/>
                    </a:lnTo>
                    <a:lnTo>
                      <a:pt x="328" y="541"/>
                    </a:lnTo>
                    <a:lnTo>
                      <a:pt x="325" y="550"/>
                    </a:lnTo>
                    <a:lnTo>
                      <a:pt x="324" y="555"/>
                    </a:lnTo>
                    <a:lnTo>
                      <a:pt x="324" y="559"/>
                    </a:lnTo>
                    <a:lnTo>
                      <a:pt x="326" y="562"/>
                    </a:lnTo>
                    <a:lnTo>
                      <a:pt x="332" y="568"/>
                    </a:lnTo>
                    <a:lnTo>
                      <a:pt x="336" y="572"/>
                    </a:lnTo>
                    <a:lnTo>
                      <a:pt x="341" y="578"/>
                    </a:lnTo>
                    <a:lnTo>
                      <a:pt x="341" y="578"/>
                    </a:lnTo>
                    <a:lnTo>
                      <a:pt x="351" y="589"/>
                    </a:lnTo>
                    <a:lnTo>
                      <a:pt x="359" y="600"/>
                    </a:lnTo>
                    <a:lnTo>
                      <a:pt x="374" y="617"/>
                    </a:lnTo>
                    <a:lnTo>
                      <a:pt x="374" y="617"/>
                    </a:lnTo>
                    <a:lnTo>
                      <a:pt x="376" y="621"/>
                    </a:lnTo>
                    <a:lnTo>
                      <a:pt x="377" y="627"/>
                    </a:lnTo>
                    <a:lnTo>
                      <a:pt x="377" y="634"/>
                    </a:lnTo>
                    <a:lnTo>
                      <a:pt x="376" y="640"/>
                    </a:lnTo>
                    <a:lnTo>
                      <a:pt x="374" y="646"/>
                    </a:lnTo>
                    <a:lnTo>
                      <a:pt x="371" y="651"/>
                    </a:lnTo>
                    <a:lnTo>
                      <a:pt x="368" y="655"/>
                    </a:lnTo>
                    <a:lnTo>
                      <a:pt x="363" y="657"/>
                    </a:lnTo>
                    <a:lnTo>
                      <a:pt x="363" y="657"/>
                    </a:lnTo>
                    <a:lnTo>
                      <a:pt x="359" y="657"/>
                    </a:lnTo>
                    <a:lnTo>
                      <a:pt x="354" y="655"/>
                    </a:lnTo>
                    <a:lnTo>
                      <a:pt x="344" y="649"/>
                    </a:lnTo>
                    <a:lnTo>
                      <a:pt x="335" y="644"/>
                    </a:lnTo>
                    <a:lnTo>
                      <a:pt x="332" y="642"/>
                    </a:lnTo>
                    <a:lnTo>
                      <a:pt x="332" y="642"/>
                    </a:lnTo>
                    <a:lnTo>
                      <a:pt x="332" y="698"/>
                    </a:lnTo>
                    <a:lnTo>
                      <a:pt x="331" y="737"/>
                    </a:lnTo>
                    <a:lnTo>
                      <a:pt x="330" y="764"/>
                    </a:lnTo>
                    <a:lnTo>
                      <a:pt x="328" y="777"/>
                    </a:lnTo>
                    <a:lnTo>
                      <a:pt x="327" y="780"/>
                    </a:lnTo>
                    <a:lnTo>
                      <a:pt x="326" y="783"/>
                    </a:lnTo>
                    <a:lnTo>
                      <a:pt x="325" y="782"/>
                    </a:lnTo>
                    <a:lnTo>
                      <a:pt x="323" y="779"/>
                    </a:lnTo>
                    <a:lnTo>
                      <a:pt x="320" y="773"/>
                    </a:lnTo>
                    <a:lnTo>
                      <a:pt x="317" y="764"/>
                    </a:lnTo>
                    <a:lnTo>
                      <a:pt x="317" y="764"/>
                    </a:lnTo>
                    <a:lnTo>
                      <a:pt x="315" y="755"/>
                    </a:lnTo>
                    <a:lnTo>
                      <a:pt x="312" y="749"/>
                    </a:lnTo>
                    <a:lnTo>
                      <a:pt x="310" y="746"/>
                    </a:lnTo>
                    <a:lnTo>
                      <a:pt x="309" y="746"/>
                    </a:lnTo>
                    <a:lnTo>
                      <a:pt x="308" y="747"/>
                    </a:lnTo>
                    <a:lnTo>
                      <a:pt x="308" y="747"/>
                    </a:lnTo>
                    <a:lnTo>
                      <a:pt x="302" y="762"/>
                    </a:lnTo>
                    <a:lnTo>
                      <a:pt x="295" y="774"/>
                    </a:lnTo>
                    <a:lnTo>
                      <a:pt x="290" y="785"/>
                    </a:lnTo>
                    <a:lnTo>
                      <a:pt x="288" y="789"/>
                    </a:lnTo>
                    <a:lnTo>
                      <a:pt x="288" y="794"/>
                    </a:lnTo>
                    <a:lnTo>
                      <a:pt x="288" y="794"/>
                    </a:lnTo>
                    <a:lnTo>
                      <a:pt x="288" y="806"/>
                    </a:lnTo>
                    <a:lnTo>
                      <a:pt x="286" y="818"/>
                    </a:lnTo>
                    <a:lnTo>
                      <a:pt x="285" y="826"/>
                    </a:lnTo>
                    <a:lnTo>
                      <a:pt x="283" y="832"/>
                    </a:lnTo>
                    <a:lnTo>
                      <a:pt x="278" y="839"/>
                    </a:lnTo>
                    <a:lnTo>
                      <a:pt x="274" y="847"/>
                    </a:lnTo>
                    <a:lnTo>
                      <a:pt x="274" y="847"/>
                    </a:lnTo>
                    <a:lnTo>
                      <a:pt x="272" y="850"/>
                    </a:lnTo>
                    <a:lnTo>
                      <a:pt x="270" y="854"/>
                    </a:lnTo>
                    <a:lnTo>
                      <a:pt x="269" y="863"/>
                    </a:lnTo>
                    <a:lnTo>
                      <a:pt x="268" y="874"/>
                    </a:lnTo>
                    <a:lnTo>
                      <a:pt x="269" y="884"/>
                    </a:lnTo>
                    <a:lnTo>
                      <a:pt x="272" y="902"/>
                    </a:lnTo>
                    <a:lnTo>
                      <a:pt x="274" y="912"/>
                    </a:lnTo>
                    <a:lnTo>
                      <a:pt x="274" y="912"/>
                    </a:lnTo>
                    <a:lnTo>
                      <a:pt x="282" y="927"/>
                    </a:lnTo>
                    <a:lnTo>
                      <a:pt x="287" y="939"/>
                    </a:lnTo>
                    <a:lnTo>
                      <a:pt x="287" y="939"/>
                    </a:lnTo>
                    <a:lnTo>
                      <a:pt x="287" y="1007"/>
                    </a:lnTo>
                    <a:lnTo>
                      <a:pt x="287" y="1007"/>
                    </a:lnTo>
                    <a:lnTo>
                      <a:pt x="287" y="1011"/>
                    </a:lnTo>
                    <a:lnTo>
                      <a:pt x="289" y="1016"/>
                    </a:lnTo>
                    <a:lnTo>
                      <a:pt x="291" y="1019"/>
                    </a:lnTo>
                    <a:lnTo>
                      <a:pt x="293" y="1023"/>
                    </a:lnTo>
                    <a:lnTo>
                      <a:pt x="300" y="1029"/>
                    </a:lnTo>
                    <a:lnTo>
                      <a:pt x="309" y="1035"/>
                    </a:lnTo>
                    <a:lnTo>
                      <a:pt x="327" y="1047"/>
                    </a:lnTo>
                    <a:lnTo>
                      <a:pt x="334" y="1053"/>
                    </a:lnTo>
                    <a:lnTo>
                      <a:pt x="340" y="1061"/>
                    </a:lnTo>
                    <a:lnTo>
                      <a:pt x="340" y="1061"/>
                    </a:lnTo>
                    <a:lnTo>
                      <a:pt x="345" y="1068"/>
                    </a:lnTo>
                    <a:lnTo>
                      <a:pt x="348" y="1077"/>
                    </a:lnTo>
                    <a:lnTo>
                      <a:pt x="350" y="1087"/>
                    </a:lnTo>
                    <a:lnTo>
                      <a:pt x="351" y="1096"/>
                    </a:lnTo>
                    <a:lnTo>
                      <a:pt x="351" y="1113"/>
                    </a:lnTo>
                    <a:lnTo>
                      <a:pt x="352" y="1123"/>
                    </a:lnTo>
                    <a:lnTo>
                      <a:pt x="352" y="1123"/>
                    </a:lnTo>
                    <a:lnTo>
                      <a:pt x="354" y="1129"/>
                    </a:lnTo>
                    <a:lnTo>
                      <a:pt x="358" y="1136"/>
                    </a:lnTo>
                    <a:lnTo>
                      <a:pt x="363" y="1145"/>
                    </a:lnTo>
                    <a:lnTo>
                      <a:pt x="369" y="1151"/>
                    </a:lnTo>
                    <a:lnTo>
                      <a:pt x="369" y="1151"/>
                    </a:lnTo>
                    <a:lnTo>
                      <a:pt x="372" y="1154"/>
                    </a:lnTo>
                    <a:lnTo>
                      <a:pt x="374" y="1157"/>
                    </a:lnTo>
                    <a:lnTo>
                      <a:pt x="377" y="1165"/>
                    </a:lnTo>
                    <a:lnTo>
                      <a:pt x="380" y="1173"/>
                    </a:lnTo>
                    <a:lnTo>
                      <a:pt x="383" y="1181"/>
                    </a:lnTo>
                    <a:lnTo>
                      <a:pt x="383" y="1181"/>
                    </a:lnTo>
                    <a:lnTo>
                      <a:pt x="384" y="1186"/>
                    </a:lnTo>
                    <a:lnTo>
                      <a:pt x="384" y="1188"/>
                    </a:lnTo>
                    <a:lnTo>
                      <a:pt x="383" y="1190"/>
                    </a:lnTo>
                    <a:lnTo>
                      <a:pt x="381" y="1192"/>
                    </a:lnTo>
                    <a:lnTo>
                      <a:pt x="378" y="1193"/>
                    </a:lnTo>
                    <a:lnTo>
                      <a:pt x="376" y="1196"/>
                    </a:lnTo>
                    <a:lnTo>
                      <a:pt x="374" y="1199"/>
                    </a:lnTo>
                    <a:lnTo>
                      <a:pt x="372" y="1203"/>
                    </a:lnTo>
                    <a:lnTo>
                      <a:pt x="372" y="1203"/>
                    </a:lnTo>
                    <a:lnTo>
                      <a:pt x="373" y="1209"/>
                    </a:lnTo>
                    <a:lnTo>
                      <a:pt x="374" y="1212"/>
                    </a:lnTo>
                    <a:lnTo>
                      <a:pt x="376" y="1215"/>
                    </a:lnTo>
                    <a:lnTo>
                      <a:pt x="380" y="1217"/>
                    </a:lnTo>
                    <a:lnTo>
                      <a:pt x="388" y="1220"/>
                    </a:lnTo>
                    <a:lnTo>
                      <a:pt x="395" y="1222"/>
                    </a:lnTo>
                    <a:lnTo>
                      <a:pt x="395" y="1222"/>
                    </a:lnTo>
                    <a:lnTo>
                      <a:pt x="401" y="1225"/>
                    </a:lnTo>
                    <a:lnTo>
                      <a:pt x="403" y="1227"/>
                    </a:lnTo>
                    <a:lnTo>
                      <a:pt x="405" y="1230"/>
                    </a:lnTo>
                    <a:lnTo>
                      <a:pt x="408" y="1233"/>
                    </a:lnTo>
                    <a:lnTo>
                      <a:pt x="409" y="1236"/>
                    </a:lnTo>
                    <a:lnTo>
                      <a:pt x="409" y="1240"/>
                    </a:lnTo>
                    <a:lnTo>
                      <a:pt x="408" y="1246"/>
                    </a:lnTo>
                    <a:lnTo>
                      <a:pt x="408" y="1246"/>
                    </a:lnTo>
                    <a:lnTo>
                      <a:pt x="405" y="1255"/>
                    </a:lnTo>
                    <a:lnTo>
                      <a:pt x="404" y="1257"/>
                    </a:lnTo>
                    <a:lnTo>
                      <a:pt x="405" y="1258"/>
                    </a:lnTo>
                    <a:lnTo>
                      <a:pt x="409" y="1260"/>
                    </a:lnTo>
                    <a:lnTo>
                      <a:pt x="413" y="1265"/>
                    </a:lnTo>
                    <a:lnTo>
                      <a:pt x="413" y="1265"/>
                    </a:lnTo>
                    <a:lnTo>
                      <a:pt x="418" y="1270"/>
                    </a:lnTo>
                    <a:lnTo>
                      <a:pt x="419" y="1273"/>
                    </a:lnTo>
                    <a:lnTo>
                      <a:pt x="422" y="1285"/>
                    </a:lnTo>
                    <a:lnTo>
                      <a:pt x="422" y="1285"/>
                    </a:lnTo>
                    <a:lnTo>
                      <a:pt x="424" y="1291"/>
                    </a:lnTo>
                    <a:lnTo>
                      <a:pt x="426" y="1294"/>
                    </a:lnTo>
                    <a:lnTo>
                      <a:pt x="430" y="1296"/>
                    </a:lnTo>
                    <a:lnTo>
                      <a:pt x="432" y="1297"/>
                    </a:lnTo>
                    <a:lnTo>
                      <a:pt x="436" y="1296"/>
                    </a:lnTo>
                    <a:lnTo>
                      <a:pt x="438" y="1295"/>
                    </a:lnTo>
                    <a:lnTo>
                      <a:pt x="438" y="1295"/>
                    </a:lnTo>
                    <a:lnTo>
                      <a:pt x="438" y="1305"/>
                    </a:lnTo>
                    <a:lnTo>
                      <a:pt x="438" y="1305"/>
                    </a:lnTo>
                    <a:lnTo>
                      <a:pt x="438" y="1306"/>
                    </a:lnTo>
                    <a:lnTo>
                      <a:pt x="439" y="1307"/>
                    </a:lnTo>
                    <a:lnTo>
                      <a:pt x="443" y="1308"/>
                    </a:lnTo>
                    <a:lnTo>
                      <a:pt x="447" y="1310"/>
                    </a:lnTo>
                    <a:lnTo>
                      <a:pt x="455" y="1300"/>
                    </a:lnTo>
                    <a:lnTo>
                      <a:pt x="455" y="1300"/>
                    </a:lnTo>
                    <a:lnTo>
                      <a:pt x="453" y="1299"/>
                    </a:lnTo>
                    <a:lnTo>
                      <a:pt x="451" y="1298"/>
                    </a:lnTo>
                    <a:lnTo>
                      <a:pt x="450" y="1297"/>
                    </a:lnTo>
                    <a:lnTo>
                      <a:pt x="450" y="1297"/>
                    </a:lnTo>
                    <a:lnTo>
                      <a:pt x="449" y="1286"/>
                    </a:lnTo>
                    <a:lnTo>
                      <a:pt x="434" y="1280"/>
                    </a:lnTo>
                    <a:lnTo>
                      <a:pt x="434" y="1280"/>
                    </a:lnTo>
                    <a:lnTo>
                      <a:pt x="433" y="1276"/>
                    </a:lnTo>
                    <a:lnTo>
                      <a:pt x="432" y="1268"/>
                    </a:lnTo>
                    <a:lnTo>
                      <a:pt x="432" y="1268"/>
                    </a:lnTo>
                    <a:lnTo>
                      <a:pt x="432" y="1254"/>
                    </a:lnTo>
                    <a:lnTo>
                      <a:pt x="432" y="1254"/>
                    </a:lnTo>
                    <a:lnTo>
                      <a:pt x="431" y="1253"/>
                    </a:lnTo>
                    <a:lnTo>
                      <a:pt x="429" y="1251"/>
                    </a:lnTo>
                    <a:lnTo>
                      <a:pt x="425" y="1250"/>
                    </a:lnTo>
                    <a:lnTo>
                      <a:pt x="425" y="1250"/>
                    </a:lnTo>
                    <a:lnTo>
                      <a:pt x="425" y="1225"/>
                    </a:lnTo>
                    <a:lnTo>
                      <a:pt x="425" y="1225"/>
                    </a:lnTo>
                    <a:lnTo>
                      <a:pt x="424" y="1222"/>
                    </a:lnTo>
                    <a:lnTo>
                      <a:pt x="422" y="1219"/>
                    </a:lnTo>
                    <a:lnTo>
                      <a:pt x="418" y="1214"/>
                    </a:lnTo>
                    <a:lnTo>
                      <a:pt x="413" y="1209"/>
                    </a:lnTo>
                    <a:lnTo>
                      <a:pt x="411" y="1207"/>
                    </a:lnTo>
                    <a:lnTo>
                      <a:pt x="410" y="1204"/>
                    </a:lnTo>
                    <a:lnTo>
                      <a:pt x="410" y="1204"/>
                    </a:lnTo>
                    <a:lnTo>
                      <a:pt x="409" y="1194"/>
                    </a:lnTo>
                    <a:lnTo>
                      <a:pt x="407" y="1187"/>
                    </a:lnTo>
                    <a:lnTo>
                      <a:pt x="402" y="1179"/>
                    </a:lnTo>
                    <a:lnTo>
                      <a:pt x="402" y="1179"/>
                    </a:lnTo>
                    <a:lnTo>
                      <a:pt x="397" y="1172"/>
                    </a:lnTo>
                    <a:lnTo>
                      <a:pt x="391" y="1160"/>
                    </a:lnTo>
                    <a:lnTo>
                      <a:pt x="389" y="1154"/>
                    </a:lnTo>
                    <a:lnTo>
                      <a:pt x="386" y="1148"/>
                    </a:lnTo>
                    <a:lnTo>
                      <a:pt x="384" y="1141"/>
                    </a:lnTo>
                    <a:lnTo>
                      <a:pt x="384" y="1134"/>
                    </a:lnTo>
                    <a:lnTo>
                      <a:pt x="384" y="1134"/>
                    </a:lnTo>
                    <a:lnTo>
                      <a:pt x="383" y="1122"/>
                    </a:lnTo>
                    <a:lnTo>
                      <a:pt x="383" y="1111"/>
                    </a:lnTo>
                    <a:lnTo>
                      <a:pt x="383" y="1108"/>
                    </a:lnTo>
                    <a:lnTo>
                      <a:pt x="383" y="1105"/>
                    </a:lnTo>
                    <a:lnTo>
                      <a:pt x="384" y="1104"/>
                    </a:lnTo>
                    <a:lnTo>
                      <a:pt x="387" y="1103"/>
                    </a:lnTo>
                    <a:lnTo>
                      <a:pt x="387" y="1103"/>
                    </a:lnTo>
                    <a:lnTo>
                      <a:pt x="390" y="1104"/>
                    </a:lnTo>
                    <a:lnTo>
                      <a:pt x="393" y="1106"/>
                    </a:lnTo>
                    <a:lnTo>
                      <a:pt x="400" y="1112"/>
                    </a:lnTo>
                    <a:lnTo>
                      <a:pt x="410" y="1125"/>
                    </a:lnTo>
                    <a:lnTo>
                      <a:pt x="410" y="1125"/>
                    </a:lnTo>
                    <a:lnTo>
                      <a:pt x="411" y="1127"/>
                    </a:lnTo>
                    <a:lnTo>
                      <a:pt x="412" y="1130"/>
                    </a:lnTo>
                    <a:lnTo>
                      <a:pt x="413" y="1141"/>
                    </a:lnTo>
                    <a:lnTo>
                      <a:pt x="415" y="1148"/>
                    </a:lnTo>
                    <a:lnTo>
                      <a:pt x="417" y="1155"/>
                    </a:lnTo>
                    <a:lnTo>
                      <a:pt x="420" y="1164"/>
                    </a:lnTo>
                    <a:lnTo>
                      <a:pt x="424" y="1171"/>
                    </a:lnTo>
                    <a:lnTo>
                      <a:pt x="424" y="1171"/>
                    </a:lnTo>
                    <a:lnTo>
                      <a:pt x="438" y="1190"/>
                    </a:lnTo>
                    <a:lnTo>
                      <a:pt x="455" y="1211"/>
                    </a:lnTo>
                    <a:lnTo>
                      <a:pt x="467" y="1229"/>
                    </a:lnTo>
                    <a:lnTo>
                      <a:pt x="471" y="1235"/>
                    </a:lnTo>
                    <a:lnTo>
                      <a:pt x="472" y="1237"/>
                    </a:lnTo>
                    <a:lnTo>
                      <a:pt x="472" y="1238"/>
                    </a:lnTo>
                    <a:lnTo>
                      <a:pt x="472" y="1238"/>
                    </a:lnTo>
                    <a:lnTo>
                      <a:pt x="468" y="1239"/>
                    </a:lnTo>
                    <a:lnTo>
                      <a:pt x="464" y="1241"/>
                    </a:lnTo>
                    <a:lnTo>
                      <a:pt x="463" y="1243"/>
                    </a:lnTo>
                    <a:lnTo>
                      <a:pt x="462" y="1245"/>
                    </a:lnTo>
                    <a:lnTo>
                      <a:pt x="462" y="1249"/>
                    </a:lnTo>
                    <a:lnTo>
                      <a:pt x="464" y="1253"/>
                    </a:lnTo>
                    <a:lnTo>
                      <a:pt x="464" y="1253"/>
                    </a:lnTo>
                    <a:lnTo>
                      <a:pt x="466" y="1257"/>
                    </a:lnTo>
                    <a:lnTo>
                      <a:pt x="468" y="1260"/>
                    </a:lnTo>
                    <a:lnTo>
                      <a:pt x="472" y="1263"/>
                    </a:lnTo>
                    <a:lnTo>
                      <a:pt x="476" y="1265"/>
                    </a:lnTo>
                    <a:lnTo>
                      <a:pt x="483" y="1268"/>
                    </a:lnTo>
                    <a:lnTo>
                      <a:pt x="491" y="1271"/>
                    </a:lnTo>
                    <a:lnTo>
                      <a:pt x="491" y="1271"/>
                    </a:lnTo>
                    <a:lnTo>
                      <a:pt x="492" y="1272"/>
                    </a:lnTo>
                    <a:lnTo>
                      <a:pt x="494" y="1274"/>
                    </a:lnTo>
                    <a:lnTo>
                      <a:pt x="498" y="1280"/>
                    </a:lnTo>
                    <a:lnTo>
                      <a:pt x="507" y="1300"/>
                    </a:lnTo>
                    <a:lnTo>
                      <a:pt x="517" y="1323"/>
                    </a:lnTo>
                    <a:lnTo>
                      <a:pt x="521" y="1334"/>
                    </a:lnTo>
                    <a:lnTo>
                      <a:pt x="525" y="1341"/>
                    </a:lnTo>
                    <a:lnTo>
                      <a:pt x="525" y="1341"/>
                    </a:lnTo>
                    <a:lnTo>
                      <a:pt x="527" y="1346"/>
                    </a:lnTo>
                    <a:lnTo>
                      <a:pt x="528" y="1350"/>
                    </a:lnTo>
                    <a:lnTo>
                      <a:pt x="528" y="1355"/>
                    </a:lnTo>
                    <a:lnTo>
                      <a:pt x="527" y="1357"/>
                    </a:lnTo>
                    <a:lnTo>
                      <a:pt x="523" y="1362"/>
                    </a:lnTo>
                    <a:lnTo>
                      <a:pt x="521" y="1365"/>
                    </a:lnTo>
                    <a:lnTo>
                      <a:pt x="520" y="1368"/>
                    </a:lnTo>
                    <a:lnTo>
                      <a:pt x="520" y="1368"/>
                    </a:lnTo>
                    <a:lnTo>
                      <a:pt x="519" y="1372"/>
                    </a:lnTo>
                    <a:lnTo>
                      <a:pt x="519" y="1376"/>
                    </a:lnTo>
                    <a:lnTo>
                      <a:pt x="520" y="1379"/>
                    </a:lnTo>
                    <a:lnTo>
                      <a:pt x="521" y="1382"/>
                    </a:lnTo>
                    <a:lnTo>
                      <a:pt x="524" y="1385"/>
                    </a:lnTo>
                    <a:lnTo>
                      <a:pt x="527" y="1387"/>
                    </a:lnTo>
                    <a:lnTo>
                      <a:pt x="538" y="1393"/>
                    </a:lnTo>
                    <a:lnTo>
                      <a:pt x="538" y="1393"/>
                    </a:lnTo>
                    <a:lnTo>
                      <a:pt x="543" y="1397"/>
                    </a:lnTo>
                    <a:lnTo>
                      <a:pt x="547" y="1401"/>
                    </a:lnTo>
                    <a:lnTo>
                      <a:pt x="552" y="1409"/>
                    </a:lnTo>
                    <a:lnTo>
                      <a:pt x="556" y="1414"/>
                    </a:lnTo>
                    <a:lnTo>
                      <a:pt x="559" y="1419"/>
                    </a:lnTo>
                    <a:lnTo>
                      <a:pt x="564" y="1422"/>
                    </a:lnTo>
                    <a:lnTo>
                      <a:pt x="570" y="1425"/>
                    </a:lnTo>
                    <a:lnTo>
                      <a:pt x="570" y="1425"/>
                    </a:lnTo>
                    <a:lnTo>
                      <a:pt x="578" y="1428"/>
                    </a:lnTo>
                    <a:lnTo>
                      <a:pt x="587" y="1432"/>
                    </a:lnTo>
                    <a:lnTo>
                      <a:pt x="607" y="1443"/>
                    </a:lnTo>
                    <a:lnTo>
                      <a:pt x="625" y="1452"/>
                    </a:lnTo>
                    <a:lnTo>
                      <a:pt x="632" y="1456"/>
                    </a:lnTo>
                    <a:lnTo>
                      <a:pt x="637" y="1457"/>
                    </a:lnTo>
                    <a:lnTo>
                      <a:pt x="637" y="1457"/>
                    </a:lnTo>
                    <a:lnTo>
                      <a:pt x="641" y="1458"/>
                    </a:lnTo>
                    <a:lnTo>
                      <a:pt x="643" y="1461"/>
                    </a:lnTo>
                    <a:lnTo>
                      <a:pt x="647" y="1465"/>
                    </a:lnTo>
                    <a:lnTo>
                      <a:pt x="652" y="1468"/>
                    </a:lnTo>
                    <a:lnTo>
                      <a:pt x="655" y="1469"/>
                    </a:lnTo>
                    <a:lnTo>
                      <a:pt x="660" y="1470"/>
                    </a:lnTo>
                    <a:lnTo>
                      <a:pt x="660" y="1470"/>
                    </a:lnTo>
                    <a:lnTo>
                      <a:pt x="668" y="1471"/>
                    </a:lnTo>
                    <a:lnTo>
                      <a:pt x="673" y="1474"/>
                    </a:lnTo>
                    <a:lnTo>
                      <a:pt x="682" y="1480"/>
                    </a:lnTo>
                    <a:lnTo>
                      <a:pt x="682" y="1480"/>
                    </a:lnTo>
                    <a:lnTo>
                      <a:pt x="686" y="1482"/>
                    </a:lnTo>
                    <a:lnTo>
                      <a:pt x="690" y="1482"/>
                    </a:lnTo>
                    <a:lnTo>
                      <a:pt x="700" y="1479"/>
                    </a:lnTo>
                    <a:lnTo>
                      <a:pt x="710" y="1475"/>
                    </a:lnTo>
                    <a:lnTo>
                      <a:pt x="717" y="1472"/>
                    </a:lnTo>
                    <a:lnTo>
                      <a:pt x="717" y="1472"/>
                    </a:lnTo>
                    <a:lnTo>
                      <a:pt x="720" y="1470"/>
                    </a:lnTo>
                    <a:lnTo>
                      <a:pt x="725" y="1470"/>
                    </a:lnTo>
                    <a:lnTo>
                      <a:pt x="738" y="1472"/>
                    </a:lnTo>
                    <a:lnTo>
                      <a:pt x="738" y="1472"/>
                    </a:lnTo>
                    <a:lnTo>
                      <a:pt x="744" y="1474"/>
                    </a:lnTo>
                    <a:lnTo>
                      <a:pt x="751" y="1479"/>
                    </a:lnTo>
                    <a:lnTo>
                      <a:pt x="768" y="1494"/>
                    </a:lnTo>
                    <a:lnTo>
                      <a:pt x="786" y="1511"/>
                    </a:lnTo>
                    <a:lnTo>
                      <a:pt x="797" y="1524"/>
                    </a:lnTo>
                    <a:lnTo>
                      <a:pt x="797" y="1524"/>
                    </a:lnTo>
                    <a:lnTo>
                      <a:pt x="802" y="1527"/>
                    </a:lnTo>
                    <a:lnTo>
                      <a:pt x="806" y="1528"/>
                    </a:lnTo>
                    <a:lnTo>
                      <a:pt x="811" y="1527"/>
                    </a:lnTo>
                    <a:lnTo>
                      <a:pt x="815" y="1526"/>
                    </a:lnTo>
                    <a:lnTo>
                      <a:pt x="815" y="1526"/>
                    </a:lnTo>
                    <a:lnTo>
                      <a:pt x="821" y="1524"/>
                    </a:lnTo>
                    <a:lnTo>
                      <a:pt x="823" y="1522"/>
                    </a:lnTo>
                    <a:lnTo>
                      <a:pt x="826" y="1524"/>
                    </a:lnTo>
                    <a:lnTo>
                      <a:pt x="826" y="1524"/>
                    </a:lnTo>
                    <a:lnTo>
                      <a:pt x="843" y="1533"/>
                    </a:lnTo>
                    <a:lnTo>
                      <a:pt x="853" y="1536"/>
                    </a:lnTo>
                    <a:lnTo>
                      <a:pt x="856" y="1537"/>
                    </a:lnTo>
                    <a:lnTo>
                      <a:pt x="859" y="1537"/>
                    </a:lnTo>
                    <a:lnTo>
                      <a:pt x="859" y="1537"/>
                    </a:lnTo>
                    <a:lnTo>
                      <a:pt x="863" y="1536"/>
                    </a:lnTo>
                    <a:lnTo>
                      <a:pt x="865" y="1533"/>
                    </a:lnTo>
                    <a:lnTo>
                      <a:pt x="867" y="1531"/>
                    </a:lnTo>
                    <a:lnTo>
                      <a:pt x="871" y="1531"/>
                    </a:lnTo>
                    <a:lnTo>
                      <a:pt x="871" y="1531"/>
                    </a:lnTo>
                    <a:lnTo>
                      <a:pt x="872" y="1531"/>
                    </a:lnTo>
                    <a:lnTo>
                      <a:pt x="873" y="1532"/>
                    </a:lnTo>
                    <a:lnTo>
                      <a:pt x="875" y="1537"/>
                    </a:lnTo>
                    <a:lnTo>
                      <a:pt x="879" y="1547"/>
                    </a:lnTo>
                    <a:lnTo>
                      <a:pt x="883" y="1553"/>
                    </a:lnTo>
                    <a:lnTo>
                      <a:pt x="888" y="1560"/>
                    </a:lnTo>
                    <a:lnTo>
                      <a:pt x="888" y="1560"/>
                    </a:lnTo>
                    <a:lnTo>
                      <a:pt x="897" y="1574"/>
                    </a:lnTo>
                    <a:lnTo>
                      <a:pt x="901" y="1582"/>
                    </a:lnTo>
                    <a:lnTo>
                      <a:pt x="902" y="1586"/>
                    </a:lnTo>
                    <a:lnTo>
                      <a:pt x="902" y="1590"/>
                    </a:lnTo>
                    <a:lnTo>
                      <a:pt x="902" y="1590"/>
                    </a:lnTo>
                    <a:lnTo>
                      <a:pt x="903" y="1594"/>
                    </a:lnTo>
                    <a:lnTo>
                      <a:pt x="907" y="1601"/>
                    </a:lnTo>
                    <a:lnTo>
                      <a:pt x="909" y="1604"/>
                    </a:lnTo>
                    <a:lnTo>
                      <a:pt x="913" y="1606"/>
                    </a:lnTo>
                    <a:lnTo>
                      <a:pt x="917" y="1607"/>
                    </a:lnTo>
                    <a:lnTo>
                      <a:pt x="921" y="1607"/>
                    </a:lnTo>
                    <a:lnTo>
                      <a:pt x="921" y="1607"/>
                    </a:lnTo>
                    <a:lnTo>
                      <a:pt x="925" y="1607"/>
                    </a:lnTo>
                    <a:lnTo>
                      <a:pt x="928" y="1609"/>
                    </a:lnTo>
                    <a:lnTo>
                      <a:pt x="936" y="1612"/>
                    </a:lnTo>
                    <a:lnTo>
                      <a:pt x="941" y="1615"/>
                    </a:lnTo>
                    <a:lnTo>
                      <a:pt x="943" y="1617"/>
                    </a:lnTo>
                    <a:lnTo>
                      <a:pt x="943" y="1636"/>
                    </a:lnTo>
                    <a:lnTo>
                      <a:pt x="943" y="1636"/>
                    </a:lnTo>
                    <a:lnTo>
                      <a:pt x="963" y="1637"/>
                    </a:lnTo>
                    <a:lnTo>
                      <a:pt x="979" y="1639"/>
                    </a:lnTo>
                    <a:lnTo>
                      <a:pt x="989" y="1640"/>
                    </a:lnTo>
                    <a:lnTo>
                      <a:pt x="989" y="1640"/>
                    </a:lnTo>
                    <a:lnTo>
                      <a:pt x="991" y="1642"/>
                    </a:lnTo>
                    <a:lnTo>
                      <a:pt x="993" y="1644"/>
                    </a:lnTo>
                    <a:lnTo>
                      <a:pt x="997" y="1651"/>
                    </a:lnTo>
                    <a:lnTo>
                      <a:pt x="999" y="1658"/>
                    </a:lnTo>
                    <a:lnTo>
                      <a:pt x="1000" y="1660"/>
                    </a:lnTo>
                    <a:lnTo>
                      <a:pt x="1001" y="1661"/>
                    </a:lnTo>
                    <a:lnTo>
                      <a:pt x="1001" y="1661"/>
                    </a:lnTo>
                    <a:lnTo>
                      <a:pt x="1003" y="1661"/>
                    </a:lnTo>
                    <a:lnTo>
                      <a:pt x="1005" y="1660"/>
                    </a:lnTo>
                    <a:lnTo>
                      <a:pt x="1010" y="1655"/>
                    </a:lnTo>
                    <a:lnTo>
                      <a:pt x="1013" y="1651"/>
                    </a:lnTo>
                    <a:lnTo>
                      <a:pt x="1014" y="1646"/>
                    </a:lnTo>
                    <a:lnTo>
                      <a:pt x="1015" y="1642"/>
                    </a:lnTo>
                    <a:lnTo>
                      <a:pt x="1015" y="1639"/>
                    </a:lnTo>
                    <a:lnTo>
                      <a:pt x="1015" y="1639"/>
                    </a:lnTo>
                    <a:lnTo>
                      <a:pt x="1015" y="1636"/>
                    </a:lnTo>
                    <a:lnTo>
                      <a:pt x="1018" y="1633"/>
                    </a:lnTo>
                    <a:lnTo>
                      <a:pt x="1020" y="1631"/>
                    </a:lnTo>
                    <a:lnTo>
                      <a:pt x="1023" y="1628"/>
                    </a:lnTo>
                    <a:lnTo>
                      <a:pt x="1030" y="1623"/>
                    </a:lnTo>
                    <a:lnTo>
                      <a:pt x="1037" y="1619"/>
                    </a:lnTo>
                    <a:lnTo>
                      <a:pt x="1037" y="1619"/>
                    </a:lnTo>
                    <a:lnTo>
                      <a:pt x="1040" y="1617"/>
                    </a:lnTo>
                    <a:lnTo>
                      <a:pt x="1043" y="1617"/>
                    </a:lnTo>
                    <a:lnTo>
                      <a:pt x="1045" y="1619"/>
                    </a:lnTo>
                    <a:lnTo>
                      <a:pt x="1048" y="1621"/>
                    </a:lnTo>
                    <a:lnTo>
                      <a:pt x="1053" y="1627"/>
                    </a:lnTo>
                    <a:lnTo>
                      <a:pt x="1058" y="1634"/>
                    </a:lnTo>
                    <a:lnTo>
                      <a:pt x="1058" y="1634"/>
                    </a:lnTo>
                    <a:lnTo>
                      <a:pt x="1064" y="1640"/>
                    </a:lnTo>
                    <a:lnTo>
                      <a:pt x="1069" y="1649"/>
                    </a:lnTo>
                    <a:lnTo>
                      <a:pt x="1074" y="1660"/>
                    </a:lnTo>
                    <a:lnTo>
                      <a:pt x="1075" y="1665"/>
                    </a:lnTo>
                    <a:lnTo>
                      <a:pt x="1076" y="1670"/>
                    </a:lnTo>
                    <a:lnTo>
                      <a:pt x="1076" y="1670"/>
                    </a:lnTo>
                    <a:lnTo>
                      <a:pt x="1075" y="1695"/>
                    </a:lnTo>
                    <a:lnTo>
                      <a:pt x="1075" y="1725"/>
                    </a:lnTo>
                    <a:lnTo>
                      <a:pt x="1075" y="1725"/>
                    </a:lnTo>
                    <a:lnTo>
                      <a:pt x="1074" y="1732"/>
                    </a:lnTo>
                    <a:lnTo>
                      <a:pt x="1072" y="1740"/>
                    </a:lnTo>
                    <a:lnTo>
                      <a:pt x="1069" y="1745"/>
                    </a:lnTo>
                    <a:lnTo>
                      <a:pt x="1065" y="1750"/>
                    </a:lnTo>
                    <a:lnTo>
                      <a:pt x="1055" y="1761"/>
                    </a:lnTo>
                    <a:lnTo>
                      <a:pt x="1046" y="1771"/>
                    </a:lnTo>
                    <a:lnTo>
                      <a:pt x="1046" y="1771"/>
                    </a:lnTo>
                    <a:lnTo>
                      <a:pt x="1037" y="1781"/>
                    </a:lnTo>
                    <a:lnTo>
                      <a:pt x="1029" y="1788"/>
                    </a:lnTo>
                    <a:lnTo>
                      <a:pt x="1022" y="1794"/>
                    </a:lnTo>
                    <a:lnTo>
                      <a:pt x="1016" y="1800"/>
                    </a:lnTo>
                    <a:lnTo>
                      <a:pt x="1016" y="1800"/>
                    </a:lnTo>
                    <a:lnTo>
                      <a:pt x="1014" y="1803"/>
                    </a:lnTo>
                    <a:lnTo>
                      <a:pt x="1013" y="1807"/>
                    </a:lnTo>
                    <a:lnTo>
                      <a:pt x="1010" y="1817"/>
                    </a:lnTo>
                    <a:lnTo>
                      <a:pt x="1008" y="1829"/>
                    </a:lnTo>
                    <a:lnTo>
                      <a:pt x="1009" y="1839"/>
                    </a:lnTo>
                    <a:lnTo>
                      <a:pt x="1009" y="1839"/>
                    </a:lnTo>
                    <a:lnTo>
                      <a:pt x="1010" y="1843"/>
                    </a:lnTo>
                    <a:lnTo>
                      <a:pt x="1012" y="1845"/>
                    </a:lnTo>
                    <a:lnTo>
                      <a:pt x="1015" y="1846"/>
                    </a:lnTo>
                    <a:lnTo>
                      <a:pt x="1019" y="1847"/>
                    </a:lnTo>
                    <a:lnTo>
                      <a:pt x="1022" y="1847"/>
                    </a:lnTo>
                    <a:lnTo>
                      <a:pt x="1025" y="1848"/>
                    </a:lnTo>
                    <a:lnTo>
                      <a:pt x="1026" y="1851"/>
                    </a:lnTo>
                    <a:lnTo>
                      <a:pt x="1027" y="1855"/>
                    </a:lnTo>
                    <a:lnTo>
                      <a:pt x="1027" y="1855"/>
                    </a:lnTo>
                    <a:lnTo>
                      <a:pt x="1026" y="1859"/>
                    </a:lnTo>
                    <a:lnTo>
                      <a:pt x="1025" y="1863"/>
                    </a:lnTo>
                    <a:lnTo>
                      <a:pt x="1022" y="1865"/>
                    </a:lnTo>
                    <a:lnTo>
                      <a:pt x="1018" y="1866"/>
                    </a:lnTo>
                    <a:lnTo>
                      <a:pt x="1008" y="1869"/>
                    </a:lnTo>
                    <a:lnTo>
                      <a:pt x="1002" y="1871"/>
                    </a:lnTo>
                    <a:lnTo>
                      <a:pt x="995" y="1875"/>
                    </a:lnTo>
                    <a:lnTo>
                      <a:pt x="995" y="1875"/>
                    </a:lnTo>
                    <a:lnTo>
                      <a:pt x="991" y="1879"/>
                    </a:lnTo>
                    <a:lnTo>
                      <a:pt x="989" y="1883"/>
                    </a:lnTo>
                    <a:lnTo>
                      <a:pt x="989" y="1887"/>
                    </a:lnTo>
                    <a:lnTo>
                      <a:pt x="991" y="1889"/>
                    </a:lnTo>
                    <a:lnTo>
                      <a:pt x="998" y="1894"/>
                    </a:lnTo>
                    <a:lnTo>
                      <a:pt x="1001" y="1897"/>
                    </a:lnTo>
                    <a:lnTo>
                      <a:pt x="1004" y="1901"/>
                    </a:lnTo>
                    <a:lnTo>
                      <a:pt x="1004" y="1901"/>
                    </a:lnTo>
                    <a:lnTo>
                      <a:pt x="1005" y="1904"/>
                    </a:lnTo>
                    <a:lnTo>
                      <a:pt x="1005" y="1907"/>
                    </a:lnTo>
                    <a:lnTo>
                      <a:pt x="1004" y="1908"/>
                    </a:lnTo>
                    <a:lnTo>
                      <a:pt x="1002" y="1908"/>
                    </a:lnTo>
                    <a:lnTo>
                      <a:pt x="1000" y="1909"/>
                    </a:lnTo>
                    <a:lnTo>
                      <a:pt x="998" y="1910"/>
                    </a:lnTo>
                    <a:lnTo>
                      <a:pt x="997" y="1913"/>
                    </a:lnTo>
                    <a:lnTo>
                      <a:pt x="995" y="1917"/>
                    </a:lnTo>
                    <a:lnTo>
                      <a:pt x="995" y="1917"/>
                    </a:lnTo>
                    <a:lnTo>
                      <a:pt x="997" y="1921"/>
                    </a:lnTo>
                    <a:lnTo>
                      <a:pt x="999" y="1924"/>
                    </a:lnTo>
                    <a:lnTo>
                      <a:pt x="1003" y="1927"/>
                    </a:lnTo>
                    <a:lnTo>
                      <a:pt x="1008" y="1928"/>
                    </a:lnTo>
                    <a:lnTo>
                      <a:pt x="1021" y="1931"/>
                    </a:lnTo>
                    <a:lnTo>
                      <a:pt x="1034" y="1934"/>
                    </a:lnTo>
                    <a:lnTo>
                      <a:pt x="1034" y="1934"/>
                    </a:lnTo>
                    <a:lnTo>
                      <a:pt x="1039" y="1935"/>
                    </a:lnTo>
                    <a:lnTo>
                      <a:pt x="1042" y="1937"/>
                    </a:lnTo>
                    <a:lnTo>
                      <a:pt x="1049" y="1944"/>
                    </a:lnTo>
                    <a:lnTo>
                      <a:pt x="1056" y="1955"/>
                    </a:lnTo>
                    <a:lnTo>
                      <a:pt x="1063" y="1966"/>
                    </a:lnTo>
                    <a:lnTo>
                      <a:pt x="1075" y="1992"/>
                    </a:lnTo>
                    <a:lnTo>
                      <a:pt x="1085" y="2014"/>
                    </a:lnTo>
                    <a:lnTo>
                      <a:pt x="1085" y="2014"/>
                    </a:lnTo>
                    <a:lnTo>
                      <a:pt x="1093" y="2033"/>
                    </a:lnTo>
                    <a:lnTo>
                      <a:pt x="1101" y="2048"/>
                    </a:lnTo>
                    <a:lnTo>
                      <a:pt x="1106" y="2055"/>
                    </a:lnTo>
                    <a:lnTo>
                      <a:pt x="1110" y="2060"/>
                    </a:lnTo>
                    <a:lnTo>
                      <a:pt x="1114" y="2064"/>
                    </a:lnTo>
                    <a:lnTo>
                      <a:pt x="1118" y="2067"/>
                    </a:lnTo>
                    <a:lnTo>
                      <a:pt x="1118" y="2067"/>
                    </a:lnTo>
                    <a:lnTo>
                      <a:pt x="1122" y="2068"/>
                    </a:lnTo>
                    <a:lnTo>
                      <a:pt x="1126" y="2071"/>
                    </a:lnTo>
                    <a:lnTo>
                      <a:pt x="1132" y="2077"/>
                    </a:lnTo>
                    <a:lnTo>
                      <a:pt x="1136" y="2079"/>
                    </a:lnTo>
                    <a:lnTo>
                      <a:pt x="1140" y="2082"/>
                    </a:lnTo>
                    <a:lnTo>
                      <a:pt x="1147" y="2085"/>
                    </a:lnTo>
                    <a:lnTo>
                      <a:pt x="1155" y="2087"/>
                    </a:lnTo>
                    <a:lnTo>
                      <a:pt x="1155" y="2087"/>
                    </a:lnTo>
                    <a:lnTo>
                      <a:pt x="1163" y="2089"/>
                    </a:lnTo>
                    <a:lnTo>
                      <a:pt x="1171" y="2093"/>
                    </a:lnTo>
                    <a:lnTo>
                      <a:pt x="1187" y="2101"/>
                    </a:lnTo>
                    <a:lnTo>
                      <a:pt x="1199" y="2108"/>
                    </a:lnTo>
                    <a:lnTo>
                      <a:pt x="1204" y="2110"/>
                    </a:lnTo>
                    <a:lnTo>
                      <a:pt x="1210" y="2111"/>
                    </a:lnTo>
                    <a:lnTo>
                      <a:pt x="1210" y="2111"/>
                    </a:lnTo>
                    <a:lnTo>
                      <a:pt x="1214" y="2112"/>
                    </a:lnTo>
                    <a:lnTo>
                      <a:pt x="1217" y="2114"/>
                    </a:lnTo>
                    <a:lnTo>
                      <a:pt x="1219" y="2119"/>
                    </a:lnTo>
                    <a:lnTo>
                      <a:pt x="1220" y="2124"/>
                    </a:lnTo>
                    <a:lnTo>
                      <a:pt x="1221" y="2129"/>
                    </a:lnTo>
                    <a:lnTo>
                      <a:pt x="1221" y="2134"/>
                    </a:lnTo>
                    <a:lnTo>
                      <a:pt x="1220" y="2139"/>
                    </a:lnTo>
                    <a:lnTo>
                      <a:pt x="1218" y="2143"/>
                    </a:lnTo>
                    <a:lnTo>
                      <a:pt x="1218" y="2143"/>
                    </a:lnTo>
                    <a:lnTo>
                      <a:pt x="1217" y="2149"/>
                    </a:lnTo>
                    <a:lnTo>
                      <a:pt x="1217" y="2156"/>
                    </a:lnTo>
                    <a:lnTo>
                      <a:pt x="1218" y="2168"/>
                    </a:lnTo>
                    <a:lnTo>
                      <a:pt x="1221" y="2188"/>
                    </a:lnTo>
                    <a:lnTo>
                      <a:pt x="1221" y="2188"/>
                    </a:lnTo>
                    <a:lnTo>
                      <a:pt x="1221" y="2203"/>
                    </a:lnTo>
                    <a:lnTo>
                      <a:pt x="1221" y="2219"/>
                    </a:lnTo>
                    <a:lnTo>
                      <a:pt x="1218" y="2256"/>
                    </a:lnTo>
                    <a:lnTo>
                      <a:pt x="1214" y="2289"/>
                    </a:lnTo>
                    <a:lnTo>
                      <a:pt x="1212" y="2299"/>
                    </a:lnTo>
                    <a:lnTo>
                      <a:pt x="1210" y="2305"/>
                    </a:lnTo>
                    <a:lnTo>
                      <a:pt x="1210" y="2305"/>
                    </a:lnTo>
                    <a:lnTo>
                      <a:pt x="1208" y="2311"/>
                    </a:lnTo>
                    <a:lnTo>
                      <a:pt x="1208" y="2313"/>
                    </a:lnTo>
                    <a:lnTo>
                      <a:pt x="1210" y="2315"/>
                    </a:lnTo>
                    <a:lnTo>
                      <a:pt x="1214" y="2319"/>
                    </a:lnTo>
                    <a:lnTo>
                      <a:pt x="1214" y="2319"/>
                    </a:lnTo>
                    <a:lnTo>
                      <a:pt x="1215" y="2322"/>
                    </a:lnTo>
                    <a:lnTo>
                      <a:pt x="1215" y="2326"/>
                    </a:lnTo>
                    <a:lnTo>
                      <a:pt x="1213" y="2332"/>
                    </a:lnTo>
                    <a:lnTo>
                      <a:pt x="1211" y="2338"/>
                    </a:lnTo>
                    <a:lnTo>
                      <a:pt x="1205" y="2351"/>
                    </a:lnTo>
                    <a:lnTo>
                      <a:pt x="1203" y="2356"/>
                    </a:lnTo>
                    <a:lnTo>
                      <a:pt x="1202" y="2360"/>
                    </a:lnTo>
                    <a:lnTo>
                      <a:pt x="1202" y="2360"/>
                    </a:lnTo>
                    <a:lnTo>
                      <a:pt x="1202" y="2363"/>
                    </a:lnTo>
                    <a:lnTo>
                      <a:pt x="1200" y="2365"/>
                    </a:lnTo>
                    <a:lnTo>
                      <a:pt x="1194" y="2370"/>
                    </a:lnTo>
                    <a:lnTo>
                      <a:pt x="1188" y="2376"/>
                    </a:lnTo>
                    <a:lnTo>
                      <a:pt x="1185" y="2379"/>
                    </a:lnTo>
                    <a:lnTo>
                      <a:pt x="1183" y="2381"/>
                    </a:lnTo>
                    <a:lnTo>
                      <a:pt x="1183" y="2381"/>
                    </a:lnTo>
                    <a:lnTo>
                      <a:pt x="1182" y="2384"/>
                    </a:lnTo>
                    <a:lnTo>
                      <a:pt x="1183" y="2386"/>
                    </a:lnTo>
                    <a:lnTo>
                      <a:pt x="1187" y="2389"/>
                    </a:lnTo>
                    <a:lnTo>
                      <a:pt x="1191" y="2393"/>
                    </a:lnTo>
                    <a:lnTo>
                      <a:pt x="1192" y="2394"/>
                    </a:lnTo>
                    <a:lnTo>
                      <a:pt x="1193" y="2397"/>
                    </a:lnTo>
                    <a:lnTo>
                      <a:pt x="1193" y="2397"/>
                    </a:lnTo>
                    <a:lnTo>
                      <a:pt x="1194" y="2400"/>
                    </a:lnTo>
                    <a:lnTo>
                      <a:pt x="1194" y="2403"/>
                    </a:lnTo>
                    <a:lnTo>
                      <a:pt x="1193" y="2412"/>
                    </a:lnTo>
                    <a:lnTo>
                      <a:pt x="1193" y="2422"/>
                    </a:lnTo>
                    <a:lnTo>
                      <a:pt x="1194" y="2425"/>
                    </a:lnTo>
                    <a:lnTo>
                      <a:pt x="1196" y="2428"/>
                    </a:lnTo>
                    <a:lnTo>
                      <a:pt x="1196" y="2428"/>
                    </a:lnTo>
                    <a:lnTo>
                      <a:pt x="1200" y="2432"/>
                    </a:lnTo>
                    <a:lnTo>
                      <a:pt x="1204" y="2434"/>
                    </a:lnTo>
                    <a:lnTo>
                      <a:pt x="1208" y="2438"/>
                    </a:lnTo>
                    <a:lnTo>
                      <a:pt x="1210" y="2440"/>
                    </a:lnTo>
                    <a:lnTo>
                      <a:pt x="1210" y="2443"/>
                    </a:lnTo>
                    <a:lnTo>
                      <a:pt x="1210" y="2443"/>
                    </a:lnTo>
                    <a:lnTo>
                      <a:pt x="1211" y="2447"/>
                    </a:lnTo>
                    <a:lnTo>
                      <a:pt x="1210" y="2451"/>
                    </a:lnTo>
                    <a:lnTo>
                      <a:pt x="1209" y="2454"/>
                    </a:lnTo>
                    <a:lnTo>
                      <a:pt x="1206" y="2458"/>
                    </a:lnTo>
                    <a:lnTo>
                      <a:pt x="1203" y="2461"/>
                    </a:lnTo>
                    <a:lnTo>
                      <a:pt x="1200" y="2463"/>
                    </a:lnTo>
                    <a:lnTo>
                      <a:pt x="1197" y="2464"/>
                    </a:lnTo>
                    <a:lnTo>
                      <a:pt x="1193" y="2464"/>
                    </a:lnTo>
                    <a:lnTo>
                      <a:pt x="1193" y="2464"/>
                    </a:lnTo>
                    <a:lnTo>
                      <a:pt x="1189" y="2465"/>
                    </a:lnTo>
                    <a:lnTo>
                      <a:pt x="1187" y="2466"/>
                    </a:lnTo>
                    <a:lnTo>
                      <a:pt x="1184" y="2468"/>
                    </a:lnTo>
                    <a:lnTo>
                      <a:pt x="1183" y="2469"/>
                    </a:lnTo>
                    <a:lnTo>
                      <a:pt x="1183" y="2471"/>
                    </a:lnTo>
                    <a:lnTo>
                      <a:pt x="1183" y="2472"/>
                    </a:lnTo>
                    <a:lnTo>
                      <a:pt x="1184" y="2472"/>
                    </a:lnTo>
                    <a:lnTo>
                      <a:pt x="1187" y="2472"/>
                    </a:lnTo>
                    <a:lnTo>
                      <a:pt x="1187" y="2472"/>
                    </a:lnTo>
                    <a:lnTo>
                      <a:pt x="1189" y="2471"/>
                    </a:lnTo>
                    <a:lnTo>
                      <a:pt x="1191" y="2470"/>
                    </a:lnTo>
                    <a:lnTo>
                      <a:pt x="1194" y="2470"/>
                    </a:lnTo>
                    <a:lnTo>
                      <a:pt x="1198" y="2472"/>
                    </a:lnTo>
                    <a:lnTo>
                      <a:pt x="1208" y="2488"/>
                    </a:lnTo>
                    <a:lnTo>
                      <a:pt x="1208" y="2488"/>
                    </a:lnTo>
                    <a:lnTo>
                      <a:pt x="1248" y="2483"/>
                    </a:lnTo>
                    <a:lnTo>
                      <a:pt x="1288" y="2476"/>
                    </a:lnTo>
                    <a:lnTo>
                      <a:pt x="1288" y="2476"/>
                    </a:lnTo>
                    <a:lnTo>
                      <a:pt x="1297" y="2468"/>
                    </a:lnTo>
                    <a:lnTo>
                      <a:pt x="1300" y="2465"/>
                    </a:lnTo>
                    <a:lnTo>
                      <a:pt x="1303" y="2464"/>
                    </a:lnTo>
                    <a:lnTo>
                      <a:pt x="1303" y="2464"/>
                    </a:lnTo>
                    <a:lnTo>
                      <a:pt x="1307" y="2463"/>
                    </a:lnTo>
                    <a:lnTo>
                      <a:pt x="1310" y="2461"/>
                    </a:lnTo>
                    <a:lnTo>
                      <a:pt x="1311" y="2457"/>
                    </a:lnTo>
                    <a:lnTo>
                      <a:pt x="1311" y="2452"/>
                    </a:lnTo>
                    <a:lnTo>
                      <a:pt x="1307" y="2439"/>
                    </a:lnTo>
                    <a:lnTo>
                      <a:pt x="1302" y="2421"/>
                    </a:lnTo>
                    <a:lnTo>
                      <a:pt x="1302" y="2421"/>
                    </a:lnTo>
                    <a:lnTo>
                      <a:pt x="1301" y="2415"/>
                    </a:lnTo>
                    <a:lnTo>
                      <a:pt x="1301" y="2410"/>
                    </a:lnTo>
                    <a:lnTo>
                      <a:pt x="1302" y="2408"/>
                    </a:lnTo>
                    <a:lnTo>
                      <a:pt x="1304" y="2407"/>
                    </a:lnTo>
                    <a:lnTo>
                      <a:pt x="1306" y="2406"/>
                    </a:lnTo>
                    <a:lnTo>
                      <a:pt x="1309" y="2406"/>
                    </a:lnTo>
                    <a:lnTo>
                      <a:pt x="1318" y="2408"/>
                    </a:lnTo>
                    <a:lnTo>
                      <a:pt x="1318" y="2408"/>
                    </a:lnTo>
                    <a:lnTo>
                      <a:pt x="1328" y="2410"/>
                    </a:lnTo>
                    <a:lnTo>
                      <a:pt x="1333" y="2410"/>
                    </a:lnTo>
                    <a:lnTo>
                      <a:pt x="1338" y="2409"/>
                    </a:lnTo>
                    <a:lnTo>
                      <a:pt x="1338" y="2409"/>
                    </a:lnTo>
                    <a:lnTo>
                      <a:pt x="1344" y="2406"/>
                    </a:lnTo>
                    <a:lnTo>
                      <a:pt x="1347" y="2402"/>
                    </a:lnTo>
                    <a:lnTo>
                      <a:pt x="1353" y="2391"/>
                    </a:lnTo>
                    <a:lnTo>
                      <a:pt x="1356" y="2386"/>
                    </a:lnTo>
                    <a:lnTo>
                      <a:pt x="1360" y="2382"/>
                    </a:lnTo>
                    <a:lnTo>
                      <a:pt x="1365" y="2379"/>
                    </a:lnTo>
                    <a:lnTo>
                      <a:pt x="1373" y="2377"/>
                    </a:lnTo>
                    <a:lnTo>
                      <a:pt x="1373" y="2377"/>
                    </a:lnTo>
                    <a:lnTo>
                      <a:pt x="1382" y="2375"/>
                    </a:lnTo>
                    <a:lnTo>
                      <a:pt x="1390" y="2372"/>
                    </a:lnTo>
                    <a:lnTo>
                      <a:pt x="1400" y="2366"/>
                    </a:lnTo>
                    <a:lnTo>
                      <a:pt x="1408" y="2361"/>
                    </a:lnTo>
                    <a:lnTo>
                      <a:pt x="1415" y="2355"/>
                    </a:lnTo>
                    <a:lnTo>
                      <a:pt x="1422" y="2348"/>
                    </a:lnTo>
                    <a:lnTo>
                      <a:pt x="1428" y="2342"/>
                    </a:lnTo>
                    <a:lnTo>
                      <a:pt x="1432" y="2337"/>
                    </a:lnTo>
                    <a:lnTo>
                      <a:pt x="1432" y="2337"/>
                    </a:lnTo>
                    <a:lnTo>
                      <a:pt x="1435" y="2331"/>
                    </a:lnTo>
                    <a:lnTo>
                      <a:pt x="1436" y="2326"/>
                    </a:lnTo>
                    <a:lnTo>
                      <a:pt x="1437" y="2322"/>
                    </a:lnTo>
                    <a:lnTo>
                      <a:pt x="1438" y="2319"/>
                    </a:lnTo>
                    <a:lnTo>
                      <a:pt x="1441" y="2317"/>
                    </a:lnTo>
                    <a:lnTo>
                      <a:pt x="1446" y="2316"/>
                    </a:lnTo>
                    <a:lnTo>
                      <a:pt x="1453" y="2316"/>
                    </a:lnTo>
                    <a:lnTo>
                      <a:pt x="1465" y="2317"/>
                    </a:lnTo>
                    <a:lnTo>
                      <a:pt x="1465" y="2317"/>
                    </a:lnTo>
                    <a:lnTo>
                      <a:pt x="1472" y="2318"/>
                    </a:lnTo>
                    <a:lnTo>
                      <a:pt x="1478" y="2317"/>
                    </a:lnTo>
                    <a:lnTo>
                      <a:pt x="1485" y="2315"/>
                    </a:lnTo>
                    <a:lnTo>
                      <a:pt x="1492" y="2312"/>
                    </a:lnTo>
                    <a:lnTo>
                      <a:pt x="1498" y="2309"/>
                    </a:lnTo>
                    <a:lnTo>
                      <a:pt x="1505" y="2304"/>
                    </a:lnTo>
                    <a:lnTo>
                      <a:pt x="1517" y="2294"/>
                    </a:lnTo>
                    <a:lnTo>
                      <a:pt x="1530" y="2281"/>
                    </a:lnTo>
                    <a:lnTo>
                      <a:pt x="1541" y="2268"/>
                    </a:lnTo>
                    <a:lnTo>
                      <a:pt x="1564" y="2240"/>
                    </a:lnTo>
                    <a:lnTo>
                      <a:pt x="1564" y="2240"/>
                    </a:lnTo>
                    <a:lnTo>
                      <a:pt x="1570" y="2234"/>
                    </a:lnTo>
                    <a:lnTo>
                      <a:pt x="1573" y="2228"/>
                    </a:lnTo>
                    <a:lnTo>
                      <a:pt x="1578" y="2218"/>
                    </a:lnTo>
                    <a:lnTo>
                      <a:pt x="1581" y="2209"/>
                    </a:lnTo>
                    <a:lnTo>
                      <a:pt x="1583" y="2200"/>
                    </a:lnTo>
                    <a:lnTo>
                      <a:pt x="1586" y="2192"/>
                    </a:lnTo>
                    <a:lnTo>
                      <a:pt x="1590" y="2188"/>
                    </a:lnTo>
                    <a:lnTo>
                      <a:pt x="1593" y="2183"/>
                    </a:lnTo>
                    <a:lnTo>
                      <a:pt x="1598" y="2178"/>
                    </a:lnTo>
                    <a:lnTo>
                      <a:pt x="1603" y="2173"/>
                    </a:lnTo>
                    <a:lnTo>
                      <a:pt x="1619" y="2162"/>
                    </a:lnTo>
                    <a:lnTo>
                      <a:pt x="1619" y="2162"/>
                    </a:lnTo>
                    <a:lnTo>
                      <a:pt x="1640" y="2147"/>
                    </a:lnTo>
                    <a:lnTo>
                      <a:pt x="1662" y="2129"/>
                    </a:lnTo>
                    <a:lnTo>
                      <a:pt x="1685" y="2108"/>
                    </a:lnTo>
                    <a:lnTo>
                      <a:pt x="1707" y="2086"/>
                    </a:lnTo>
                    <a:lnTo>
                      <a:pt x="1726" y="2064"/>
                    </a:lnTo>
                    <a:lnTo>
                      <a:pt x="1743" y="2044"/>
                    </a:lnTo>
                    <a:lnTo>
                      <a:pt x="1749" y="2035"/>
                    </a:lnTo>
                    <a:lnTo>
                      <a:pt x="1753" y="2026"/>
                    </a:lnTo>
                    <a:lnTo>
                      <a:pt x="1758" y="2019"/>
                    </a:lnTo>
                    <a:lnTo>
                      <a:pt x="1760" y="2014"/>
                    </a:lnTo>
                    <a:lnTo>
                      <a:pt x="1760" y="2014"/>
                    </a:lnTo>
                    <a:lnTo>
                      <a:pt x="1761" y="2004"/>
                    </a:lnTo>
                    <a:lnTo>
                      <a:pt x="1761" y="1997"/>
                    </a:lnTo>
                    <a:lnTo>
                      <a:pt x="1760" y="1992"/>
                    </a:lnTo>
                    <a:lnTo>
                      <a:pt x="1760" y="1986"/>
                    </a:lnTo>
                    <a:lnTo>
                      <a:pt x="1762" y="1982"/>
                    </a:lnTo>
                    <a:lnTo>
                      <a:pt x="1765" y="1977"/>
                    </a:lnTo>
                    <a:lnTo>
                      <a:pt x="1770" y="1972"/>
                    </a:lnTo>
                    <a:lnTo>
                      <a:pt x="1780" y="1965"/>
                    </a:lnTo>
                    <a:lnTo>
                      <a:pt x="1780" y="1965"/>
                    </a:lnTo>
                    <a:lnTo>
                      <a:pt x="1791" y="1957"/>
                    </a:lnTo>
                    <a:lnTo>
                      <a:pt x="1802" y="1945"/>
                    </a:lnTo>
                    <a:lnTo>
                      <a:pt x="1813" y="1933"/>
                    </a:lnTo>
                    <a:lnTo>
                      <a:pt x="1824" y="1920"/>
                    </a:lnTo>
                    <a:lnTo>
                      <a:pt x="1833" y="1907"/>
                    </a:lnTo>
                    <a:lnTo>
                      <a:pt x="1841" y="1895"/>
                    </a:lnTo>
                    <a:lnTo>
                      <a:pt x="1847" y="1885"/>
                    </a:lnTo>
                    <a:lnTo>
                      <a:pt x="1849" y="1877"/>
                    </a:lnTo>
                    <a:lnTo>
                      <a:pt x="1849" y="1877"/>
                    </a:lnTo>
                    <a:lnTo>
                      <a:pt x="1850" y="1872"/>
                    </a:lnTo>
                    <a:lnTo>
                      <a:pt x="1850" y="1866"/>
                    </a:lnTo>
                    <a:lnTo>
                      <a:pt x="1849" y="1859"/>
                    </a:lnTo>
                    <a:lnTo>
                      <a:pt x="1847" y="1853"/>
                    </a:lnTo>
                    <a:lnTo>
                      <a:pt x="1845" y="1848"/>
                    </a:lnTo>
                    <a:lnTo>
                      <a:pt x="1842" y="1844"/>
                    </a:lnTo>
                    <a:lnTo>
                      <a:pt x="1838" y="1840"/>
                    </a:lnTo>
                    <a:lnTo>
                      <a:pt x="1835" y="183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6" name="Google Shape;616;p49"/>
              <p:cNvSpPr/>
              <p:nvPr/>
            </p:nvSpPr>
            <p:spPr>
              <a:xfrm>
                <a:off x="5081588" y="2159000"/>
                <a:ext cx="365125" cy="415925"/>
              </a:xfrm>
              <a:custGeom>
                <a:rect b="b" l="l" r="r" t="t"/>
                <a:pathLst>
                  <a:path extrusionOk="0" h="525" w="460">
                    <a:moveTo>
                      <a:pt x="38" y="56"/>
                    </a:moveTo>
                    <a:lnTo>
                      <a:pt x="38" y="56"/>
                    </a:lnTo>
                    <a:lnTo>
                      <a:pt x="31" y="57"/>
                    </a:lnTo>
                    <a:lnTo>
                      <a:pt x="24" y="58"/>
                    </a:lnTo>
                    <a:lnTo>
                      <a:pt x="18" y="60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5" y="69"/>
                    </a:lnTo>
                    <a:lnTo>
                      <a:pt x="2" y="73"/>
                    </a:lnTo>
                    <a:lnTo>
                      <a:pt x="1" y="78"/>
                    </a:lnTo>
                    <a:lnTo>
                      <a:pt x="0" y="82"/>
                    </a:lnTo>
                    <a:lnTo>
                      <a:pt x="1" y="87"/>
                    </a:lnTo>
                    <a:lnTo>
                      <a:pt x="2" y="91"/>
                    </a:lnTo>
                    <a:lnTo>
                      <a:pt x="4" y="94"/>
                    </a:lnTo>
                    <a:lnTo>
                      <a:pt x="8" y="99"/>
                    </a:lnTo>
                    <a:lnTo>
                      <a:pt x="13" y="101"/>
                    </a:lnTo>
                    <a:lnTo>
                      <a:pt x="18" y="104"/>
                    </a:lnTo>
                    <a:lnTo>
                      <a:pt x="24" y="105"/>
                    </a:lnTo>
                    <a:lnTo>
                      <a:pt x="24" y="105"/>
                    </a:lnTo>
                    <a:lnTo>
                      <a:pt x="59" y="110"/>
                    </a:lnTo>
                    <a:lnTo>
                      <a:pt x="79" y="113"/>
                    </a:lnTo>
                    <a:lnTo>
                      <a:pt x="99" y="118"/>
                    </a:lnTo>
                    <a:lnTo>
                      <a:pt x="108" y="122"/>
                    </a:lnTo>
                    <a:lnTo>
                      <a:pt x="118" y="125"/>
                    </a:lnTo>
                    <a:lnTo>
                      <a:pt x="126" y="130"/>
                    </a:lnTo>
                    <a:lnTo>
                      <a:pt x="134" y="135"/>
                    </a:lnTo>
                    <a:lnTo>
                      <a:pt x="141" y="142"/>
                    </a:lnTo>
                    <a:lnTo>
                      <a:pt x="147" y="149"/>
                    </a:lnTo>
                    <a:lnTo>
                      <a:pt x="151" y="158"/>
                    </a:lnTo>
                    <a:lnTo>
                      <a:pt x="154" y="168"/>
                    </a:lnTo>
                    <a:lnTo>
                      <a:pt x="154" y="168"/>
                    </a:lnTo>
                    <a:lnTo>
                      <a:pt x="156" y="178"/>
                    </a:lnTo>
                    <a:lnTo>
                      <a:pt x="156" y="187"/>
                    </a:lnTo>
                    <a:lnTo>
                      <a:pt x="156" y="195"/>
                    </a:lnTo>
                    <a:lnTo>
                      <a:pt x="154" y="204"/>
                    </a:lnTo>
                    <a:lnTo>
                      <a:pt x="152" y="210"/>
                    </a:lnTo>
                    <a:lnTo>
                      <a:pt x="150" y="216"/>
                    </a:lnTo>
                    <a:lnTo>
                      <a:pt x="145" y="228"/>
                    </a:lnTo>
                    <a:lnTo>
                      <a:pt x="141" y="238"/>
                    </a:lnTo>
                    <a:lnTo>
                      <a:pt x="140" y="242"/>
                    </a:lnTo>
                    <a:lnTo>
                      <a:pt x="140" y="248"/>
                    </a:lnTo>
                    <a:lnTo>
                      <a:pt x="141" y="252"/>
                    </a:lnTo>
                    <a:lnTo>
                      <a:pt x="144" y="257"/>
                    </a:lnTo>
                    <a:lnTo>
                      <a:pt x="148" y="261"/>
                    </a:lnTo>
                    <a:lnTo>
                      <a:pt x="154" y="266"/>
                    </a:lnTo>
                    <a:lnTo>
                      <a:pt x="154" y="266"/>
                    </a:lnTo>
                    <a:lnTo>
                      <a:pt x="161" y="272"/>
                    </a:lnTo>
                    <a:lnTo>
                      <a:pt x="166" y="277"/>
                    </a:lnTo>
                    <a:lnTo>
                      <a:pt x="169" y="282"/>
                    </a:lnTo>
                    <a:lnTo>
                      <a:pt x="170" y="287"/>
                    </a:lnTo>
                    <a:lnTo>
                      <a:pt x="170" y="293"/>
                    </a:lnTo>
                    <a:lnTo>
                      <a:pt x="169" y="298"/>
                    </a:lnTo>
                    <a:lnTo>
                      <a:pt x="168" y="303"/>
                    </a:lnTo>
                    <a:lnTo>
                      <a:pt x="165" y="310"/>
                    </a:lnTo>
                    <a:lnTo>
                      <a:pt x="152" y="334"/>
                    </a:lnTo>
                    <a:lnTo>
                      <a:pt x="150" y="340"/>
                    </a:lnTo>
                    <a:lnTo>
                      <a:pt x="148" y="346"/>
                    </a:lnTo>
                    <a:lnTo>
                      <a:pt x="146" y="354"/>
                    </a:lnTo>
                    <a:lnTo>
                      <a:pt x="146" y="360"/>
                    </a:lnTo>
                    <a:lnTo>
                      <a:pt x="146" y="360"/>
                    </a:lnTo>
                    <a:lnTo>
                      <a:pt x="146" y="375"/>
                    </a:lnTo>
                    <a:lnTo>
                      <a:pt x="149" y="387"/>
                    </a:lnTo>
                    <a:lnTo>
                      <a:pt x="152" y="400"/>
                    </a:lnTo>
                    <a:lnTo>
                      <a:pt x="158" y="411"/>
                    </a:lnTo>
                    <a:lnTo>
                      <a:pt x="165" y="423"/>
                    </a:lnTo>
                    <a:lnTo>
                      <a:pt x="172" y="432"/>
                    </a:lnTo>
                    <a:lnTo>
                      <a:pt x="181" y="442"/>
                    </a:lnTo>
                    <a:lnTo>
                      <a:pt x="190" y="450"/>
                    </a:lnTo>
                    <a:lnTo>
                      <a:pt x="190" y="450"/>
                    </a:lnTo>
                    <a:lnTo>
                      <a:pt x="210" y="466"/>
                    </a:lnTo>
                    <a:lnTo>
                      <a:pt x="228" y="483"/>
                    </a:lnTo>
                    <a:lnTo>
                      <a:pt x="235" y="491"/>
                    </a:lnTo>
                    <a:lnTo>
                      <a:pt x="240" y="499"/>
                    </a:lnTo>
                    <a:lnTo>
                      <a:pt x="245" y="506"/>
                    </a:lnTo>
                    <a:lnTo>
                      <a:pt x="247" y="512"/>
                    </a:lnTo>
                    <a:lnTo>
                      <a:pt x="247" y="512"/>
                    </a:lnTo>
                    <a:lnTo>
                      <a:pt x="247" y="515"/>
                    </a:lnTo>
                    <a:lnTo>
                      <a:pt x="248" y="517"/>
                    </a:lnTo>
                    <a:lnTo>
                      <a:pt x="252" y="520"/>
                    </a:lnTo>
                    <a:lnTo>
                      <a:pt x="256" y="523"/>
                    </a:lnTo>
                    <a:lnTo>
                      <a:pt x="261" y="524"/>
                    </a:lnTo>
                    <a:lnTo>
                      <a:pt x="271" y="525"/>
                    </a:lnTo>
                    <a:lnTo>
                      <a:pt x="275" y="524"/>
                    </a:lnTo>
                    <a:lnTo>
                      <a:pt x="275" y="524"/>
                    </a:lnTo>
                    <a:lnTo>
                      <a:pt x="275" y="517"/>
                    </a:lnTo>
                    <a:lnTo>
                      <a:pt x="274" y="511"/>
                    </a:lnTo>
                    <a:lnTo>
                      <a:pt x="275" y="502"/>
                    </a:lnTo>
                    <a:lnTo>
                      <a:pt x="275" y="502"/>
                    </a:lnTo>
                    <a:lnTo>
                      <a:pt x="277" y="496"/>
                    </a:lnTo>
                    <a:lnTo>
                      <a:pt x="280" y="491"/>
                    </a:lnTo>
                    <a:lnTo>
                      <a:pt x="289" y="477"/>
                    </a:lnTo>
                    <a:lnTo>
                      <a:pt x="293" y="469"/>
                    </a:lnTo>
                    <a:lnTo>
                      <a:pt x="296" y="459"/>
                    </a:lnTo>
                    <a:lnTo>
                      <a:pt x="299" y="447"/>
                    </a:lnTo>
                    <a:lnTo>
                      <a:pt x="300" y="434"/>
                    </a:lnTo>
                    <a:lnTo>
                      <a:pt x="300" y="434"/>
                    </a:lnTo>
                    <a:lnTo>
                      <a:pt x="301" y="422"/>
                    </a:lnTo>
                    <a:lnTo>
                      <a:pt x="303" y="412"/>
                    </a:lnTo>
                    <a:lnTo>
                      <a:pt x="308" y="406"/>
                    </a:lnTo>
                    <a:lnTo>
                      <a:pt x="312" y="402"/>
                    </a:lnTo>
                    <a:lnTo>
                      <a:pt x="318" y="400"/>
                    </a:lnTo>
                    <a:lnTo>
                      <a:pt x="323" y="400"/>
                    </a:lnTo>
                    <a:lnTo>
                      <a:pt x="330" y="400"/>
                    </a:lnTo>
                    <a:lnTo>
                      <a:pt x="336" y="401"/>
                    </a:lnTo>
                    <a:lnTo>
                      <a:pt x="336" y="401"/>
                    </a:lnTo>
                    <a:lnTo>
                      <a:pt x="350" y="401"/>
                    </a:lnTo>
                    <a:lnTo>
                      <a:pt x="366" y="401"/>
                    </a:lnTo>
                    <a:lnTo>
                      <a:pt x="366" y="401"/>
                    </a:lnTo>
                    <a:lnTo>
                      <a:pt x="381" y="400"/>
                    </a:lnTo>
                    <a:lnTo>
                      <a:pt x="387" y="400"/>
                    </a:lnTo>
                    <a:lnTo>
                      <a:pt x="392" y="401"/>
                    </a:lnTo>
                    <a:lnTo>
                      <a:pt x="392" y="401"/>
                    </a:lnTo>
                    <a:lnTo>
                      <a:pt x="397" y="401"/>
                    </a:lnTo>
                    <a:lnTo>
                      <a:pt x="405" y="402"/>
                    </a:lnTo>
                    <a:lnTo>
                      <a:pt x="416" y="401"/>
                    </a:lnTo>
                    <a:lnTo>
                      <a:pt x="427" y="399"/>
                    </a:lnTo>
                    <a:lnTo>
                      <a:pt x="438" y="397"/>
                    </a:lnTo>
                    <a:lnTo>
                      <a:pt x="443" y="395"/>
                    </a:lnTo>
                    <a:lnTo>
                      <a:pt x="448" y="391"/>
                    </a:lnTo>
                    <a:lnTo>
                      <a:pt x="453" y="388"/>
                    </a:lnTo>
                    <a:lnTo>
                      <a:pt x="456" y="385"/>
                    </a:lnTo>
                    <a:lnTo>
                      <a:pt x="458" y="381"/>
                    </a:lnTo>
                    <a:lnTo>
                      <a:pt x="459" y="376"/>
                    </a:lnTo>
                    <a:lnTo>
                      <a:pt x="459" y="376"/>
                    </a:lnTo>
                    <a:lnTo>
                      <a:pt x="460" y="370"/>
                    </a:lnTo>
                    <a:lnTo>
                      <a:pt x="459" y="365"/>
                    </a:lnTo>
                    <a:lnTo>
                      <a:pt x="458" y="360"/>
                    </a:lnTo>
                    <a:lnTo>
                      <a:pt x="456" y="355"/>
                    </a:lnTo>
                    <a:lnTo>
                      <a:pt x="449" y="343"/>
                    </a:lnTo>
                    <a:lnTo>
                      <a:pt x="443" y="333"/>
                    </a:lnTo>
                    <a:lnTo>
                      <a:pt x="436" y="323"/>
                    </a:lnTo>
                    <a:lnTo>
                      <a:pt x="429" y="316"/>
                    </a:lnTo>
                    <a:lnTo>
                      <a:pt x="423" y="308"/>
                    </a:lnTo>
                    <a:lnTo>
                      <a:pt x="423" y="308"/>
                    </a:lnTo>
                    <a:lnTo>
                      <a:pt x="427" y="303"/>
                    </a:lnTo>
                    <a:lnTo>
                      <a:pt x="435" y="287"/>
                    </a:lnTo>
                    <a:lnTo>
                      <a:pt x="442" y="270"/>
                    </a:lnTo>
                    <a:lnTo>
                      <a:pt x="445" y="261"/>
                    </a:lnTo>
                    <a:lnTo>
                      <a:pt x="445" y="254"/>
                    </a:lnTo>
                    <a:lnTo>
                      <a:pt x="445" y="254"/>
                    </a:lnTo>
                    <a:lnTo>
                      <a:pt x="444" y="245"/>
                    </a:lnTo>
                    <a:lnTo>
                      <a:pt x="440" y="232"/>
                    </a:lnTo>
                    <a:lnTo>
                      <a:pt x="440" y="232"/>
                    </a:lnTo>
                    <a:lnTo>
                      <a:pt x="398" y="196"/>
                    </a:lnTo>
                    <a:lnTo>
                      <a:pt x="356" y="164"/>
                    </a:lnTo>
                    <a:lnTo>
                      <a:pt x="312" y="131"/>
                    </a:lnTo>
                    <a:lnTo>
                      <a:pt x="266" y="102"/>
                    </a:lnTo>
                    <a:lnTo>
                      <a:pt x="219" y="73"/>
                    </a:lnTo>
                    <a:lnTo>
                      <a:pt x="171" y="47"/>
                    </a:lnTo>
                    <a:lnTo>
                      <a:pt x="123" y="22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8"/>
                    </a:lnTo>
                    <a:lnTo>
                      <a:pt x="71" y="18"/>
                    </a:lnTo>
                    <a:lnTo>
                      <a:pt x="69" y="27"/>
                    </a:lnTo>
                    <a:lnTo>
                      <a:pt x="66" y="36"/>
                    </a:lnTo>
                    <a:lnTo>
                      <a:pt x="62" y="44"/>
                    </a:lnTo>
                    <a:lnTo>
                      <a:pt x="59" y="47"/>
                    </a:lnTo>
                    <a:lnTo>
                      <a:pt x="56" y="50"/>
                    </a:lnTo>
                    <a:lnTo>
                      <a:pt x="53" y="52"/>
                    </a:lnTo>
                    <a:lnTo>
                      <a:pt x="48" y="54"/>
                    </a:lnTo>
                    <a:lnTo>
                      <a:pt x="43" y="56"/>
                    </a:ln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7" name="Google Shape;617;p49"/>
              <p:cNvSpPr/>
              <p:nvPr/>
            </p:nvSpPr>
            <p:spPr>
              <a:xfrm>
                <a:off x="5081588" y="2159000"/>
                <a:ext cx="365125" cy="415925"/>
              </a:xfrm>
              <a:custGeom>
                <a:rect b="b" l="l" r="r" t="t"/>
                <a:pathLst>
                  <a:path extrusionOk="0" h="525" w="460">
                    <a:moveTo>
                      <a:pt x="38" y="56"/>
                    </a:moveTo>
                    <a:lnTo>
                      <a:pt x="38" y="56"/>
                    </a:lnTo>
                    <a:lnTo>
                      <a:pt x="31" y="57"/>
                    </a:lnTo>
                    <a:lnTo>
                      <a:pt x="24" y="58"/>
                    </a:lnTo>
                    <a:lnTo>
                      <a:pt x="18" y="60"/>
                    </a:lnTo>
                    <a:lnTo>
                      <a:pt x="13" y="63"/>
                    </a:lnTo>
                    <a:lnTo>
                      <a:pt x="8" y="66"/>
                    </a:lnTo>
                    <a:lnTo>
                      <a:pt x="5" y="69"/>
                    </a:lnTo>
                    <a:lnTo>
                      <a:pt x="2" y="73"/>
                    </a:lnTo>
                    <a:lnTo>
                      <a:pt x="1" y="78"/>
                    </a:lnTo>
                    <a:lnTo>
                      <a:pt x="0" y="82"/>
                    </a:lnTo>
                    <a:lnTo>
                      <a:pt x="1" y="87"/>
                    </a:lnTo>
                    <a:lnTo>
                      <a:pt x="2" y="91"/>
                    </a:lnTo>
                    <a:lnTo>
                      <a:pt x="4" y="94"/>
                    </a:lnTo>
                    <a:lnTo>
                      <a:pt x="8" y="99"/>
                    </a:lnTo>
                    <a:lnTo>
                      <a:pt x="13" y="101"/>
                    </a:lnTo>
                    <a:lnTo>
                      <a:pt x="18" y="104"/>
                    </a:lnTo>
                    <a:lnTo>
                      <a:pt x="24" y="105"/>
                    </a:lnTo>
                    <a:lnTo>
                      <a:pt x="24" y="105"/>
                    </a:lnTo>
                    <a:lnTo>
                      <a:pt x="59" y="110"/>
                    </a:lnTo>
                    <a:lnTo>
                      <a:pt x="79" y="113"/>
                    </a:lnTo>
                    <a:lnTo>
                      <a:pt x="99" y="118"/>
                    </a:lnTo>
                    <a:lnTo>
                      <a:pt x="108" y="122"/>
                    </a:lnTo>
                    <a:lnTo>
                      <a:pt x="118" y="125"/>
                    </a:lnTo>
                    <a:lnTo>
                      <a:pt x="126" y="130"/>
                    </a:lnTo>
                    <a:lnTo>
                      <a:pt x="134" y="135"/>
                    </a:lnTo>
                    <a:lnTo>
                      <a:pt x="141" y="142"/>
                    </a:lnTo>
                    <a:lnTo>
                      <a:pt x="147" y="149"/>
                    </a:lnTo>
                    <a:lnTo>
                      <a:pt x="151" y="158"/>
                    </a:lnTo>
                    <a:lnTo>
                      <a:pt x="154" y="168"/>
                    </a:lnTo>
                    <a:lnTo>
                      <a:pt x="154" y="168"/>
                    </a:lnTo>
                    <a:lnTo>
                      <a:pt x="156" y="178"/>
                    </a:lnTo>
                    <a:lnTo>
                      <a:pt x="156" y="187"/>
                    </a:lnTo>
                    <a:lnTo>
                      <a:pt x="156" y="195"/>
                    </a:lnTo>
                    <a:lnTo>
                      <a:pt x="154" y="204"/>
                    </a:lnTo>
                    <a:lnTo>
                      <a:pt x="152" y="210"/>
                    </a:lnTo>
                    <a:lnTo>
                      <a:pt x="150" y="216"/>
                    </a:lnTo>
                    <a:lnTo>
                      <a:pt x="145" y="228"/>
                    </a:lnTo>
                    <a:lnTo>
                      <a:pt x="141" y="238"/>
                    </a:lnTo>
                    <a:lnTo>
                      <a:pt x="140" y="242"/>
                    </a:lnTo>
                    <a:lnTo>
                      <a:pt x="140" y="248"/>
                    </a:lnTo>
                    <a:lnTo>
                      <a:pt x="141" y="252"/>
                    </a:lnTo>
                    <a:lnTo>
                      <a:pt x="144" y="257"/>
                    </a:lnTo>
                    <a:lnTo>
                      <a:pt x="148" y="261"/>
                    </a:lnTo>
                    <a:lnTo>
                      <a:pt x="154" y="266"/>
                    </a:lnTo>
                    <a:lnTo>
                      <a:pt x="154" y="266"/>
                    </a:lnTo>
                    <a:lnTo>
                      <a:pt x="161" y="272"/>
                    </a:lnTo>
                    <a:lnTo>
                      <a:pt x="166" y="277"/>
                    </a:lnTo>
                    <a:lnTo>
                      <a:pt x="169" y="282"/>
                    </a:lnTo>
                    <a:lnTo>
                      <a:pt x="170" y="287"/>
                    </a:lnTo>
                    <a:lnTo>
                      <a:pt x="170" y="293"/>
                    </a:lnTo>
                    <a:lnTo>
                      <a:pt x="169" y="298"/>
                    </a:lnTo>
                    <a:lnTo>
                      <a:pt x="168" y="303"/>
                    </a:lnTo>
                    <a:lnTo>
                      <a:pt x="165" y="310"/>
                    </a:lnTo>
                    <a:lnTo>
                      <a:pt x="152" y="334"/>
                    </a:lnTo>
                    <a:lnTo>
                      <a:pt x="150" y="340"/>
                    </a:lnTo>
                    <a:lnTo>
                      <a:pt x="148" y="346"/>
                    </a:lnTo>
                    <a:lnTo>
                      <a:pt x="146" y="354"/>
                    </a:lnTo>
                    <a:lnTo>
                      <a:pt x="146" y="360"/>
                    </a:lnTo>
                    <a:lnTo>
                      <a:pt x="146" y="360"/>
                    </a:lnTo>
                    <a:lnTo>
                      <a:pt x="146" y="375"/>
                    </a:lnTo>
                    <a:lnTo>
                      <a:pt x="149" y="387"/>
                    </a:lnTo>
                    <a:lnTo>
                      <a:pt x="152" y="400"/>
                    </a:lnTo>
                    <a:lnTo>
                      <a:pt x="158" y="411"/>
                    </a:lnTo>
                    <a:lnTo>
                      <a:pt x="165" y="423"/>
                    </a:lnTo>
                    <a:lnTo>
                      <a:pt x="172" y="432"/>
                    </a:lnTo>
                    <a:lnTo>
                      <a:pt x="181" y="442"/>
                    </a:lnTo>
                    <a:lnTo>
                      <a:pt x="190" y="450"/>
                    </a:lnTo>
                    <a:lnTo>
                      <a:pt x="190" y="450"/>
                    </a:lnTo>
                    <a:lnTo>
                      <a:pt x="210" y="466"/>
                    </a:lnTo>
                    <a:lnTo>
                      <a:pt x="228" y="483"/>
                    </a:lnTo>
                    <a:lnTo>
                      <a:pt x="235" y="491"/>
                    </a:lnTo>
                    <a:lnTo>
                      <a:pt x="240" y="499"/>
                    </a:lnTo>
                    <a:lnTo>
                      <a:pt x="245" y="506"/>
                    </a:lnTo>
                    <a:lnTo>
                      <a:pt x="247" y="512"/>
                    </a:lnTo>
                    <a:lnTo>
                      <a:pt x="247" y="512"/>
                    </a:lnTo>
                    <a:lnTo>
                      <a:pt x="247" y="515"/>
                    </a:lnTo>
                    <a:lnTo>
                      <a:pt x="248" y="517"/>
                    </a:lnTo>
                    <a:lnTo>
                      <a:pt x="252" y="520"/>
                    </a:lnTo>
                    <a:lnTo>
                      <a:pt x="256" y="523"/>
                    </a:lnTo>
                    <a:lnTo>
                      <a:pt x="261" y="524"/>
                    </a:lnTo>
                    <a:lnTo>
                      <a:pt x="271" y="525"/>
                    </a:lnTo>
                    <a:lnTo>
                      <a:pt x="275" y="524"/>
                    </a:lnTo>
                    <a:lnTo>
                      <a:pt x="275" y="524"/>
                    </a:lnTo>
                    <a:lnTo>
                      <a:pt x="275" y="517"/>
                    </a:lnTo>
                    <a:lnTo>
                      <a:pt x="274" y="511"/>
                    </a:lnTo>
                    <a:lnTo>
                      <a:pt x="275" y="502"/>
                    </a:lnTo>
                    <a:lnTo>
                      <a:pt x="275" y="502"/>
                    </a:lnTo>
                    <a:lnTo>
                      <a:pt x="277" y="496"/>
                    </a:lnTo>
                    <a:lnTo>
                      <a:pt x="280" y="491"/>
                    </a:lnTo>
                    <a:lnTo>
                      <a:pt x="289" y="477"/>
                    </a:lnTo>
                    <a:lnTo>
                      <a:pt x="293" y="469"/>
                    </a:lnTo>
                    <a:lnTo>
                      <a:pt x="296" y="459"/>
                    </a:lnTo>
                    <a:lnTo>
                      <a:pt x="299" y="447"/>
                    </a:lnTo>
                    <a:lnTo>
                      <a:pt x="300" y="434"/>
                    </a:lnTo>
                    <a:lnTo>
                      <a:pt x="300" y="434"/>
                    </a:lnTo>
                    <a:lnTo>
                      <a:pt x="301" y="422"/>
                    </a:lnTo>
                    <a:lnTo>
                      <a:pt x="303" y="412"/>
                    </a:lnTo>
                    <a:lnTo>
                      <a:pt x="308" y="406"/>
                    </a:lnTo>
                    <a:lnTo>
                      <a:pt x="312" y="402"/>
                    </a:lnTo>
                    <a:lnTo>
                      <a:pt x="318" y="400"/>
                    </a:lnTo>
                    <a:lnTo>
                      <a:pt x="323" y="400"/>
                    </a:lnTo>
                    <a:lnTo>
                      <a:pt x="330" y="400"/>
                    </a:lnTo>
                    <a:lnTo>
                      <a:pt x="336" y="401"/>
                    </a:lnTo>
                    <a:lnTo>
                      <a:pt x="336" y="401"/>
                    </a:lnTo>
                    <a:lnTo>
                      <a:pt x="350" y="401"/>
                    </a:lnTo>
                    <a:lnTo>
                      <a:pt x="366" y="401"/>
                    </a:lnTo>
                    <a:lnTo>
                      <a:pt x="366" y="401"/>
                    </a:lnTo>
                    <a:lnTo>
                      <a:pt x="381" y="400"/>
                    </a:lnTo>
                    <a:lnTo>
                      <a:pt x="387" y="400"/>
                    </a:lnTo>
                    <a:lnTo>
                      <a:pt x="392" y="401"/>
                    </a:lnTo>
                    <a:lnTo>
                      <a:pt x="392" y="401"/>
                    </a:lnTo>
                    <a:lnTo>
                      <a:pt x="397" y="401"/>
                    </a:lnTo>
                    <a:lnTo>
                      <a:pt x="405" y="402"/>
                    </a:lnTo>
                    <a:lnTo>
                      <a:pt x="416" y="401"/>
                    </a:lnTo>
                    <a:lnTo>
                      <a:pt x="427" y="399"/>
                    </a:lnTo>
                    <a:lnTo>
                      <a:pt x="438" y="397"/>
                    </a:lnTo>
                    <a:lnTo>
                      <a:pt x="443" y="395"/>
                    </a:lnTo>
                    <a:lnTo>
                      <a:pt x="448" y="391"/>
                    </a:lnTo>
                    <a:lnTo>
                      <a:pt x="453" y="388"/>
                    </a:lnTo>
                    <a:lnTo>
                      <a:pt x="456" y="385"/>
                    </a:lnTo>
                    <a:lnTo>
                      <a:pt x="458" y="381"/>
                    </a:lnTo>
                    <a:lnTo>
                      <a:pt x="459" y="376"/>
                    </a:lnTo>
                    <a:lnTo>
                      <a:pt x="459" y="376"/>
                    </a:lnTo>
                    <a:lnTo>
                      <a:pt x="460" y="370"/>
                    </a:lnTo>
                    <a:lnTo>
                      <a:pt x="459" y="365"/>
                    </a:lnTo>
                    <a:lnTo>
                      <a:pt x="458" y="360"/>
                    </a:lnTo>
                    <a:lnTo>
                      <a:pt x="456" y="355"/>
                    </a:lnTo>
                    <a:lnTo>
                      <a:pt x="449" y="343"/>
                    </a:lnTo>
                    <a:lnTo>
                      <a:pt x="443" y="333"/>
                    </a:lnTo>
                    <a:lnTo>
                      <a:pt x="436" y="323"/>
                    </a:lnTo>
                    <a:lnTo>
                      <a:pt x="429" y="316"/>
                    </a:lnTo>
                    <a:lnTo>
                      <a:pt x="423" y="308"/>
                    </a:lnTo>
                    <a:lnTo>
                      <a:pt x="423" y="308"/>
                    </a:lnTo>
                    <a:lnTo>
                      <a:pt x="427" y="303"/>
                    </a:lnTo>
                    <a:lnTo>
                      <a:pt x="435" y="287"/>
                    </a:lnTo>
                    <a:lnTo>
                      <a:pt x="442" y="270"/>
                    </a:lnTo>
                    <a:lnTo>
                      <a:pt x="445" y="261"/>
                    </a:lnTo>
                    <a:lnTo>
                      <a:pt x="445" y="254"/>
                    </a:lnTo>
                    <a:lnTo>
                      <a:pt x="445" y="254"/>
                    </a:lnTo>
                    <a:lnTo>
                      <a:pt x="444" y="245"/>
                    </a:lnTo>
                    <a:lnTo>
                      <a:pt x="440" y="232"/>
                    </a:lnTo>
                    <a:lnTo>
                      <a:pt x="440" y="232"/>
                    </a:lnTo>
                    <a:lnTo>
                      <a:pt x="398" y="196"/>
                    </a:lnTo>
                    <a:lnTo>
                      <a:pt x="356" y="164"/>
                    </a:lnTo>
                    <a:lnTo>
                      <a:pt x="312" y="131"/>
                    </a:lnTo>
                    <a:lnTo>
                      <a:pt x="266" y="102"/>
                    </a:lnTo>
                    <a:lnTo>
                      <a:pt x="219" y="73"/>
                    </a:lnTo>
                    <a:lnTo>
                      <a:pt x="171" y="47"/>
                    </a:lnTo>
                    <a:lnTo>
                      <a:pt x="123" y="22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2" y="8"/>
                    </a:lnTo>
                    <a:lnTo>
                      <a:pt x="71" y="18"/>
                    </a:lnTo>
                    <a:lnTo>
                      <a:pt x="69" y="27"/>
                    </a:lnTo>
                    <a:lnTo>
                      <a:pt x="66" y="36"/>
                    </a:lnTo>
                    <a:lnTo>
                      <a:pt x="62" y="44"/>
                    </a:lnTo>
                    <a:lnTo>
                      <a:pt x="59" y="47"/>
                    </a:lnTo>
                    <a:lnTo>
                      <a:pt x="56" y="50"/>
                    </a:lnTo>
                    <a:lnTo>
                      <a:pt x="53" y="52"/>
                    </a:lnTo>
                    <a:lnTo>
                      <a:pt x="48" y="54"/>
                    </a:lnTo>
                    <a:lnTo>
                      <a:pt x="43" y="56"/>
                    </a:lnTo>
                    <a:lnTo>
                      <a:pt x="38" y="5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8" name="Google Shape;618;p49"/>
              <p:cNvSpPr/>
              <p:nvPr/>
            </p:nvSpPr>
            <p:spPr>
              <a:xfrm>
                <a:off x="5549901" y="3027363"/>
                <a:ext cx="234950" cy="508000"/>
              </a:xfrm>
              <a:custGeom>
                <a:rect b="b" l="l" r="r" t="t"/>
                <a:pathLst>
                  <a:path extrusionOk="0" h="641" w="295">
                    <a:moveTo>
                      <a:pt x="244" y="56"/>
                    </a:moveTo>
                    <a:lnTo>
                      <a:pt x="244" y="56"/>
                    </a:lnTo>
                    <a:lnTo>
                      <a:pt x="229" y="46"/>
                    </a:lnTo>
                    <a:lnTo>
                      <a:pt x="215" y="35"/>
                    </a:lnTo>
                    <a:lnTo>
                      <a:pt x="203" y="27"/>
                    </a:lnTo>
                    <a:lnTo>
                      <a:pt x="190" y="20"/>
                    </a:lnTo>
                    <a:lnTo>
                      <a:pt x="180" y="14"/>
                    </a:lnTo>
                    <a:lnTo>
                      <a:pt x="168" y="9"/>
                    </a:lnTo>
                    <a:lnTo>
                      <a:pt x="159" y="6"/>
                    </a:lnTo>
                    <a:lnTo>
                      <a:pt x="149" y="3"/>
                    </a:lnTo>
                    <a:lnTo>
                      <a:pt x="142" y="2"/>
                    </a:lnTo>
                    <a:lnTo>
                      <a:pt x="133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3"/>
                    </a:lnTo>
                    <a:lnTo>
                      <a:pt x="113" y="4"/>
                    </a:lnTo>
                    <a:lnTo>
                      <a:pt x="110" y="7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08" y="13"/>
                    </a:lnTo>
                    <a:lnTo>
                      <a:pt x="109" y="18"/>
                    </a:lnTo>
                    <a:lnTo>
                      <a:pt x="113" y="30"/>
                    </a:lnTo>
                    <a:lnTo>
                      <a:pt x="120" y="46"/>
                    </a:lnTo>
                    <a:lnTo>
                      <a:pt x="126" y="63"/>
                    </a:lnTo>
                    <a:lnTo>
                      <a:pt x="129" y="74"/>
                    </a:lnTo>
                    <a:lnTo>
                      <a:pt x="130" y="84"/>
                    </a:lnTo>
                    <a:lnTo>
                      <a:pt x="131" y="96"/>
                    </a:lnTo>
                    <a:lnTo>
                      <a:pt x="130" y="109"/>
                    </a:lnTo>
                    <a:lnTo>
                      <a:pt x="128" y="121"/>
                    </a:lnTo>
                    <a:lnTo>
                      <a:pt x="124" y="134"/>
                    </a:lnTo>
                    <a:lnTo>
                      <a:pt x="118" y="147"/>
                    </a:lnTo>
                    <a:lnTo>
                      <a:pt x="109" y="161"/>
                    </a:lnTo>
                    <a:lnTo>
                      <a:pt x="109" y="161"/>
                    </a:lnTo>
                    <a:lnTo>
                      <a:pt x="89" y="186"/>
                    </a:lnTo>
                    <a:lnTo>
                      <a:pt x="71" y="209"/>
                    </a:lnTo>
                    <a:lnTo>
                      <a:pt x="57" y="229"/>
                    </a:lnTo>
                    <a:lnTo>
                      <a:pt x="44" y="248"/>
                    </a:lnTo>
                    <a:lnTo>
                      <a:pt x="39" y="257"/>
                    </a:lnTo>
                    <a:lnTo>
                      <a:pt x="35" y="266"/>
                    </a:lnTo>
                    <a:lnTo>
                      <a:pt x="33" y="275"/>
                    </a:lnTo>
                    <a:lnTo>
                      <a:pt x="30" y="285"/>
                    </a:lnTo>
                    <a:lnTo>
                      <a:pt x="29" y="294"/>
                    </a:lnTo>
                    <a:lnTo>
                      <a:pt x="30" y="304"/>
                    </a:lnTo>
                    <a:lnTo>
                      <a:pt x="32" y="314"/>
                    </a:lnTo>
                    <a:lnTo>
                      <a:pt x="35" y="325"/>
                    </a:lnTo>
                    <a:lnTo>
                      <a:pt x="35" y="325"/>
                    </a:lnTo>
                    <a:lnTo>
                      <a:pt x="37" y="331"/>
                    </a:lnTo>
                    <a:lnTo>
                      <a:pt x="37" y="336"/>
                    </a:lnTo>
                    <a:lnTo>
                      <a:pt x="37" y="348"/>
                    </a:lnTo>
                    <a:lnTo>
                      <a:pt x="35" y="358"/>
                    </a:lnTo>
                    <a:lnTo>
                      <a:pt x="32" y="370"/>
                    </a:lnTo>
                    <a:lnTo>
                      <a:pt x="26" y="380"/>
                    </a:lnTo>
                    <a:lnTo>
                      <a:pt x="21" y="391"/>
                    </a:lnTo>
                    <a:lnTo>
                      <a:pt x="11" y="412"/>
                    </a:lnTo>
                    <a:lnTo>
                      <a:pt x="5" y="422"/>
                    </a:lnTo>
                    <a:lnTo>
                      <a:pt x="2" y="433"/>
                    </a:lnTo>
                    <a:lnTo>
                      <a:pt x="0" y="442"/>
                    </a:lnTo>
                    <a:lnTo>
                      <a:pt x="0" y="453"/>
                    </a:lnTo>
                    <a:lnTo>
                      <a:pt x="1" y="458"/>
                    </a:lnTo>
                    <a:lnTo>
                      <a:pt x="2" y="463"/>
                    </a:lnTo>
                    <a:lnTo>
                      <a:pt x="4" y="468"/>
                    </a:lnTo>
                    <a:lnTo>
                      <a:pt x="7" y="473"/>
                    </a:lnTo>
                    <a:lnTo>
                      <a:pt x="12" y="478"/>
                    </a:lnTo>
                    <a:lnTo>
                      <a:pt x="17" y="483"/>
                    </a:lnTo>
                    <a:lnTo>
                      <a:pt x="23" y="489"/>
                    </a:lnTo>
                    <a:lnTo>
                      <a:pt x="29" y="493"/>
                    </a:lnTo>
                    <a:lnTo>
                      <a:pt x="29" y="493"/>
                    </a:lnTo>
                    <a:lnTo>
                      <a:pt x="74" y="524"/>
                    </a:lnTo>
                    <a:lnTo>
                      <a:pt x="87" y="534"/>
                    </a:lnTo>
                    <a:lnTo>
                      <a:pt x="98" y="540"/>
                    </a:lnTo>
                    <a:lnTo>
                      <a:pt x="107" y="543"/>
                    </a:lnTo>
                    <a:lnTo>
                      <a:pt x="118" y="544"/>
                    </a:lnTo>
                    <a:lnTo>
                      <a:pt x="131" y="544"/>
                    </a:lnTo>
                    <a:lnTo>
                      <a:pt x="149" y="543"/>
                    </a:lnTo>
                    <a:lnTo>
                      <a:pt x="149" y="543"/>
                    </a:lnTo>
                    <a:lnTo>
                      <a:pt x="159" y="544"/>
                    </a:lnTo>
                    <a:lnTo>
                      <a:pt x="167" y="546"/>
                    </a:lnTo>
                    <a:lnTo>
                      <a:pt x="174" y="550"/>
                    </a:lnTo>
                    <a:lnTo>
                      <a:pt x="181" y="556"/>
                    </a:lnTo>
                    <a:lnTo>
                      <a:pt x="185" y="562"/>
                    </a:lnTo>
                    <a:lnTo>
                      <a:pt x="189" y="569"/>
                    </a:lnTo>
                    <a:lnTo>
                      <a:pt x="192" y="578"/>
                    </a:lnTo>
                    <a:lnTo>
                      <a:pt x="194" y="586"/>
                    </a:lnTo>
                    <a:lnTo>
                      <a:pt x="195" y="596"/>
                    </a:lnTo>
                    <a:lnTo>
                      <a:pt x="196" y="604"/>
                    </a:lnTo>
                    <a:lnTo>
                      <a:pt x="196" y="621"/>
                    </a:lnTo>
                    <a:lnTo>
                      <a:pt x="195" y="633"/>
                    </a:lnTo>
                    <a:lnTo>
                      <a:pt x="194" y="641"/>
                    </a:lnTo>
                    <a:lnTo>
                      <a:pt x="194" y="641"/>
                    </a:lnTo>
                    <a:lnTo>
                      <a:pt x="206" y="611"/>
                    </a:lnTo>
                    <a:lnTo>
                      <a:pt x="217" y="582"/>
                    </a:lnTo>
                    <a:lnTo>
                      <a:pt x="228" y="551"/>
                    </a:lnTo>
                    <a:lnTo>
                      <a:pt x="237" y="521"/>
                    </a:lnTo>
                    <a:lnTo>
                      <a:pt x="246" y="490"/>
                    </a:lnTo>
                    <a:lnTo>
                      <a:pt x="254" y="458"/>
                    </a:lnTo>
                    <a:lnTo>
                      <a:pt x="263" y="427"/>
                    </a:lnTo>
                    <a:lnTo>
                      <a:pt x="269" y="395"/>
                    </a:lnTo>
                    <a:lnTo>
                      <a:pt x="275" y="363"/>
                    </a:lnTo>
                    <a:lnTo>
                      <a:pt x="280" y="331"/>
                    </a:lnTo>
                    <a:lnTo>
                      <a:pt x="285" y="299"/>
                    </a:lnTo>
                    <a:lnTo>
                      <a:pt x="289" y="265"/>
                    </a:lnTo>
                    <a:lnTo>
                      <a:pt x="292" y="232"/>
                    </a:lnTo>
                    <a:lnTo>
                      <a:pt x="294" y="199"/>
                    </a:lnTo>
                    <a:lnTo>
                      <a:pt x="295" y="165"/>
                    </a:lnTo>
                    <a:lnTo>
                      <a:pt x="295" y="132"/>
                    </a:lnTo>
                    <a:lnTo>
                      <a:pt x="295" y="132"/>
                    </a:lnTo>
                    <a:lnTo>
                      <a:pt x="295" y="115"/>
                    </a:lnTo>
                    <a:lnTo>
                      <a:pt x="295" y="115"/>
                    </a:lnTo>
                    <a:lnTo>
                      <a:pt x="287" y="102"/>
                    </a:lnTo>
                    <a:lnTo>
                      <a:pt x="276" y="89"/>
                    </a:lnTo>
                    <a:lnTo>
                      <a:pt x="261" y="73"/>
                    </a:lnTo>
                    <a:lnTo>
                      <a:pt x="244" y="5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19" name="Google Shape;619;p49"/>
              <p:cNvSpPr/>
              <p:nvPr/>
            </p:nvSpPr>
            <p:spPr>
              <a:xfrm>
                <a:off x="5549901" y="3027363"/>
                <a:ext cx="234950" cy="508000"/>
              </a:xfrm>
              <a:custGeom>
                <a:rect b="b" l="l" r="r" t="t"/>
                <a:pathLst>
                  <a:path extrusionOk="0" h="641" w="295">
                    <a:moveTo>
                      <a:pt x="244" y="56"/>
                    </a:moveTo>
                    <a:lnTo>
                      <a:pt x="244" y="56"/>
                    </a:lnTo>
                    <a:lnTo>
                      <a:pt x="229" y="46"/>
                    </a:lnTo>
                    <a:lnTo>
                      <a:pt x="215" y="35"/>
                    </a:lnTo>
                    <a:lnTo>
                      <a:pt x="203" y="27"/>
                    </a:lnTo>
                    <a:lnTo>
                      <a:pt x="190" y="20"/>
                    </a:lnTo>
                    <a:lnTo>
                      <a:pt x="180" y="14"/>
                    </a:lnTo>
                    <a:lnTo>
                      <a:pt x="168" y="9"/>
                    </a:lnTo>
                    <a:lnTo>
                      <a:pt x="159" y="6"/>
                    </a:lnTo>
                    <a:lnTo>
                      <a:pt x="149" y="3"/>
                    </a:lnTo>
                    <a:lnTo>
                      <a:pt x="142" y="2"/>
                    </a:lnTo>
                    <a:lnTo>
                      <a:pt x="133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7" y="3"/>
                    </a:lnTo>
                    <a:lnTo>
                      <a:pt x="113" y="4"/>
                    </a:lnTo>
                    <a:lnTo>
                      <a:pt x="110" y="7"/>
                    </a:lnTo>
                    <a:lnTo>
                      <a:pt x="109" y="10"/>
                    </a:lnTo>
                    <a:lnTo>
                      <a:pt x="109" y="10"/>
                    </a:lnTo>
                    <a:lnTo>
                      <a:pt x="108" y="13"/>
                    </a:lnTo>
                    <a:lnTo>
                      <a:pt x="109" y="18"/>
                    </a:lnTo>
                    <a:lnTo>
                      <a:pt x="113" y="30"/>
                    </a:lnTo>
                    <a:lnTo>
                      <a:pt x="120" y="46"/>
                    </a:lnTo>
                    <a:lnTo>
                      <a:pt x="126" y="63"/>
                    </a:lnTo>
                    <a:lnTo>
                      <a:pt x="129" y="74"/>
                    </a:lnTo>
                    <a:lnTo>
                      <a:pt x="130" y="84"/>
                    </a:lnTo>
                    <a:lnTo>
                      <a:pt x="131" y="96"/>
                    </a:lnTo>
                    <a:lnTo>
                      <a:pt x="130" y="109"/>
                    </a:lnTo>
                    <a:lnTo>
                      <a:pt x="128" y="121"/>
                    </a:lnTo>
                    <a:lnTo>
                      <a:pt x="124" y="134"/>
                    </a:lnTo>
                    <a:lnTo>
                      <a:pt x="118" y="147"/>
                    </a:lnTo>
                    <a:lnTo>
                      <a:pt x="109" y="161"/>
                    </a:lnTo>
                    <a:lnTo>
                      <a:pt x="109" y="161"/>
                    </a:lnTo>
                    <a:lnTo>
                      <a:pt x="89" y="186"/>
                    </a:lnTo>
                    <a:lnTo>
                      <a:pt x="71" y="209"/>
                    </a:lnTo>
                    <a:lnTo>
                      <a:pt x="57" y="229"/>
                    </a:lnTo>
                    <a:lnTo>
                      <a:pt x="44" y="248"/>
                    </a:lnTo>
                    <a:lnTo>
                      <a:pt x="39" y="257"/>
                    </a:lnTo>
                    <a:lnTo>
                      <a:pt x="35" y="266"/>
                    </a:lnTo>
                    <a:lnTo>
                      <a:pt x="33" y="275"/>
                    </a:lnTo>
                    <a:lnTo>
                      <a:pt x="30" y="285"/>
                    </a:lnTo>
                    <a:lnTo>
                      <a:pt x="29" y="294"/>
                    </a:lnTo>
                    <a:lnTo>
                      <a:pt x="30" y="304"/>
                    </a:lnTo>
                    <a:lnTo>
                      <a:pt x="32" y="314"/>
                    </a:lnTo>
                    <a:lnTo>
                      <a:pt x="35" y="325"/>
                    </a:lnTo>
                    <a:lnTo>
                      <a:pt x="35" y="325"/>
                    </a:lnTo>
                    <a:lnTo>
                      <a:pt x="37" y="331"/>
                    </a:lnTo>
                    <a:lnTo>
                      <a:pt x="37" y="336"/>
                    </a:lnTo>
                    <a:lnTo>
                      <a:pt x="37" y="348"/>
                    </a:lnTo>
                    <a:lnTo>
                      <a:pt x="35" y="358"/>
                    </a:lnTo>
                    <a:lnTo>
                      <a:pt x="32" y="370"/>
                    </a:lnTo>
                    <a:lnTo>
                      <a:pt x="26" y="380"/>
                    </a:lnTo>
                    <a:lnTo>
                      <a:pt x="21" y="391"/>
                    </a:lnTo>
                    <a:lnTo>
                      <a:pt x="11" y="412"/>
                    </a:lnTo>
                    <a:lnTo>
                      <a:pt x="5" y="422"/>
                    </a:lnTo>
                    <a:lnTo>
                      <a:pt x="2" y="433"/>
                    </a:lnTo>
                    <a:lnTo>
                      <a:pt x="0" y="442"/>
                    </a:lnTo>
                    <a:lnTo>
                      <a:pt x="0" y="453"/>
                    </a:lnTo>
                    <a:lnTo>
                      <a:pt x="1" y="458"/>
                    </a:lnTo>
                    <a:lnTo>
                      <a:pt x="2" y="463"/>
                    </a:lnTo>
                    <a:lnTo>
                      <a:pt x="4" y="468"/>
                    </a:lnTo>
                    <a:lnTo>
                      <a:pt x="7" y="473"/>
                    </a:lnTo>
                    <a:lnTo>
                      <a:pt x="12" y="478"/>
                    </a:lnTo>
                    <a:lnTo>
                      <a:pt x="17" y="483"/>
                    </a:lnTo>
                    <a:lnTo>
                      <a:pt x="23" y="489"/>
                    </a:lnTo>
                    <a:lnTo>
                      <a:pt x="29" y="493"/>
                    </a:lnTo>
                    <a:lnTo>
                      <a:pt x="29" y="493"/>
                    </a:lnTo>
                    <a:lnTo>
                      <a:pt x="74" y="524"/>
                    </a:lnTo>
                    <a:lnTo>
                      <a:pt x="87" y="534"/>
                    </a:lnTo>
                    <a:lnTo>
                      <a:pt x="98" y="540"/>
                    </a:lnTo>
                    <a:lnTo>
                      <a:pt x="107" y="543"/>
                    </a:lnTo>
                    <a:lnTo>
                      <a:pt x="118" y="544"/>
                    </a:lnTo>
                    <a:lnTo>
                      <a:pt x="131" y="544"/>
                    </a:lnTo>
                    <a:lnTo>
                      <a:pt x="149" y="543"/>
                    </a:lnTo>
                    <a:lnTo>
                      <a:pt x="149" y="543"/>
                    </a:lnTo>
                    <a:lnTo>
                      <a:pt x="159" y="544"/>
                    </a:lnTo>
                    <a:lnTo>
                      <a:pt x="167" y="546"/>
                    </a:lnTo>
                    <a:lnTo>
                      <a:pt x="174" y="550"/>
                    </a:lnTo>
                    <a:lnTo>
                      <a:pt x="181" y="556"/>
                    </a:lnTo>
                    <a:lnTo>
                      <a:pt x="185" y="562"/>
                    </a:lnTo>
                    <a:lnTo>
                      <a:pt x="189" y="569"/>
                    </a:lnTo>
                    <a:lnTo>
                      <a:pt x="192" y="578"/>
                    </a:lnTo>
                    <a:lnTo>
                      <a:pt x="194" y="586"/>
                    </a:lnTo>
                    <a:lnTo>
                      <a:pt x="195" y="596"/>
                    </a:lnTo>
                    <a:lnTo>
                      <a:pt x="196" y="604"/>
                    </a:lnTo>
                    <a:lnTo>
                      <a:pt x="196" y="621"/>
                    </a:lnTo>
                    <a:lnTo>
                      <a:pt x="195" y="633"/>
                    </a:lnTo>
                    <a:lnTo>
                      <a:pt x="194" y="641"/>
                    </a:lnTo>
                    <a:lnTo>
                      <a:pt x="194" y="641"/>
                    </a:lnTo>
                    <a:lnTo>
                      <a:pt x="206" y="611"/>
                    </a:lnTo>
                    <a:lnTo>
                      <a:pt x="217" y="582"/>
                    </a:lnTo>
                    <a:lnTo>
                      <a:pt x="228" y="551"/>
                    </a:lnTo>
                    <a:lnTo>
                      <a:pt x="237" y="521"/>
                    </a:lnTo>
                    <a:lnTo>
                      <a:pt x="246" y="490"/>
                    </a:lnTo>
                    <a:lnTo>
                      <a:pt x="254" y="458"/>
                    </a:lnTo>
                    <a:lnTo>
                      <a:pt x="263" y="427"/>
                    </a:lnTo>
                    <a:lnTo>
                      <a:pt x="269" y="395"/>
                    </a:lnTo>
                    <a:lnTo>
                      <a:pt x="275" y="363"/>
                    </a:lnTo>
                    <a:lnTo>
                      <a:pt x="280" y="331"/>
                    </a:lnTo>
                    <a:lnTo>
                      <a:pt x="285" y="299"/>
                    </a:lnTo>
                    <a:lnTo>
                      <a:pt x="289" y="265"/>
                    </a:lnTo>
                    <a:lnTo>
                      <a:pt x="292" y="232"/>
                    </a:lnTo>
                    <a:lnTo>
                      <a:pt x="294" y="199"/>
                    </a:lnTo>
                    <a:lnTo>
                      <a:pt x="295" y="165"/>
                    </a:lnTo>
                    <a:lnTo>
                      <a:pt x="295" y="132"/>
                    </a:lnTo>
                    <a:lnTo>
                      <a:pt x="295" y="132"/>
                    </a:lnTo>
                    <a:lnTo>
                      <a:pt x="295" y="115"/>
                    </a:lnTo>
                    <a:lnTo>
                      <a:pt x="295" y="115"/>
                    </a:lnTo>
                    <a:lnTo>
                      <a:pt x="287" y="102"/>
                    </a:lnTo>
                    <a:lnTo>
                      <a:pt x="276" y="89"/>
                    </a:lnTo>
                    <a:lnTo>
                      <a:pt x="261" y="73"/>
                    </a:lnTo>
                    <a:lnTo>
                      <a:pt x="244" y="5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0" name="Google Shape;620;p49"/>
              <p:cNvSpPr/>
              <p:nvPr/>
            </p:nvSpPr>
            <p:spPr>
              <a:xfrm>
                <a:off x="4911726" y="2092325"/>
                <a:ext cx="727075" cy="503238"/>
              </a:xfrm>
              <a:custGeom>
                <a:rect b="b" l="l" r="r" t="t"/>
                <a:pathLst>
                  <a:path extrusionOk="0" h="634" w="914">
                    <a:moveTo>
                      <a:pt x="279" y="195"/>
                    </a:moveTo>
                    <a:lnTo>
                      <a:pt x="279" y="195"/>
                    </a:lnTo>
                    <a:lnTo>
                      <a:pt x="301" y="218"/>
                    </a:lnTo>
                    <a:lnTo>
                      <a:pt x="323" y="243"/>
                    </a:lnTo>
                    <a:lnTo>
                      <a:pt x="344" y="269"/>
                    </a:lnTo>
                    <a:lnTo>
                      <a:pt x="365" y="295"/>
                    </a:lnTo>
                    <a:lnTo>
                      <a:pt x="365" y="295"/>
                    </a:lnTo>
                    <a:lnTo>
                      <a:pt x="367" y="285"/>
                    </a:lnTo>
                    <a:lnTo>
                      <a:pt x="369" y="276"/>
                    </a:lnTo>
                    <a:lnTo>
                      <a:pt x="369" y="264"/>
                    </a:lnTo>
                    <a:lnTo>
                      <a:pt x="367" y="252"/>
                    </a:lnTo>
                    <a:lnTo>
                      <a:pt x="367" y="252"/>
                    </a:lnTo>
                    <a:lnTo>
                      <a:pt x="365" y="244"/>
                    </a:lnTo>
                    <a:lnTo>
                      <a:pt x="362" y="238"/>
                    </a:lnTo>
                    <a:lnTo>
                      <a:pt x="359" y="232"/>
                    </a:lnTo>
                    <a:lnTo>
                      <a:pt x="355" y="227"/>
                    </a:lnTo>
                    <a:lnTo>
                      <a:pt x="351" y="222"/>
                    </a:lnTo>
                    <a:lnTo>
                      <a:pt x="345" y="218"/>
                    </a:lnTo>
                    <a:lnTo>
                      <a:pt x="334" y="211"/>
                    </a:lnTo>
                    <a:lnTo>
                      <a:pt x="321" y="205"/>
                    </a:lnTo>
                    <a:lnTo>
                      <a:pt x="308" y="200"/>
                    </a:lnTo>
                    <a:lnTo>
                      <a:pt x="293" y="197"/>
                    </a:lnTo>
                    <a:lnTo>
                      <a:pt x="279" y="195"/>
                    </a:lnTo>
                    <a:close/>
                    <a:moveTo>
                      <a:pt x="435" y="158"/>
                    </a:moveTo>
                    <a:lnTo>
                      <a:pt x="435" y="158"/>
                    </a:lnTo>
                    <a:lnTo>
                      <a:pt x="463" y="175"/>
                    </a:lnTo>
                    <a:lnTo>
                      <a:pt x="492" y="193"/>
                    </a:lnTo>
                    <a:lnTo>
                      <a:pt x="520" y="212"/>
                    </a:lnTo>
                    <a:lnTo>
                      <a:pt x="548" y="232"/>
                    </a:lnTo>
                    <a:lnTo>
                      <a:pt x="574" y="252"/>
                    </a:lnTo>
                    <a:lnTo>
                      <a:pt x="601" y="273"/>
                    </a:lnTo>
                    <a:lnTo>
                      <a:pt x="627" y="294"/>
                    </a:lnTo>
                    <a:lnTo>
                      <a:pt x="653" y="316"/>
                    </a:lnTo>
                    <a:lnTo>
                      <a:pt x="653" y="316"/>
                    </a:lnTo>
                    <a:lnTo>
                      <a:pt x="657" y="329"/>
                    </a:lnTo>
                    <a:lnTo>
                      <a:pt x="658" y="338"/>
                    </a:lnTo>
                    <a:lnTo>
                      <a:pt x="658" y="338"/>
                    </a:lnTo>
                    <a:lnTo>
                      <a:pt x="658" y="345"/>
                    </a:lnTo>
                    <a:lnTo>
                      <a:pt x="655" y="354"/>
                    </a:lnTo>
                    <a:lnTo>
                      <a:pt x="648" y="371"/>
                    </a:lnTo>
                    <a:lnTo>
                      <a:pt x="640" y="387"/>
                    </a:lnTo>
                    <a:lnTo>
                      <a:pt x="636" y="392"/>
                    </a:lnTo>
                    <a:lnTo>
                      <a:pt x="636" y="392"/>
                    </a:lnTo>
                    <a:lnTo>
                      <a:pt x="642" y="400"/>
                    </a:lnTo>
                    <a:lnTo>
                      <a:pt x="649" y="407"/>
                    </a:lnTo>
                    <a:lnTo>
                      <a:pt x="656" y="417"/>
                    </a:lnTo>
                    <a:lnTo>
                      <a:pt x="662" y="427"/>
                    </a:lnTo>
                    <a:lnTo>
                      <a:pt x="669" y="439"/>
                    </a:lnTo>
                    <a:lnTo>
                      <a:pt x="671" y="444"/>
                    </a:lnTo>
                    <a:lnTo>
                      <a:pt x="672" y="449"/>
                    </a:lnTo>
                    <a:lnTo>
                      <a:pt x="673" y="454"/>
                    </a:lnTo>
                    <a:lnTo>
                      <a:pt x="672" y="460"/>
                    </a:lnTo>
                    <a:lnTo>
                      <a:pt x="672" y="460"/>
                    </a:lnTo>
                    <a:lnTo>
                      <a:pt x="671" y="464"/>
                    </a:lnTo>
                    <a:lnTo>
                      <a:pt x="670" y="467"/>
                    </a:lnTo>
                    <a:lnTo>
                      <a:pt x="664" y="473"/>
                    </a:lnTo>
                    <a:lnTo>
                      <a:pt x="658" y="477"/>
                    </a:lnTo>
                    <a:lnTo>
                      <a:pt x="650" y="481"/>
                    </a:lnTo>
                    <a:lnTo>
                      <a:pt x="641" y="483"/>
                    </a:lnTo>
                    <a:lnTo>
                      <a:pt x="633" y="485"/>
                    </a:lnTo>
                    <a:lnTo>
                      <a:pt x="616" y="486"/>
                    </a:lnTo>
                    <a:lnTo>
                      <a:pt x="616" y="486"/>
                    </a:lnTo>
                    <a:lnTo>
                      <a:pt x="605" y="485"/>
                    </a:lnTo>
                    <a:lnTo>
                      <a:pt x="605" y="485"/>
                    </a:lnTo>
                    <a:lnTo>
                      <a:pt x="596" y="484"/>
                    </a:lnTo>
                    <a:lnTo>
                      <a:pt x="596" y="484"/>
                    </a:lnTo>
                    <a:lnTo>
                      <a:pt x="579" y="485"/>
                    </a:lnTo>
                    <a:lnTo>
                      <a:pt x="579" y="485"/>
                    </a:lnTo>
                    <a:lnTo>
                      <a:pt x="561" y="485"/>
                    </a:lnTo>
                    <a:lnTo>
                      <a:pt x="561" y="485"/>
                    </a:lnTo>
                    <a:lnTo>
                      <a:pt x="549" y="485"/>
                    </a:lnTo>
                    <a:lnTo>
                      <a:pt x="549" y="485"/>
                    </a:lnTo>
                    <a:lnTo>
                      <a:pt x="537" y="484"/>
                    </a:lnTo>
                    <a:lnTo>
                      <a:pt x="537" y="484"/>
                    </a:lnTo>
                    <a:lnTo>
                      <a:pt x="533" y="484"/>
                    </a:lnTo>
                    <a:lnTo>
                      <a:pt x="528" y="485"/>
                    </a:lnTo>
                    <a:lnTo>
                      <a:pt x="524" y="487"/>
                    </a:lnTo>
                    <a:lnTo>
                      <a:pt x="521" y="490"/>
                    </a:lnTo>
                    <a:lnTo>
                      <a:pt x="518" y="494"/>
                    </a:lnTo>
                    <a:lnTo>
                      <a:pt x="515" y="501"/>
                    </a:lnTo>
                    <a:lnTo>
                      <a:pt x="513" y="508"/>
                    </a:lnTo>
                    <a:lnTo>
                      <a:pt x="513" y="518"/>
                    </a:lnTo>
                    <a:lnTo>
                      <a:pt x="513" y="518"/>
                    </a:lnTo>
                    <a:lnTo>
                      <a:pt x="512" y="531"/>
                    </a:lnTo>
                    <a:lnTo>
                      <a:pt x="512" y="531"/>
                    </a:lnTo>
                    <a:lnTo>
                      <a:pt x="537" y="581"/>
                    </a:lnTo>
                    <a:lnTo>
                      <a:pt x="561" y="634"/>
                    </a:lnTo>
                    <a:lnTo>
                      <a:pt x="914" y="634"/>
                    </a:lnTo>
                    <a:lnTo>
                      <a:pt x="914" y="634"/>
                    </a:lnTo>
                    <a:lnTo>
                      <a:pt x="892" y="597"/>
                    </a:lnTo>
                    <a:lnTo>
                      <a:pt x="868" y="561"/>
                    </a:lnTo>
                    <a:lnTo>
                      <a:pt x="844" y="527"/>
                    </a:lnTo>
                    <a:lnTo>
                      <a:pt x="819" y="493"/>
                    </a:lnTo>
                    <a:lnTo>
                      <a:pt x="792" y="460"/>
                    </a:lnTo>
                    <a:lnTo>
                      <a:pt x="764" y="427"/>
                    </a:lnTo>
                    <a:lnTo>
                      <a:pt x="735" y="396"/>
                    </a:lnTo>
                    <a:lnTo>
                      <a:pt x="705" y="365"/>
                    </a:lnTo>
                    <a:lnTo>
                      <a:pt x="674" y="336"/>
                    </a:lnTo>
                    <a:lnTo>
                      <a:pt x="642" y="307"/>
                    </a:lnTo>
                    <a:lnTo>
                      <a:pt x="610" y="279"/>
                    </a:lnTo>
                    <a:lnTo>
                      <a:pt x="576" y="253"/>
                    </a:lnTo>
                    <a:lnTo>
                      <a:pt x="543" y="228"/>
                    </a:lnTo>
                    <a:lnTo>
                      <a:pt x="507" y="204"/>
                    </a:lnTo>
                    <a:lnTo>
                      <a:pt x="471" y="180"/>
                    </a:lnTo>
                    <a:lnTo>
                      <a:pt x="435" y="158"/>
                    </a:lnTo>
                    <a:close/>
                    <a:moveTo>
                      <a:pt x="434" y="157"/>
                    </a:moveTo>
                    <a:lnTo>
                      <a:pt x="434" y="157"/>
                    </a:lnTo>
                    <a:lnTo>
                      <a:pt x="434" y="157"/>
                    </a:lnTo>
                    <a:lnTo>
                      <a:pt x="434" y="157"/>
                    </a:lnTo>
                    <a:lnTo>
                      <a:pt x="434" y="15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30" y="14"/>
                    </a:lnTo>
                    <a:lnTo>
                      <a:pt x="60" y="27"/>
                    </a:lnTo>
                    <a:lnTo>
                      <a:pt x="89" y="44"/>
                    </a:lnTo>
                    <a:lnTo>
                      <a:pt x="118" y="61"/>
                    </a:lnTo>
                    <a:lnTo>
                      <a:pt x="146" y="80"/>
                    </a:lnTo>
                    <a:lnTo>
                      <a:pt x="173" y="101"/>
                    </a:lnTo>
                    <a:lnTo>
                      <a:pt x="200" y="123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33" y="143"/>
                    </a:lnTo>
                    <a:lnTo>
                      <a:pt x="238" y="142"/>
                    </a:lnTo>
                    <a:lnTo>
                      <a:pt x="245" y="141"/>
                    </a:lnTo>
                    <a:lnTo>
                      <a:pt x="251" y="140"/>
                    </a:lnTo>
                    <a:lnTo>
                      <a:pt x="251" y="140"/>
                    </a:lnTo>
                    <a:lnTo>
                      <a:pt x="256" y="140"/>
                    </a:lnTo>
                    <a:lnTo>
                      <a:pt x="261" y="138"/>
                    </a:lnTo>
                    <a:lnTo>
                      <a:pt x="266" y="136"/>
                    </a:lnTo>
                    <a:lnTo>
                      <a:pt x="269" y="134"/>
                    </a:lnTo>
                    <a:lnTo>
                      <a:pt x="272" y="131"/>
                    </a:lnTo>
                    <a:lnTo>
                      <a:pt x="275" y="128"/>
                    </a:lnTo>
                    <a:lnTo>
                      <a:pt x="279" y="120"/>
                    </a:lnTo>
                    <a:lnTo>
                      <a:pt x="282" y="111"/>
                    </a:lnTo>
                    <a:lnTo>
                      <a:pt x="284" y="102"/>
                    </a:lnTo>
                    <a:lnTo>
                      <a:pt x="285" y="92"/>
                    </a:lnTo>
                    <a:lnTo>
                      <a:pt x="285" y="84"/>
                    </a:lnTo>
                    <a:lnTo>
                      <a:pt x="285" y="84"/>
                    </a:lnTo>
                    <a:lnTo>
                      <a:pt x="251" y="70"/>
                    </a:lnTo>
                    <a:lnTo>
                      <a:pt x="216" y="58"/>
                    </a:lnTo>
                    <a:lnTo>
                      <a:pt x="182" y="45"/>
                    </a:lnTo>
                    <a:lnTo>
                      <a:pt x="146" y="35"/>
                    </a:lnTo>
                    <a:lnTo>
                      <a:pt x="110" y="24"/>
                    </a:lnTo>
                    <a:lnTo>
                      <a:pt x="73" y="16"/>
                    </a:lnTo>
                    <a:lnTo>
                      <a:pt x="3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B099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1" name="Google Shape;621;p49"/>
              <p:cNvSpPr/>
              <p:nvPr/>
            </p:nvSpPr>
            <p:spPr>
              <a:xfrm>
                <a:off x="5133976" y="2247900"/>
                <a:ext cx="71438" cy="77788"/>
              </a:xfrm>
              <a:custGeom>
                <a:rect b="b" l="l" r="r" t="t"/>
                <a:pathLst>
                  <a:path extrusionOk="0" h="100" w="90">
                    <a:moveTo>
                      <a:pt x="0" y="0"/>
                    </a:moveTo>
                    <a:lnTo>
                      <a:pt x="0" y="0"/>
                    </a:lnTo>
                    <a:lnTo>
                      <a:pt x="22" y="23"/>
                    </a:lnTo>
                    <a:lnTo>
                      <a:pt x="44" y="48"/>
                    </a:lnTo>
                    <a:lnTo>
                      <a:pt x="65" y="74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0"/>
                    </a:lnTo>
                    <a:lnTo>
                      <a:pt x="90" y="81"/>
                    </a:lnTo>
                    <a:lnTo>
                      <a:pt x="90" y="69"/>
                    </a:lnTo>
                    <a:lnTo>
                      <a:pt x="88" y="57"/>
                    </a:lnTo>
                    <a:lnTo>
                      <a:pt x="88" y="57"/>
                    </a:lnTo>
                    <a:lnTo>
                      <a:pt x="86" y="49"/>
                    </a:lnTo>
                    <a:lnTo>
                      <a:pt x="83" y="43"/>
                    </a:lnTo>
                    <a:lnTo>
                      <a:pt x="80" y="37"/>
                    </a:lnTo>
                    <a:lnTo>
                      <a:pt x="76" y="32"/>
                    </a:lnTo>
                    <a:lnTo>
                      <a:pt x="72" y="27"/>
                    </a:lnTo>
                    <a:lnTo>
                      <a:pt x="66" y="23"/>
                    </a:lnTo>
                    <a:lnTo>
                      <a:pt x="55" y="16"/>
                    </a:lnTo>
                    <a:lnTo>
                      <a:pt x="42" y="10"/>
                    </a:lnTo>
                    <a:lnTo>
                      <a:pt x="29" y="5"/>
                    </a:lnTo>
                    <a:lnTo>
                      <a:pt x="14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2" name="Google Shape;622;p49"/>
              <p:cNvSpPr/>
              <p:nvPr/>
            </p:nvSpPr>
            <p:spPr>
              <a:xfrm>
                <a:off x="5257801" y="2217738"/>
                <a:ext cx="381000" cy="377825"/>
              </a:xfrm>
              <a:custGeom>
                <a:rect b="b" l="l" r="r" t="t"/>
                <a:pathLst>
                  <a:path extrusionOk="0" h="476" w="479">
                    <a:moveTo>
                      <a:pt x="0" y="0"/>
                    </a:moveTo>
                    <a:lnTo>
                      <a:pt x="0" y="0"/>
                    </a:lnTo>
                    <a:lnTo>
                      <a:pt x="28" y="17"/>
                    </a:lnTo>
                    <a:lnTo>
                      <a:pt x="57" y="35"/>
                    </a:lnTo>
                    <a:lnTo>
                      <a:pt x="85" y="54"/>
                    </a:lnTo>
                    <a:lnTo>
                      <a:pt x="113" y="74"/>
                    </a:lnTo>
                    <a:lnTo>
                      <a:pt x="139" y="94"/>
                    </a:lnTo>
                    <a:lnTo>
                      <a:pt x="166" y="115"/>
                    </a:lnTo>
                    <a:lnTo>
                      <a:pt x="192" y="136"/>
                    </a:lnTo>
                    <a:lnTo>
                      <a:pt x="218" y="158"/>
                    </a:lnTo>
                    <a:lnTo>
                      <a:pt x="218" y="158"/>
                    </a:lnTo>
                    <a:lnTo>
                      <a:pt x="222" y="171"/>
                    </a:lnTo>
                    <a:lnTo>
                      <a:pt x="223" y="180"/>
                    </a:lnTo>
                    <a:lnTo>
                      <a:pt x="223" y="180"/>
                    </a:lnTo>
                    <a:lnTo>
                      <a:pt x="223" y="187"/>
                    </a:lnTo>
                    <a:lnTo>
                      <a:pt x="220" y="196"/>
                    </a:lnTo>
                    <a:lnTo>
                      <a:pt x="213" y="213"/>
                    </a:lnTo>
                    <a:lnTo>
                      <a:pt x="205" y="229"/>
                    </a:lnTo>
                    <a:lnTo>
                      <a:pt x="201" y="234"/>
                    </a:lnTo>
                    <a:lnTo>
                      <a:pt x="201" y="234"/>
                    </a:lnTo>
                    <a:lnTo>
                      <a:pt x="207" y="242"/>
                    </a:lnTo>
                    <a:lnTo>
                      <a:pt x="214" y="249"/>
                    </a:lnTo>
                    <a:lnTo>
                      <a:pt x="221" y="259"/>
                    </a:lnTo>
                    <a:lnTo>
                      <a:pt x="227" y="269"/>
                    </a:lnTo>
                    <a:lnTo>
                      <a:pt x="234" y="281"/>
                    </a:lnTo>
                    <a:lnTo>
                      <a:pt x="236" y="286"/>
                    </a:lnTo>
                    <a:lnTo>
                      <a:pt x="237" y="291"/>
                    </a:lnTo>
                    <a:lnTo>
                      <a:pt x="238" y="296"/>
                    </a:lnTo>
                    <a:lnTo>
                      <a:pt x="237" y="302"/>
                    </a:lnTo>
                    <a:lnTo>
                      <a:pt x="237" y="302"/>
                    </a:lnTo>
                    <a:lnTo>
                      <a:pt x="236" y="306"/>
                    </a:lnTo>
                    <a:lnTo>
                      <a:pt x="235" y="309"/>
                    </a:lnTo>
                    <a:lnTo>
                      <a:pt x="229" y="315"/>
                    </a:lnTo>
                    <a:lnTo>
                      <a:pt x="223" y="319"/>
                    </a:lnTo>
                    <a:lnTo>
                      <a:pt x="215" y="323"/>
                    </a:lnTo>
                    <a:lnTo>
                      <a:pt x="206" y="325"/>
                    </a:lnTo>
                    <a:lnTo>
                      <a:pt x="198" y="327"/>
                    </a:lnTo>
                    <a:lnTo>
                      <a:pt x="181" y="328"/>
                    </a:lnTo>
                    <a:lnTo>
                      <a:pt x="181" y="328"/>
                    </a:lnTo>
                    <a:lnTo>
                      <a:pt x="170" y="327"/>
                    </a:lnTo>
                    <a:lnTo>
                      <a:pt x="170" y="327"/>
                    </a:lnTo>
                    <a:lnTo>
                      <a:pt x="161" y="326"/>
                    </a:lnTo>
                    <a:lnTo>
                      <a:pt x="161" y="326"/>
                    </a:lnTo>
                    <a:lnTo>
                      <a:pt x="144" y="327"/>
                    </a:lnTo>
                    <a:lnTo>
                      <a:pt x="144" y="327"/>
                    </a:lnTo>
                    <a:lnTo>
                      <a:pt x="126" y="327"/>
                    </a:lnTo>
                    <a:lnTo>
                      <a:pt x="126" y="327"/>
                    </a:lnTo>
                    <a:lnTo>
                      <a:pt x="114" y="327"/>
                    </a:lnTo>
                    <a:lnTo>
                      <a:pt x="114" y="327"/>
                    </a:lnTo>
                    <a:lnTo>
                      <a:pt x="102" y="326"/>
                    </a:lnTo>
                    <a:lnTo>
                      <a:pt x="102" y="326"/>
                    </a:lnTo>
                    <a:lnTo>
                      <a:pt x="98" y="326"/>
                    </a:lnTo>
                    <a:lnTo>
                      <a:pt x="93" y="327"/>
                    </a:lnTo>
                    <a:lnTo>
                      <a:pt x="89" y="329"/>
                    </a:lnTo>
                    <a:lnTo>
                      <a:pt x="86" y="332"/>
                    </a:lnTo>
                    <a:lnTo>
                      <a:pt x="83" y="336"/>
                    </a:lnTo>
                    <a:lnTo>
                      <a:pt x="80" y="343"/>
                    </a:lnTo>
                    <a:lnTo>
                      <a:pt x="78" y="350"/>
                    </a:lnTo>
                    <a:lnTo>
                      <a:pt x="78" y="360"/>
                    </a:lnTo>
                    <a:lnTo>
                      <a:pt x="78" y="360"/>
                    </a:lnTo>
                    <a:lnTo>
                      <a:pt x="77" y="373"/>
                    </a:lnTo>
                    <a:lnTo>
                      <a:pt x="77" y="373"/>
                    </a:lnTo>
                    <a:lnTo>
                      <a:pt x="102" y="423"/>
                    </a:lnTo>
                    <a:lnTo>
                      <a:pt x="126" y="476"/>
                    </a:lnTo>
                    <a:lnTo>
                      <a:pt x="479" y="476"/>
                    </a:lnTo>
                    <a:lnTo>
                      <a:pt x="479" y="476"/>
                    </a:lnTo>
                    <a:lnTo>
                      <a:pt x="457" y="439"/>
                    </a:lnTo>
                    <a:lnTo>
                      <a:pt x="433" y="403"/>
                    </a:lnTo>
                    <a:lnTo>
                      <a:pt x="409" y="369"/>
                    </a:lnTo>
                    <a:lnTo>
                      <a:pt x="384" y="335"/>
                    </a:lnTo>
                    <a:lnTo>
                      <a:pt x="357" y="302"/>
                    </a:lnTo>
                    <a:lnTo>
                      <a:pt x="329" y="269"/>
                    </a:lnTo>
                    <a:lnTo>
                      <a:pt x="300" y="238"/>
                    </a:lnTo>
                    <a:lnTo>
                      <a:pt x="270" y="207"/>
                    </a:lnTo>
                    <a:lnTo>
                      <a:pt x="239" y="178"/>
                    </a:lnTo>
                    <a:lnTo>
                      <a:pt x="207" y="149"/>
                    </a:lnTo>
                    <a:lnTo>
                      <a:pt x="175" y="121"/>
                    </a:lnTo>
                    <a:lnTo>
                      <a:pt x="141" y="95"/>
                    </a:lnTo>
                    <a:lnTo>
                      <a:pt x="108" y="70"/>
                    </a:lnTo>
                    <a:lnTo>
                      <a:pt x="72" y="46"/>
                    </a:lnTo>
                    <a:lnTo>
                      <a:pt x="36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3" name="Google Shape;623;p49"/>
              <p:cNvSpPr/>
              <p:nvPr/>
            </p:nvSpPr>
            <p:spPr>
              <a:xfrm>
                <a:off x="5256213" y="2217738"/>
                <a:ext cx="1588" cy="15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4" name="Google Shape;624;p49"/>
              <p:cNvSpPr/>
              <p:nvPr/>
            </p:nvSpPr>
            <p:spPr>
              <a:xfrm>
                <a:off x="4911726" y="2092325"/>
                <a:ext cx="227013" cy="115888"/>
              </a:xfrm>
              <a:custGeom>
                <a:rect b="b" l="l" r="r" t="t"/>
                <a:pathLst>
                  <a:path extrusionOk="0" h="146" w="285">
                    <a:moveTo>
                      <a:pt x="0" y="0"/>
                    </a:moveTo>
                    <a:lnTo>
                      <a:pt x="0" y="0"/>
                    </a:lnTo>
                    <a:lnTo>
                      <a:pt x="30" y="14"/>
                    </a:lnTo>
                    <a:lnTo>
                      <a:pt x="60" y="27"/>
                    </a:lnTo>
                    <a:lnTo>
                      <a:pt x="89" y="44"/>
                    </a:lnTo>
                    <a:lnTo>
                      <a:pt x="118" y="61"/>
                    </a:lnTo>
                    <a:lnTo>
                      <a:pt x="146" y="80"/>
                    </a:lnTo>
                    <a:lnTo>
                      <a:pt x="173" y="101"/>
                    </a:lnTo>
                    <a:lnTo>
                      <a:pt x="200" y="123"/>
                    </a:lnTo>
                    <a:lnTo>
                      <a:pt x="228" y="146"/>
                    </a:lnTo>
                    <a:lnTo>
                      <a:pt x="228" y="146"/>
                    </a:lnTo>
                    <a:lnTo>
                      <a:pt x="233" y="143"/>
                    </a:lnTo>
                    <a:lnTo>
                      <a:pt x="238" y="142"/>
                    </a:lnTo>
                    <a:lnTo>
                      <a:pt x="245" y="141"/>
                    </a:lnTo>
                    <a:lnTo>
                      <a:pt x="251" y="140"/>
                    </a:lnTo>
                    <a:lnTo>
                      <a:pt x="251" y="140"/>
                    </a:lnTo>
                    <a:lnTo>
                      <a:pt x="256" y="140"/>
                    </a:lnTo>
                    <a:lnTo>
                      <a:pt x="261" y="138"/>
                    </a:lnTo>
                    <a:lnTo>
                      <a:pt x="266" y="136"/>
                    </a:lnTo>
                    <a:lnTo>
                      <a:pt x="269" y="134"/>
                    </a:lnTo>
                    <a:lnTo>
                      <a:pt x="272" y="131"/>
                    </a:lnTo>
                    <a:lnTo>
                      <a:pt x="275" y="128"/>
                    </a:lnTo>
                    <a:lnTo>
                      <a:pt x="279" y="120"/>
                    </a:lnTo>
                    <a:lnTo>
                      <a:pt x="282" y="111"/>
                    </a:lnTo>
                    <a:lnTo>
                      <a:pt x="284" y="102"/>
                    </a:lnTo>
                    <a:lnTo>
                      <a:pt x="285" y="92"/>
                    </a:lnTo>
                    <a:lnTo>
                      <a:pt x="285" y="84"/>
                    </a:lnTo>
                    <a:lnTo>
                      <a:pt x="285" y="84"/>
                    </a:lnTo>
                    <a:lnTo>
                      <a:pt x="251" y="70"/>
                    </a:lnTo>
                    <a:lnTo>
                      <a:pt x="216" y="58"/>
                    </a:lnTo>
                    <a:lnTo>
                      <a:pt x="182" y="45"/>
                    </a:lnTo>
                    <a:lnTo>
                      <a:pt x="146" y="35"/>
                    </a:lnTo>
                    <a:lnTo>
                      <a:pt x="110" y="24"/>
                    </a:lnTo>
                    <a:lnTo>
                      <a:pt x="73" y="16"/>
                    </a:lnTo>
                    <a:lnTo>
                      <a:pt x="3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5" name="Google Shape;625;p49"/>
              <p:cNvSpPr/>
              <p:nvPr/>
            </p:nvSpPr>
            <p:spPr>
              <a:xfrm>
                <a:off x="5092701" y="2159000"/>
                <a:ext cx="354013" cy="354013"/>
              </a:xfrm>
              <a:custGeom>
                <a:rect b="b" l="l" r="r" t="t"/>
                <a:pathLst>
                  <a:path extrusionOk="0" h="447" w="445">
                    <a:moveTo>
                      <a:pt x="57" y="0"/>
                    </a:moveTo>
                    <a:lnTo>
                      <a:pt x="57" y="0"/>
                    </a:lnTo>
                    <a:lnTo>
                      <a:pt x="57" y="8"/>
                    </a:lnTo>
                    <a:lnTo>
                      <a:pt x="56" y="18"/>
                    </a:lnTo>
                    <a:lnTo>
                      <a:pt x="54" y="27"/>
                    </a:lnTo>
                    <a:lnTo>
                      <a:pt x="51" y="36"/>
                    </a:lnTo>
                    <a:lnTo>
                      <a:pt x="47" y="44"/>
                    </a:lnTo>
                    <a:lnTo>
                      <a:pt x="44" y="47"/>
                    </a:lnTo>
                    <a:lnTo>
                      <a:pt x="41" y="50"/>
                    </a:lnTo>
                    <a:lnTo>
                      <a:pt x="38" y="52"/>
                    </a:lnTo>
                    <a:lnTo>
                      <a:pt x="33" y="54"/>
                    </a:lnTo>
                    <a:lnTo>
                      <a:pt x="28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7" y="57"/>
                    </a:lnTo>
                    <a:lnTo>
                      <a:pt x="10" y="58"/>
                    </a:lnTo>
                    <a:lnTo>
                      <a:pt x="5" y="59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6" y="86"/>
                    </a:lnTo>
                    <a:lnTo>
                      <a:pt x="51" y="111"/>
                    </a:lnTo>
                    <a:lnTo>
                      <a:pt x="51" y="111"/>
                    </a:lnTo>
                    <a:lnTo>
                      <a:pt x="65" y="113"/>
                    </a:lnTo>
                    <a:lnTo>
                      <a:pt x="80" y="116"/>
                    </a:lnTo>
                    <a:lnTo>
                      <a:pt x="93" y="121"/>
                    </a:lnTo>
                    <a:lnTo>
                      <a:pt x="106" y="127"/>
                    </a:lnTo>
                    <a:lnTo>
                      <a:pt x="117" y="134"/>
                    </a:lnTo>
                    <a:lnTo>
                      <a:pt x="123" y="138"/>
                    </a:lnTo>
                    <a:lnTo>
                      <a:pt x="127" y="143"/>
                    </a:lnTo>
                    <a:lnTo>
                      <a:pt x="131" y="148"/>
                    </a:lnTo>
                    <a:lnTo>
                      <a:pt x="134" y="154"/>
                    </a:lnTo>
                    <a:lnTo>
                      <a:pt x="137" y="160"/>
                    </a:lnTo>
                    <a:lnTo>
                      <a:pt x="139" y="168"/>
                    </a:lnTo>
                    <a:lnTo>
                      <a:pt x="139" y="168"/>
                    </a:lnTo>
                    <a:lnTo>
                      <a:pt x="141" y="180"/>
                    </a:lnTo>
                    <a:lnTo>
                      <a:pt x="141" y="192"/>
                    </a:lnTo>
                    <a:lnTo>
                      <a:pt x="139" y="20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57" y="237"/>
                    </a:lnTo>
                    <a:lnTo>
                      <a:pt x="177" y="265"/>
                    </a:lnTo>
                    <a:lnTo>
                      <a:pt x="196" y="294"/>
                    </a:lnTo>
                    <a:lnTo>
                      <a:pt x="215" y="323"/>
                    </a:lnTo>
                    <a:lnTo>
                      <a:pt x="233" y="353"/>
                    </a:lnTo>
                    <a:lnTo>
                      <a:pt x="251" y="383"/>
                    </a:lnTo>
                    <a:lnTo>
                      <a:pt x="267" y="414"/>
                    </a:lnTo>
                    <a:lnTo>
                      <a:pt x="284" y="447"/>
                    </a:lnTo>
                    <a:lnTo>
                      <a:pt x="284" y="447"/>
                    </a:lnTo>
                    <a:lnTo>
                      <a:pt x="285" y="434"/>
                    </a:lnTo>
                    <a:lnTo>
                      <a:pt x="285" y="434"/>
                    </a:lnTo>
                    <a:lnTo>
                      <a:pt x="285" y="424"/>
                    </a:lnTo>
                    <a:lnTo>
                      <a:pt x="287" y="417"/>
                    </a:lnTo>
                    <a:lnTo>
                      <a:pt x="290" y="410"/>
                    </a:lnTo>
                    <a:lnTo>
                      <a:pt x="293" y="406"/>
                    </a:lnTo>
                    <a:lnTo>
                      <a:pt x="296" y="403"/>
                    </a:lnTo>
                    <a:lnTo>
                      <a:pt x="300" y="401"/>
                    </a:lnTo>
                    <a:lnTo>
                      <a:pt x="305" y="400"/>
                    </a:lnTo>
                    <a:lnTo>
                      <a:pt x="309" y="400"/>
                    </a:lnTo>
                    <a:lnTo>
                      <a:pt x="309" y="400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33" y="401"/>
                    </a:lnTo>
                    <a:lnTo>
                      <a:pt x="333" y="401"/>
                    </a:lnTo>
                    <a:lnTo>
                      <a:pt x="351" y="401"/>
                    </a:lnTo>
                    <a:lnTo>
                      <a:pt x="351" y="401"/>
                    </a:lnTo>
                    <a:lnTo>
                      <a:pt x="368" y="400"/>
                    </a:lnTo>
                    <a:lnTo>
                      <a:pt x="368" y="400"/>
                    </a:lnTo>
                    <a:lnTo>
                      <a:pt x="377" y="401"/>
                    </a:lnTo>
                    <a:lnTo>
                      <a:pt x="377" y="401"/>
                    </a:lnTo>
                    <a:lnTo>
                      <a:pt x="388" y="402"/>
                    </a:lnTo>
                    <a:lnTo>
                      <a:pt x="388" y="402"/>
                    </a:lnTo>
                    <a:lnTo>
                      <a:pt x="405" y="401"/>
                    </a:lnTo>
                    <a:lnTo>
                      <a:pt x="413" y="399"/>
                    </a:lnTo>
                    <a:lnTo>
                      <a:pt x="422" y="397"/>
                    </a:lnTo>
                    <a:lnTo>
                      <a:pt x="430" y="393"/>
                    </a:lnTo>
                    <a:lnTo>
                      <a:pt x="436" y="389"/>
                    </a:lnTo>
                    <a:lnTo>
                      <a:pt x="442" y="383"/>
                    </a:lnTo>
                    <a:lnTo>
                      <a:pt x="443" y="380"/>
                    </a:lnTo>
                    <a:lnTo>
                      <a:pt x="444" y="376"/>
                    </a:lnTo>
                    <a:lnTo>
                      <a:pt x="444" y="376"/>
                    </a:lnTo>
                    <a:lnTo>
                      <a:pt x="445" y="370"/>
                    </a:lnTo>
                    <a:lnTo>
                      <a:pt x="444" y="365"/>
                    </a:lnTo>
                    <a:lnTo>
                      <a:pt x="443" y="360"/>
                    </a:lnTo>
                    <a:lnTo>
                      <a:pt x="441" y="355"/>
                    </a:lnTo>
                    <a:lnTo>
                      <a:pt x="434" y="343"/>
                    </a:lnTo>
                    <a:lnTo>
                      <a:pt x="428" y="333"/>
                    </a:lnTo>
                    <a:lnTo>
                      <a:pt x="421" y="323"/>
                    </a:lnTo>
                    <a:lnTo>
                      <a:pt x="414" y="316"/>
                    </a:lnTo>
                    <a:lnTo>
                      <a:pt x="408" y="308"/>
                    </a:lnTo>
                    <a:lnTo>
                      <a:pt x="408" y="308"/>
                    </a:lnTo>
                    <a:lnTo>
                      <a:pt x="412" y="303"/>
                    </a:lnTo>
                    <a:lnTo>
                      <a:pt x="420" y="287"/>
                    </a:lnTo>
                    <a:lnTo>
                      <a:pt x="427" y="270"/>
                    </a:lnTo>
                    <a:lnTo>
                      <a:pt x="430" y="261"/>
                    </a:lnTo>
                    <a:lnTo>
                      <a:pt x="430" y="254"/>
                    </a:lnTo>
                    <a:lnTo>
                      <a:pt x="430" y="254"/>
                    </a:lnTo>
                    <a:lnTo>
                      <a:pt x="429" y="245"/>
                    </a:lnTo>
                    <a:lnTo>
                      <a:pt x="425" y="232"/>
                    </a:lnTo>
                    <a:lnTo>
                      <a:pt x="425" y="232"/>
                    </a:lnTo>
                    <a:lnTo>
                      <a:pt x="399" y="210"/>
                    </a:lnTo>
                    <a:lnTo>
                      <a:pt x="373" y="189"/>
                    </a:lnTo>
                    <a:lnTo>
                      <a:pt x="346" y="168"/>
                    </a:lnTo>
                    <a:lnTo>
                      <a:pt x="320" y="148"/>
                    </a:lnTo>
                    <a:lnTo>
                      <a:pt x="292" y="128"/>
                    </a:lnTo>
                    <a:lnTo>
                      <a:pt x="264" y="109"/>
                    </a:lnTo>
                    <a:lnTo>
                      <a:pt x="235" y="91"/>
                    </a:lnTo>
                    <a:lnTo>
                      <a:pt x="207" y="74"/>
                    </a:lnTo>
                    <a:lnTo>
                      <a:pt x="207" y="74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169" y="53"/>
                    </a:lnTo>
                    <a:lnTo>
                      <a:pt x="133" y="35"/>
                    </a:lnTo>
                    <a:lnTo>
                      <a:pt x="95" y="17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6" name="Google Shape;626;p49"/>
              <p:cNvSpPr/>
              <p:nvPr/>
            </p:nvSpPr>
            <p:spPr>
              <a:xfrm>
                <a:off x="5092701" y="2159000"/>
                <a:ext cx="354013" cy="354013"/>
              </a:xfrm>
              <a:custGeom>
                <a:rect b="b" l="l" r="r" t="t"/>
                <a:pathLst>
                  <a:path extrusionOk="0" h="447" w="445">
                    <a:moveTo>
                      <a:pt x="57" y="0"/>
                    </a:moveTo>
                    <a:lnTo>
                      <a:pt x="57" y="0"/>
                    </a:lnTo>
                    <a:lnTo>
                      <a:pt x="57" y="8"/>
                    </a:lnTo>
                    <a:lnTo>
                      <a:pt x="56" y="18"/>
                    </a:lnTo>
                    <a:lnTo>
                      <a:pt x="54" y="27"/>
                    </a:lnTo>
                    <a:lnTo>
                      <a:pt x="51" y="36"/>
                    </a:lnTo>
                    <a:lnTo>
                      <a:pt x="47" y="44"/>
                    </a:lnTo>
                    <a:lnTo>
                      <a:pt x="44" y="47"/>
                    </a:lnTo>
                    <a:lnTo>
                      <a:pt x="41" y="50"/>
                    </a:lnTo>
                    <a:lnTo>
                      <a:pt x="38" y="52"/>
                    </a:lnTo>
                    <a:lnTo>
                      <a:pt x="33" y="54"/>
                    </a:lnTo>
                    <a:lnTo>
                      <a:pt x="28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7" y="57"/>
                    </a:lnTo>
                    <a:lnTo>
                      <a:pt x="10" y="58"/>
                    </a:lnTo>
                    <a:lnTo>
                      <a:pt x="5" y="59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6" y="86"/>
                    </a:lnTo>
                    <a:lnTo>
                      <a:pt x="51" y="111"/>
                    </a:lnTo>
                    <a:lnTo>
                      <a:pt x="51" y="111"/>
                    </a:lnTo>
                    <a:lnTo>
                      <a:pt x="65" y="113"/>
                    </a:lnTo>
                    <a:lnTo>
                      <a:pt x="80" y="116"/>
                    </a:lnTo>
                    <a:lnTo>
                      <a:pt x="93" y="121"/>
                    </a:lnTo>
                    <a:lnTo>
                      <a:pt x="106" y="127"/>
                    </a:lnTo>
                    <a:lnTo>
                      <a:pt x="117" y="134"/>
                    </a:lnTo>
                    <a:lnTo>
                      <a:pt x="123" y="138"/>
                    </a:lnTo>
                    <a:lnTo>
                      <a:pt x="127" y="143"/>
                    </a:lnTo>
                    <a:lnTo>
                      <a:pt x="131" y="148"/>
                    </a:lnTo>
                    <a:lnTo>
                      <a:pt x="134" y="154"/>
                    </a:lnTo>
                    <a:lnTo>
                      <a:pt x="137" y="160"/>
                    </a:lnTo>
                    <a:lnTo>
                      <a:pt x="139" y="168"/>
                    </a:lnTo>
                    <a:lnTo>
                      <a:pt x="139" y="168"/>
                    </a:lnTo>
                    <a:lnTo>
                      <a:pt x="141" y="180"/>
                    </a:lnTo>
                    <a:lnTo>
                      <a:pt x="141" y="192"/>
                    </a:lnTo>
                    <a:lnTo>
                      <a:pt x="139" y="20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57" y="237"/>
                    </a:lnTo>
                    <a:lnTo>
                      <a:pt x="177" y="265"/>
                    </a:lnTo>
                    <a:lnTo>
                      <a:pt x="196" y="294"/>
                    </a:lnTo>
                    <a:lnTo>
                      <a:pt x="215" y="323"/>
                    </a:lnTo>
                    <a:lnTo>
                      <a:pt x="233" y="353"/>
                    </a:lnTo>
                    <a:lnTo>
                      <a:pt x="251" y="383"/>
                    </a:lnTo>
                    <a:lnTo>
                      <a:pt x="267" y="414"/>
                    </a:lnTo>
                    <a:lnTo>
                      <a:pt x="284" y="447"/>
                    </a:lnTo>
                    <a:lnTo>
                      <a:pt x="284" y="447"/>
                    </a:lnTo>
                    <a:lnTo>
                      <a:pt x="285" y="434"/>
                    </a:lnTo>
                    <a:lnTo>
                      <a:pt x="285" y="434"/>
                    </a:lnTo>
                    <a:lnTo>
                      <a:pt x="285" y="424"/>
                    </a:lnTo>
                    <a:lnTo>
                      <a:pt x="287" y="417"/>
                    </a:lnTo>
                    <a:lnTo>
                      <a:pt x="290" y="410"/>
                    </a:lnTo>
                    <a:lnTo>
                      <a:pt x="293" y="406"/>
                    </a:lnTo>
                    <a:lnTo>
                      <a:pt x="296" y="403"/>
                    </a:lnTo>
                    <a:lnTo>
                      <a:pt x="300" y="401"/>
                    </a:lnTo>
                    <a:lnTo>
                      <a:pt x="305" y="400"/>
                    </a:lnTo>
                    <a:lnTo>
                      <a:pt x="309" y="400"/>
                    </a:lnTo>
                    <a:lnTo>
                      <a:pt x="309" y="400"/>
                    </a:lnTo>
                    <a:lnTo>
                      <a:pt x="321" y="401"/>
                    </a:lnTo>
                    <a:lnTo>
                      <a:pt x="321" y="401"/>
                    </a:lnTo>
                    <a:lnTo>
                      <a:pt x="333" y="401"/>
                    </a:lnTo>
                    <a:lnTo>
                      <a:pt x="333" y="401"/>
                    </a:lnTo>
                    <a:lnTo>
                      <a:pt x="351" y="401"/>
                    </a:lnTo>
                    <a:lnTo>
                      <a:pt x="351" y="401"/>
                    </a:lnTo>
                    <a:lnTo>
                      <a:pt x="368" y="400"/>
                    </a:lnTo>
                    <a:lnTo>
                      <a:pt x="368" y="400"/>
                    </a:lnTo>
                    <a:lnTo>
                      <a:pt x="377" y="401"/>
                    </a:lnTo>
                    <a:lnTo>
                      <a:pt x="377" y="401"/>
                    </a:lnTo>
                    <a:lnTo>
                      <a:pt x="388" y="402"/>
                    </a:lnTo>
                    <a:lnTo>
                      <a:pt x="388" y="402"/>
                    </a:lnTo>
                    <a:lnTo>
                      <a:pt x="405" y="401"/>
                    </a:lnTo>
                    <a:lnTo>
                      <a:pt x="413" y="399"/>
                    </a:lnTo>
                    <a:lnTo>
                      <a:pt x="422" y="397"/>
                    </a:lnTo>
                    <a:lnTo>
                      <a:pt x="430" y="393"/>
                    </a:lnTo>
                    <a:lnTo>
                      <a:pt x="436" y="389"/>
                    </a:lnTo>
                    <a:lnTo>
                      <a:pt x="442" y="383"/>
                    </a:lnTo>
                    <a:lnTo>
                      <a:pt x="443" y="380"/>
                    </a:lnTo>
                    <a:lnTo>
                      <a:pt x="444" y="376"/>
                    </a:lnTo>
                    <a:lnTo>
                      <a:pt x="444" y="376"/>
                    </a:lnTo>
                    <a:lnTo>
                      <a:pt x="445" y="370"/>
                    </a:lnTo>
                    <a:lnTo>
                      <a:pt x="444" y="365"/>
                    </a:lnTo>
                    <a:lnTo>
                      <a:pt x="443" y="360"/>
                    </a:lnTo>
                    <a:lnTo>
                      <a:pt x="441" y="355"/>
                    </a:lnTo>
                    <a:lnTo>
                      <a:pt x="434" y="343"/>
                    </a:lnTo>
                    <a:lnTo>
                      <a:pt x="428" y="333"/>
                    </a:lnTo>
                    <a:lnTo>
                      <a:pt x="421" y="323"/>
                    </a:lnTo>
                    <a:lnTo>
                      <a:pt x="414" y="316"/>
                    </a:lnTo>
                    <a:lnTo>
                      <a:pt x="408" y="308"/>
                    </a:lnTo>
                    <a:lnTo>
                      <a:pt x="408" y="308"/>
                    </a:lnTo>
                    <a:lnTo>
                      <a:pt x="412" y="303"/>
                    </a:lnTo>
                    <a:lnTo>
                      <a:pt x="420" y="287"/>
                    </a:lnTo>
                    <a:lnTo>
                      <a:pt x="427" y="270"/>
                    </a:lnTo>
                    <a:lnTo>
                      <a:pt x="430" y="261"/>
                    </a:lnTo>
                    <a:lnTo>
                      <a:pt x="430" y="254"/>
                    </a:lnTo>
                    <a:lnTo>
                      <a:pt x="430" y="254"/>
                    </a:lnTo>
                    <a:lnTo>
                      <a:pt x="429" y="245"/>
                    </a:lnTo>
                    <a:lnTo>
                      <a:pt x="425" y="232"/>
                    </a:lnTo>
                    <a:lnTo>
                      <a:pt x="425" y="232"/>
                    </a:lnTo>
                    <a:lnTo>
                      <a:pt x="399" y="210"/>
                    </a:lnTo>
                    <a:lnTo>
                      <a:pt x="373" y="189"/>
                    </a:lnTo>
                    <a:lnTo>
                      <a:pt x="346" y="168"/>
                    </a:lnTo>
                    <a:lnTo>
                      <a:pt x="320" y="148"/>
                    </a:lnTo>
                    <a:lnTo>
                      <a:pt x="292" y="128"/>
                    </a:lnTo>
                    <a:lnTo>
                      <a:pt x="264" y="109"/>
                    </a:lnTo>
                    <a:lnTo>
                      <a:pt x="235" y="91"/>
                    </a:lnTo>
                    <a:lnTo>
                      <a:pt x="207" y="74"/>
                    </a:lnTo>
                    <a:lnTo>
                      <a:pt x="207" y="74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169" y="53"/>
                    </a:lnTo>
                    <a:lnTo>
                      <a:pt x="133" y="35"/>
                    </a:lnTo>
                    <a:lnTo>
                      <a:pt x="95" y="17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7" name="Google Shape;627;p49"/>
              <p:cNvSpPr/>
              <p:nvPr/>
            </p:nvSpPr>
            <p:spPr>
              <a:xfrm>
                <a:off x="4676776" y="2595563"/>
                <a:ext cx="2520950" cy="2081213"/>
              </a:xfrm>
              <a:custGeom>
                <a:rect b="b" l="l" r="r" t="t"/>
                <a:pathLst>
                  <a:path extrusionOk="0" h="2622" w="3176">
                    <a:moveTo>
                      <a:pt x="3176" y="2488"/>
                    </a:moveTo>
                    <a:lnTo>
                      <a:pt x="3176" y="2488"/>
                    </a:lnTo>
                    <a:lnTo>
                      <a:pt x="3174" y="2502"/>
                    </a:lnTo>
                    <a:lnTo>
                      <a:pt x="3172" y="2516"/>
                    </a:lnTo>
                    <a:lnTo>
                      <a:pt x="3169" y="2528"/>
                    </a:lnTo>
                    <a:lnTo>
                      <a:pt x="3166" y="2540"/>
                    </a:lnTo>
                    <a:lnTo>
                      <a:pt x="3161" y="2551"/>
                    </a:lnTo>
                    <a:lnTo>
                      <a:pt x="3155" y="2563"/>
                    </a:lnTo>
                    <a:lnTo>
                      <a:pt x="3147" y="2573"/>
                    </a:lnTo>
                    <a:lnTo>
                      <a:pt x="3140" y="2583"/>
                    </a:lnTo>
                    <a:lnTo>
                      <a:pt x="3131" y="2591"/>
                    </a:lnTo>
                    <a:lnTo>
                      <a:pt x="3122" y="2598"/>
                    </a:lnTo>
                    <a:lnTo>
                      <a:pt x="3111" y="2605"/>
                    </a:lnTo>
                    <a:lnTo>
                      <a:pt x="3101" y="2611"/>
                    </a:lnTo>
                    <a:lnTo>
                      <a:pt x="3089" y="2615"/>
                    </a:lnTo>
                    <a:lnTo>
                      <a:pt x="3078" y="2618"/>
                    </a:lnTo>
                    <a:lnTo>
                      <a:pt x="3066" y="2620"/>
                    </a:lnTo>
                    <a:lnTo>
                      <a:pt x="3054" y="2622"/>
                    </a:lnTo>
                    <a:lnTo>
                      <a:pt x="122" y="2622"/>
                    </a:lnTo>
                    <a:lnTo>
                      <a:pt x="122" y="2622"/>
                    </a:lnTo>
                    <a:lnTo>
                      <a:pt x="109" y="2620"/>
                    </a:lnTo>
                    <a:lnTo>
                      <a:pt x="96" y="2618"/>
                    </a:lnTo>
                    <a:lnTo>
                      <a:pt x="85" y="2615"/>
                    </a:lnTo>
                    <a:lnTo>
                      <a:pt x="73" y="2611"/>
                    </a:lnTo>
                    <a:lnTo>
                      <a:pt x="63" y="2605"/>
                    </a:lnTo>
                    <a:lnTo>
                      <a:pt x="53" y="2598"/>
                    </a:lnTo>
                    <a:lnTo>
                      <a:pt x="44" y="2591"/>
                    </a:lnTo>
                    <a:lnTo>
                      <a:pt x="36" y="2583"/>
                    </a:lnTo>
                    <a:lnTo>
                      <a:pt x="27" y="2573"/>
                    </a:lnTo>
                    <a:lnTo>
                      <a:pt x="20" y="2563"/>
                    </a:lnTo>
                    <a:lnTo>
                      <a:pt x="15" y="2551"/>
                    </a:lnTo>
                    <a:lnTo>
                      <a:pt x="9" y="2540"/>
                    </a:lnTo>
                    <a:lnTo>
                      <a:pt x="5" y="2528"/>
                    </a:lnTo>
                    <a:lnTo>
                      <a:pt x="2" y="2516"/>
                    </a:lnTo>
                    <a:lnTo>
                      <a:pt x="0" y="2502"/>
                    </a:lnTo>
                    <a:lnTo>
                      <a:pt x="0" y="2488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0" y="119"/>
                    </a:lnTo>
                    <a:lnTo>
                      <a:pt x="2" y="106"/>
                    </a:lnTo>
                    <a:lnTo>
                      <a:pt x="5" y="93"/>
                    </a:lnTo>
                    <a:lnTo>
                      <a:pt x="9" y="82"/>
                    </a:lnTo>
                    <a:lnTo>
                      <a:pt x="15" y="70"/>
                    </a:lnTo>
                    <a:lnTo>
                      <a:pt x="20" y="59"/>
                    </a:lnTo>
                    <a:lnTo>
                      <a:pt x="27" y="48"/>
                    </a:lnTo>
                    <a:lnTo>
                      <a:pt x="36" y="39"/>
                    </a:lnTo>
                    <a:lnTo>
                      <a:pt x="44" y="30"/>
                    </a:lnTo>
                    <a:lnTo>
                      <a:pt x="53" y="23"/>
                    </a:lnTo>
                    <a:lnTo>
                      <a:pt x="63" y="17"/>
                    </a:lnTo>
                    <a:lnTo>
                      <a:pt x="73" y="10"/>
                    </a:lnTo>
                    <a:lnTo>
                      <a:pt x="85" y="6"/>
                    </a:lnTo>
                    <a:lnTo>
                      <a:pt x="96" y="3"/>
                    </a:lnTo>
                    <a:lnTo>
                      <a:pt x="109" y="1"/>
                    </a:lnTo>
                    <a:lnTo>
                      <a:pt x="122" y="0"/>
                    </a:lnTo>
                    <a:lnTo>
                      <a:pt x="3054" y="0"/>
                    </a:lnTo>
                    <a:lnTo>
                      <a:pt x="3054" y="0"/>
                    </a:lnTo>
                    <a:lnTo>
                      <a:pt x="3066" y="1"/>
                    </a:lnTo>
                    <a:lnTo>
                      <a:pt x="3078" y="3"/>
                    </a:lnTo>
                    <a:lnTo>
                      <a:pt x="3089" y="6"/>
                    </a:lnTo>
                    <a:lnTo>
                      <a:pt x="3101" y="10"/>
                    </a:lnTo>
                    <a:lnTo>
                      <a:pt x="3111" y="17"/>
                    </a:lnTo>
                    <a:lnTo>
                      <a:pt x="3122" y="23"/>
                    </a:lnTo>
                    <a:lnTo>
                      <a:pt x="3131" y="30"/>
                    </a:lnTo>
                    <a:lnTo>
                      <a:pt x="3140" y="39"/>
                    </a:lnTo>
                    <a:lnTo>
                      <a:pt x="3147" y="48"/>
                    </a:lnTo>
                    <a:lnTo>
                      <a:pt x="3155" y="59"/>
                    </a:lnTo>
                    <a:lnTo>
                      <a:pt x="3161" y="70"/>
                    </a:lnTo>
                    <a:lnTo>
                      <a:pt x="3166" y="82"/>
                    </a:lnTo>
                    <a:lnTo>
                      <a:pt x="3169" y="93"/>
                    </a:lnTo>
                    <a:lnTo>
                      <a:pt x="3172" y="106"/>
                    </a:lnTo>
                    <a:lnTo>
                      <a:pt x="3174" y="119"/>
                    </a:lnTo>
                    <a:lnTo>
                      <a:pt x="3176" y="133"/>
                    </a:lnTo>
                    <a:lnTo>
                      <a:pt x="3176" y="2488"/>
                    </a:ln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8" name="Google Shape;628;p49"/>
              <p:cNvSpPr/>
              <p:nvPr/>
            </p:nvSpPr>
            <p:spPr>
              <a:xfrm>
                <a:off x="4676776" y="2595563"/>
                <a:ext cx="2520950" cy="2081213"/>
              </a:xfrm>
              <a:custGeom>
                <a:rect b="b" l="l" r="r" t="t"/>
                <a:pathLst>
                  <a:path extrusionOk="0" h="2622" w="3176">
                    <a:moveTo>
                      <a:pt x="3176" y="2488"/>
                    </a:moveTo>
                    <a:lnTo>
                      <a:pt x="3176" y="2488"/>
                    </a:lnTo>
                    <a:lnTo>
                      <a:pt x="3174" y="2502"/>
                    </a:lnTo>
                    <a:lnTo>
                      <a:pt x="3172" y="2516"/>
                    </a:lnTo>
                    <a:lnTo>
                      <a:pt x="3169" y="2528"/>
                    </a:lnTo>
                    <a:lnTo>
                      <a:pt x="3166" y="2540"/>
                    </a:lnTo>
                    <a:lnTo>
                      <a:pt x="3161" y="2551"/>
                    </a:lnTo>
                    <a:lnTo>
                      <a:pt x="3155" y="2563"/>
                    </a:lnTo>
                    <a:lnTo>
                      <a:pt x="3147" y="2573"/>
                    </a:lnTo>
                    <a:lnTo>
                      <a:pt x="3140" y="2583"/>
                    </a:lnTo>
                    <a:lnTo>
                      <a:pt x="3131" y="2591"/>
                    </a:lnTo>
                    <a:lnTo>
                      <a:pt x="3122" y="2598"/>
                    </a:lnTo>
                    <a:lnTo>
                      <a:pt x="3111" y="2605"/>
                    </a:lnTo>
                    <a:lnTo>
                      <a:pt x="3101" y="2611"/>
                    </a:lnTo>
                    <a:lnTo>
                      <a:pt x="3089" y="2615"/>
                    </a:lnTo>
                    <a:lnTo>
                      <a:pt x="3078" y="2618"/>
                    </a:lnTo>
                    <a:lnTo>
                      <a:pt x="3066" y="2620"/>
                    </a:lnTo>
                    <a:lnTo>
                      <a:pt x="3054" y="2622"/>
                    </a:lnTo>
                    <a:lnTo>
                      <a:pt x="122" y="2622"/>
                    </a:lnTo>
                    <a:lnTo>
                      <a:pt x="122" y="2622"/>
                    </a:lnTo>
                    <a:lnTo>
                      <a:pt x="109" y="2620"/>
                    </a:lnTo>
                    <a:lnTo>
                      <a:pt x="96" y="2618"/>
                    </a:lnTo>
                    <a:lnTo>
                      <a:pt x="85" y="2615"/>
                    </a:lnTo>
                    <a:lnTo>
                      <a:pt x="73" y="2611"/>
                    </a:lnTo>
                    <a:lnTo>
                      <a:pt x="63" y="2605"/>
                    </a:lnTo>
                    <a:lnTo>
                      <a:pt x="53" y="2598"/>
                    </a:lnTo>
                    <a:lnTo>
                      <a:pt x="44" y="2591"/>
                    </a:lnTo>
                    <a:lnTo>
                      <a:pt x="36" y="2583"/>
                    </a:lnTo>
                    <a:lnTo>
                      <a:pt x="27" y="2573"/>
                    </a:lnTo>
                    <a:lnTo>
                      <a:pt x="20" y="2563"/>
                    </a:lnTo>
                    <a:lnTo>
                      <a:pt x="15" y="2551"/>
                    </a:lnTo>
                    <a:lnTo>
                      <a:pt x="9" y="2540"/>
                    </a:lnTo>
                    <a:lnTo>
                      <a:pt x="5" y="2528"/>
                    </a:lnTo>
                    <a:lnTo>
                      <a:pt x="2" y="2516"/>
                    </a:lnTo>
                    <a:lnTo>
                      <a:pt x="0" y="2502"/>
                    </a:lnTo>
                    <a:lnTo>
                      <a:pt x="0" y="2488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0" y="119"/>
                    </a:lnTo>
                    <a:lnTo>
                      <a:pt x="2" y="106"/>
                    </a:lnTo>
                    <a:lnTo>
                      <a:pt x="5" y="93"/>
                    </a:lnTo>
                    <a:lnTo>
                      <a:pt x="9" y="82"/>
                    </a:lnTo>
                    <a:lnTo>
                      <a:pt x="15" y="70"/>
                    </a:lnTo>
                    <a:lnTo>
                      <a:pt x="20" y="59"/>
                    </a:lnTo>
                    <a:lnTo>
                      <a:pt x="27" y="48"/>
                    </a:lnTo>
                    <a:lnTo>
                      <a:pt x="36" y="39"/>
                    </a:lnTo>
                    <a:lnTo>
                      <a:pt x="44" y="30"/>
                    </a:lnTo>
                    <a:lnTo>
                      <a:pt x="53" y="23"/>
                    </a:lnTo>
                    <a:lnTo>
                      <a:pt x="63" y="17"/>
                    </a:lnTo>
                    <a:lnTo>
                      <a:pt x="73" y="10"/>
                    </a:lnTo>
                    <a:lnTo>
                      <a:pt x="85" y="6"/>
                    </a:lnTo>
                    <a:lnTo>
                      <a:pt x="96" y="3"/>
                    </a:lnTo>
                    <a:lnTo>
                      <a:pt x="109" y="1"/>
                    </a:lnTo>
                    <a:lnTo>
                      <a:pt x="122" y="0"/>
                    </a:lnTo>
                    <a:lnTo>
                      <a:pt x="3054" y="0"/>
                    </a:lnTo>
                    <a:lnTo>
                      <a:pt x="3054" y="0"/>
                    </a:lnTo>
                    <a:lnTo>
                      <a:pt x="3066" y="1"/>
                    </a:lnTo>
                    <a:lnTo>
                      <a:pt x="3078" y="3"/>
                    </a:lnTo>
                    <a:lnTo>
                      <a:pt x="3089" y="6"/>
                    </a:lnTo>
                    <a:lnTo>
                      <a:pt x="3101" y="10"/>
                    </a:lnTo>
                    <a:lnTo>
                      <a:pt x="3111" y="17"/>
                    </a:lnTo>
                    <a:lnTo>
                      <a:pt x="3122" y="23"/>
                    </a:lnTo>
                    <a:lnTo>
                      <a:pt x="3131" y="30"/>
                    </a:lnTo>
                    <a:lnTo>
                      <a:pt x="3140" y="39"/>
                    </a:lnTo>
                    <a:lnTo>
                      <a:pt x="3147" y="48"/>
                    </a:lnTo>
                    <a:lnTo>
                      <a:pt x="3155" y="59"/>
                    </a:lnTo>
                    <a:lnTo>
                      <a:pt x="3161" y="70"/>
                    </a:lnTo>
                    <a:lnTo>
                      <a:pt x="3166" y="82"/>
                    </a:lnTo>
                    <a:lnTo>
                      <a:pt x="3169" y="93"/>
                    </a:lnTo>
                    <a:lnTo>
                      <a:pt x="3172" y="106"/>
                    </a:lnTo>
                    <a:lnTo>
                      <a:pt x="3174" y="119"/>
                    </a:lnTo>
                    <a:lnTo>
                      <a:pt x="3176" y="133"/>
                    </a:lnTo>
                    <a:lnTo>
                      <a:pt x="3176" y="248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29" name="Google Shape;629;p49"/>
              <p:cNvSpPr/>
              <p:nvPr/>
            </p:nvSpPr>
            <p:spPr>
              <a:xfrm>
                <a:off x="4676776" y="2595563"/>
                <a:ext cx="2520950" cy="514350"/>
              </a:xfrm>
              <a:custGeom>
                <a:rect b="b" l="l" r="r" t="t"/>
                <a:pathLst>
                  <a:path extrusionOk="0" h="647" w="3176">
                    <a:moveTo>
                      <a:pt x="3054" y="0"/>
                    </a:moveTo>
                    <a:lnTo>
                      <a:pt x="122" y="0"/>
                    </a:lnTo>
                    <a:lnTo>
                      <a:pt x="122" y="0"/>
                    </a:lnTo>
                    <a:lnTo>
                      <a:pt x="109" y="1"/>
                    </a:lnTo>
                    <a:lnTo>
                      <a:pt x="96" y="3"/>
                    </a:lnTo>
                    <a:lnTo>
                      <a:pt x="85" y="6"/>
                    </a:lnTo>
                    <a:lnTo>
                      <a:pt x="73" y="10"/>
                    </a:lnTo>
                    <a:lnTo>
                      <a:pt x="63" y="17"/>
                    </a:lnTo>
                    <a:lnTo>
                      <a:pt x="53" y="23"/>
                    </a:lnTo>
                    <a:lnTo>
                      <a:pt x="44" y="30"/>
                    </a:lnTo>
                    <a:lnTo>
                      <a:pt x="36" y="39"/>
                    </a:lnTo>
                    <a:lnTo>
                      <a:pt x="27" y="48"/>
                    </a:lnTo>
                    <a:lnTo>
                      <a:pt x="20" y="59"/>
                    </a:lnTo>
                    <a:lnTo>
                      <a:pt x="15" y="70"/>
                    </a:lnTo>
                    <a:lnTo>
                      <a:pt x="9" y="82"/>
                    </a:lnTo>
                    <a:lnTo>
                      <a:pt x="5" y="93"/>
                    </a:lnTo>
                    <a:lnTo>
                      <a:pt x="2" y="106"/>
                    </a:lnTo>
                    <a:lnTo>
                      <a:pt x="0" y="119"/>
                    </a:lnTo>
                    <a:lnTo>
                      <a:pt x="0" y="133"/>
                    </a:lnTo>
                    <a:lnTo>
                      <a:pt x="0" y="647"/>
                    </a:lnTo>
                    <a:lnTo>
                      <a:pt x="3176" y="647"/>
                    </a:lnTo>
                    <a:lnTo>
                      <a:pt x="3176" y="133"/>
                    </a:lnTo>
                    <a:lnTo>
                      <a:pt x="3176" y="133"/>
                    </a:lnTo>
                    <a:lnTo>
                      <a:pt x="3174" y="119"/>
                    </a:lnTo>
                    <a:lnTo>
                      <a:pt x="3172" y="106"/>
                    </a:lnTo>
                    <a:lnTo>
                      <a:pt x="3169" y="93"/>
                    </a:lnTo>
                    <a:lnTo>
                      <a:pt x="3166" y="82"/>
                    </a:lnTo>
                    <a:lnTo>
                      <a:pt x="3161" y="70"/>
                    </a:lnTo>
                    <a:lnTo>
                      <a:pt x="3155" y="59"/>
                    </a:lnTo>
                    <a:lnTo>
                      <a:pt x="3147" y="48"/>
                    </a:lnTo>
                    <a:lnTo>
                      <a:pt x="3140" y="39"/>
                    </a:lnTo>
                    <a:lnTo>
                      <a:pt x="3131" y="30"/>
                    </a:lnTo>
                    <a:lnTo>
                      <a:pt x="3122" y="23"/>
                    </a:lnTo>
                    <a:lnTo>
                      <a:pt x="3111" y="17"/>
                    </a:lnTo>
                    <a:lnTo>
                      <a:pt x="3101" y="10"/>
                    </a:lnTo>
                    <a:lnTo>
                      <a:pt x="3089" y="6"/>
                    </a:lnTo>
                    <a:lnTo>
                      <a:pt x="3078" y="3"/>
                    </a:lnTo>
                    <a:lnTo>
                      <a:pt x="3066" y="1"/>
                    </a:lnTo>
                    <a:lnTo>
                      <a:pt x="3054" y="0"/>
                    </a:lnTo>
                    <a:close/>
                  </a:path>
                </a:pathLst>
              </a:custGeom>
              <a:solidFill>
                <a:srgbClr val="34495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0" name="Google Shape;630;p49"/>
              <p:cNvSpPr/>
              <p:nvPr/>
            </p:nvSpPr>
            <p:spPr>
              <a:xfrm>
                <a:off x="4676776" y="2595563"/>
                <a:ext cx="2520950" cy="514350"/>
              </a:xfrm>
              <a:custGeom>
                <a:rect b="b" l="l" r="r" t="t"/>
                <a:pathLst>
                  <a:path extrusionOk="0" h="647" w="3176">
                    <a:moveTo>
                      <a:pt x="3054" y="0"/>
                    </a:moveTo>
                    <a:lnTo>
                      <a:pt x="122" y="0"/>
                    </a:lnTo>
                    <a:lnTo>
                      <a:pt x="122" y="0"/>
                    </a:lnTo>
                    <a:lnTo>
                      <a:pt x="109" y="1"/>
                    </a:lnTo>
                    <a:lnTo>
                      <a:pt x="96" y="3"/>
                    </a:lnTo>
                    <a:lnTo>
                      <a:pt x="85" y="6"/>
                    </a:lnTo>
                    <a:lnTo>
                      <a:pt x="73" y="10"/>
                    </a:lnTo>
                    <a:lnTo>
                      <a:pt x="63" y="17"/>
                    </a:lnTo>
                    <a:lnTo>
                      <a:pt x="53" y="23"/>
                    </a:lnTo>
                    <a:lnTo>
                      <a:pt x="44" y="30"/>
                    </a:lnTo>
                    <a:lnTo>
                      <a:pt x="36" y="39"/>
                    </a:lnTo>
                    <a:lnTo>
                      <a:pt x="27" y="48"/>
                    </a:lnTo>
                    <a:lnTo>
                      <a:pt x="20" y="59"/>
                    </a:lnTo>
                    <a:lnTo>
                      <a:pt x="15" y="70"/>
                    </a:lnTo>
                    <a:lnTo>
                      <a:pt x="9" y="82"/>
                    </a:lnTo>
                    <a:lnTo>
                      <a:pt x="5" y="93"/>
                    </a:lnTo>
                    <a:lnTo>
                      <a:pt x="2" y="106"/>
                    </a:lnTo>
                    <a:lnTo>
                      <a:pt x="0" y="119"/>
                    </a:lnTo>
                    <a:lnTo>
                      <a:pt x="0" y="133"/>
                    </a:lnTo>
                    <a:lnTo>
                      <a:pt x="0" y="647"/>
                    </a:lnTo>
                    <a:lnTo>
                      <a:pt x="3176" y="647"/>
                    </a:lnTo>
                    <a:lnTo>
                      <a:pt x="3176" y="133"/>
                    </a:lnTo>
                    <a:lnTo>
                      <a:pt x="3176" y="133"/>
                    </a:lnTo>
                    <a:lnTo>
                      <a:pt x="3174" y="119"/>
                    </a:lnTo>
                    <a:lnTo>
                      <a:pt x="3172" y="106"/>
                    </a:lnTo>
                    <a:lnTo>
                      <a:pt x="3169" y="93"/>
                    </a:lnTo>
                    <a:lnTo>
                      <a:pt x="3166" y="82"/>
                    </a:lnTo>
                    <a:lnTo>
                      <a:pt x="3161" y="70"/>
                    </a:lnTo>
                    <a:lnTo>
                      <a:pt x="3155" y="59"/>
                    </a:lnTo>
                    <a:lnTo>
                      <a:pt x="3147" y="48"/>
                    </a:lnTo>
                    <a:lnTo>
                      <a:pt x="3140" y="39"/>
                    </a:lnTo>
                    <a:lnTo>
                      <a:pt x="3131" y="30"/>
                    </a:lnTo>
                    <a:lnTo>
                      <a:pt x="3122" y="23"/>
                    </a:lnTo>
                    <a:lnTo>
                      <a:pt x="3111" y="17"/>
                    </a:lnTo>
                    <a:lnTo>
                      <a:pt x="3101" y="10"/>
                    </a:lnTo>
                    <a:lnTo>
                      <a:pt x="3089" y="6"/>
                    </a:lnTo>
                    <a:lnTo>
                      <a:pt x="3078" y="3"/>
                    </a:lnTo>
                    <a:lnTo>
                      <a:pt x="3066" y="1"/>
                    </a:lnTo>
                    <a:lnTo>
                      <a:pt x="3054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1" name="Google Shape;631;p49"/>
              <p:cNvSpPr/>
              <p:nvPr/>
            </p:nvSpPr>
            <p:spPr>
              <a:xfrm>
                <a:off x="670083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1" y="73"/>
                    </a:lnTo>
                    <a:lnTo>
                      <a:pt x="121" y="79"/>
                    </a:lnTo>
                    <a:lnTo>
                      <a:pt x="116" y="92"/>
                    </a:lnTo>
                    <a:lnTo>
                      <a:pt x="111" y="103"/>
                    </a:lnTo>
                    <a:lnTo>
                      <a:pt x="104" y="113"/>
                    </a:lnTo>
                    <a:lnTo>
                      <a:pt x="94" y="121"/>
                    </a:lnTo>
                    <a:lnTo>
                      <a:pt x="84" y="127"/>
                    </a:lnTo>
                    <a:lnTo>
                      <a:pt x="79" y="129"/>
                    </a:lnTo>
                    <a:lnTo>
                      <a:pt x="72" y="132"/>
                    </a:lnTo>
                    <a:lnTo>
                      <a:pt x="67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4" y="133"/>
                    </a:lnTo>
                    <a:lnTo>
                      <a:pt x="48" y="132"/>
                    </a:lnTo>
                    <a:lnTo>
                      <a:pt x="42" y="129"/>
                    </a:lnTo>
                    <a:lnTo>
                      <a:pt x="37" y="127"/>
                    </a:lnTo>
                    <a:lnTo>
                      <a:pt x="26" y="121"/>
                    </a:lnTo>
                    <a:lnTo>
                      <a:pt x="18" y="113"/>
                    </a:lnTo>
                    <a:lnTo>
                      <a:pt x="10" y="103"/>
                    </a:lnTo>
                    <a:lnTo>
                      <a:pt x="4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4" y="40"/>
                    </a:lnTo>
                    <a:lnTo>
                      <a:pt x="10" y="29"/>
                    </a:lnTo>
                    <a:lnTo>
                      <a:pt x="18" y="19"/>
                    </a:lnTo>
                    <a:lnTo>
                      <a:pt x="26" y="11"/>
                    </a:lnTo>
                    <a:lnTo>
                      <a:pt x="37" y="5"/>
                    </a:lnTo>
                    <a:lnTo>
                      <a:pt x="42" y="2"/>
                    </a:lnTo>
                    <a:lnTo>
                      <a:pt x="48" y="1"/>
                    </a:lnTo>
                    <a:lnTo>
                      <a:pt x="5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2" y="1"/>
                    </a:lnTo>
                    <a:lnTo>
                      <a:pt x="79" y="2"/>
                    </a:lnTo>
                    <a:lnTo>
                      <a:pt x="84" y="5"/>
                    </a:lnTo>
                    <a:lnTo>
                      <a:pt x="94" y="11"/>
                    </a:lnTo>
                    <a:lnTo>
                      <a:pt x="104" y="19"/>
                    </a:lnTo>
                    <a:lnTo>
                      <a:pt x="111" y="29"/>
                    </a:lnTo>
                    <a:lnTo>
                      <a:pt x="116" y="40"/>
                    </a:lnTo>
                    <a:lnTo>
                      <a:pt x="121" y="53"/>
                    </a:lnTo>
                    <a:lnTo>
                      <a:pt x="121" y="59"/>
                    </a:lnTo>
                    <a:lnTo>
                      <a:pt x="122" y="66"/>
                    </a:lnTo>
                    <a:close/>
                  </a:path>
                </a:pathLst>
              </a:custGeom>
              <a:solidFill>
                <a:srgbClr val="FF61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2" name="Google Shape;632;p49"/>
              <p:cNvSpPr/>
              <p:nvPr/>
            </p:nvSpPr>
            <p:spPr>
              <a:xfrm>
                <a:off x="670083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1" y="73"/>
                    </a:lnTo>
                    <a:lnTo>
                      <a:pt x="121" y="79"/>
                    </a:lnTo>
                    <a:lnTo>
                      <a:pt x="116" y="92"/>
                    </a:lnTo>
                    <a:lnTo>
                      <a:pt x="111" y="103"/>
                    </a:lnTo>
                    <a:lnTo>
                      <a:pt x="104" y="113"/>
                    </a:lnTo>
                    <a:lnTo>
                      <a:pt x="94" y="121"/>
                    </a:lnTo>
                    <a:lnTo>
                      <a:pt x="84" y="127"/>
                    </a:lnTo>
                    <a:lnTo>
                      <a:pt x="79" y="129"/>
                    </a:lnTo>
                    <a:lnTo>
                      <a:pt x="72" y="132"/>
                    </a:lnTo>
                    <a:lnTo>
                      <a:pt x="67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4" y="133"/>
                    </a:lnTo>
                    <a:lnTo>
                      <a:pt x="48" y="132"/>
                    </a:lnTo>
                    <a:lnTo>
                      <a:pt x="42" y="129"/>
                    </a:lnTo>
                    <a:lnTo>
                      <a:pt x="37" y="127"/>
                    </a:lnTo>
                    <a:lnTo>
                      <a:pt x="26" y="121"/>
                    </a:lnTo>
                    <a:lnTo>
                      <a:pt x="18" y="113"/>
                    </a:lnTo>
                    <a:lnTo>
                      <a:pt x="10" y="103"/>
                    </a:lnTo>
                    <a:lnTo>
                      <a:pt x="4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4" y="40"/>
                    </a:lnTo>
                    <a:lnTo>
                      <a:pt x="10" y="29"/>
                    </a:lnTo>
                    <a:lnTo>
                      <a:pt x="18" y="19"/>
                    </a:lnTo>
                    <a:lnTo>
                      <a:pt x="26" y="11"/>
                    </a:lnTo>
                    <a:lnTo>
                      <a:pt x="37" y="5"/>
                    </a:lnTo>
                    <a:lnTo>
                      <a:pt x="42" y="2"/>
                    </a:lnTo>
                    <a:lnTo>
                      <a:pt x="48" y="1"/>
                    </a:lnTo>
                    <a:lnTo>
                      <a:pt x="5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2" y="1"/>
                    </a:lnTo>
                    <a:lnTo>
                      <a:pt x="79" y="2"/>
                    </a:lnTo>
                    <a:lnTo>
                      <a:pt x="84" y="5"/>
                    </a:lnTo>
                    <a:lnTo>
                      <a:pt x="94" y="11"/>
                    </a:lnTo>
                    <a:lnTo>
                      <a:pt x="104" y="19"/>
                    </a:lnTo>
                    <a:lnTo>
                      <a:pt x="111" y="29"/>
                    </a:lnTo>
                    <a:lnTo>
                      <a:pt x="116" y="40"/>
                    </a:lnTo>
                    <a:lnTo>
                      <a:pt x="121" y="53"/>
                    </a:lnTo>
                    <a:lnTo>
                      <a:pt x="121" y="59"/>
                    </a:lnTo>
                    <a:lnTo>
                      <a:pt x="122" y="6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3" name="Google Shape;633;p49"/>
              <p:cNvSpPr/>
              <p:nvPr/>
            </p:nvSpPr>
            <p:spPr>
              <a:xfrm>
                <a:off x="685958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74" y="132"/>
                    </a:lnTo>
                    <a:lnTo>
                      <a:pt x="68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5" y="133"/>
                    </a:lnTo>
                    <a:lnTo>
                      <a:pt x="50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2" y="79"/>
                    </a:lnTo>
                    <a:lnTo>
                      <a:pt x="1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59"/>
                    </a:lnTo>
                    <a:lnTo>
                      <a:pt x="2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50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8" y="0"/>
                    </a:lnTo>
                    <a:lnTo>
                      <a:pt x="74" y="1"/>
                    </a:lnTo>
                    <a:lnTo>
                      <a:pt x="80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  <a:close/>
                  </a:path>
                </a:pathLst>
              </a:custGeom>
              <a:solidFill>
                <a:srgbClr val="F7D54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4" name="Google Shape;634;p49"/>
              <p:cNvSpPr/>
              <p:nvPr/>
            </p:nvSpPr>
            <p:spPr>
              <a:xfrm>
                <a:off x="685958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74" y="132"/>
                    </a:lnTo>
                    <a:lnTo>
                      <a:pt x="68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5" y="133"/>
                    </a:lnTo>
                    <a:lnTo>
                      <a:pt x="50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2" y="79"/>
                    </a:lnTo>
                    <a:lnTo>
                      <a:pt x="1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59"/>
                    </a:lnTo>
                    <a:lnTo>
                      <a:pt x="2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50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8" y="0"/>
                    </a:lnTo>
                    <a:lnTo>
                      <a:pt x="74" y="1"/>
                    </a:lnTo>
                    <a:lnTo>
                      <a:pt x="80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5" name="Google Shape;635;p49"/>
              <p:cNvSpPr/>
              <p:nvPr/>
            </p:nvSpPr>
            <p:spPr>
              <a:xfrm>
                <a:off x="7026276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79" y="129"/>
                    </a:lnTo>
                    <a:lnTo>
                      <a:pt x="74" y="132"/>
                    </a:lnTo>
                    <a:lnTo>
                      <a:pt x="67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5" y="133"/>
                    </a:lnTo>
                    <a:lnTo>
                      <a:pt x="49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49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4" y="1"/>
                    </a:lnTo>
                    <a:lnTo>
                      <a:pt x="79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  <a:close/>
                  </a:path>
                </a:pathLst>
              </a:custGeom>
              <a:solidFill>
                <a:srgbClr val="11C1A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6" name="Google Shape;636;p49"/>
              <p:cNvSpPr/>
              <p:nvPr/>
            </p:nvSpPr>
            <p:spPr>
              <a:xfrm>
                <a:off x="7026276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122" y="66"/>
                    </a:move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79" y="129"/>
                    </a:lnTo>
                    <a:lnTo>
                      <a:pt x="74" y="132"/>
                    </a:lnTo>
                    <a:lnTo>
                      <a:pt x="67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55" y="133"/>
                    </a:lnTo>
                    <a:lnTo>
                      <a:pt x="49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49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4" y="1"/>
                    </a:lnTo>
                    <a:lnTo>
                      <a:pt x="79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7" name="Google Shape;637;p49"/>
              <p:cNvSpPr/>
              <p:nvPr/>
            </p:nvSpPr>
            <p:spPr>
              <a:xfrm>
                <a:off x="4945063" y="2689225"/>
                <a:ext cx="1624013" cy="163513"/>
              </a:xfrm>
              <a:custGeom>
                <a:rect b="b" l="l" r="r" t="t"/>
                <a:pathLst>
                  <a:path extrusionOk="0" h="206" w="2045">
                    <a:moveTo>
                      <a:pt x="2045" y="103"/>
                    </a:moveTo>
                    <a:lnTo>
                      <a:pt x="2045" y="103"/>
                    </a:lnTo>
                    <a:lnTo>
                      <a:pt x="2044" y="114"/>
                    </a:lnTo>
                    <a:lnTo>
                      <a:pt x="2043" y="123"/>
                    </a:lnTo>
                    <a:lnTo>
                      <a:pt x="2041" y="134"/>
                    </a:lnTo>
                    <a:lnTo>
                      <a:pt x="2038" y="143"/>
                    </a:lnTo>
                    <a:lnTo>
                      <a:pt x="2033" y="152"/>
                    </a:lnTo>
                    <a:lnTo>
                      <a:pt x="2028" y="160"/>
                    </a:lnTo>
                    <a:lnTo>
                      <a:pt x="2023" y="168"/>
                    </a:lnTo>
                    <a:lnTo>
                      <a:pt x="2018" y="176"/>
                    </a:lnTo>
                    <a:lnTo>
                      <a:pt x="2010" y="182"/>
                    </a:lnTo>
                    <a:lnTo>
                      <a:pt x="2003" y="188"/>
                    </a:lnTo>
                    <a:lnTo>
                      <a:pt x="1996" y="194"/>
                    </a:lnTo>
                    <a:lnTo>
                      <a:pt x="1987" y="198"/>
                    </a:lnTo>
                    <a:lnTo>
                      <a:pt x="1979" y="201"/>
                    </a:lnTo>
                    <a:lnTo>
                      <a:pt x="1969" y="204"/>
                    </a:lnTo>
                    <a:lnTo>
                      <a:pt x="1960" y="205"/>
                    </a:lnTo>
                    <a:lnTo>
                      <a:pt x="1950" y="206"/>
                    </a:lnTo>
                    <a:lnTo>
                      <a:pt x="94" y="206"/>
                    </a:lnTo>
                    <a:lnTo>
                      <a:pt x="94" y="206"/>
                    </a:lnTo>
                    <a:lnTo>
                      <a:pt x="85" y="205"/>
                    </a:lnTo>
                    <a:lnTo>
                      <a:pt x="76" y="204"/>
                    </a:lnTo>
                    <a:lnTo>
                      <a:pt x="66" y="201"/>
                    </a:lnTo>
                    <a:lnTo>
                      <a:pt x="58" y="198"/>
                    </a:lnTo>
                    <a:lnTo>
                      <a:pt x="49" y="194"/>
                    </a:lnTo>
                    <a:lnTo>
                      <a:pt x="42" y="188"/>
                    </a:lnTo>
                    <a:lnTo>
                      <a:pt x="35" y="182"/>
                    </a:lnTo>
                    <a:lnTo>
                      <a:pt x="28" y="176"/>
                    </a:lnTo>
                    <a:lnTo>
                      <a:pt x="22" y="168"/>
                    </a:lnTo>
                    <a:lnTo>
                      <a:pt x="17" y="160"/>
                    </a:lnTo>
                    <a:lnTo>
                      <a:pt x="11" y="152"/>
                    </a:lnTo>
                    <a:lnTo>
                      <a:pt x="7" y="143"/>
                    </a:lnTo>
                    <a:lnTo>
                      <a:pt x="4" y="134"/>
                    </a:lnTo>
                    <a:lnTo>
                      <a:pt x="2" y="123"/>
                    </a:lnTo>
                    <a:lnTo>
                      <a:pt x="1" y="114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1" y="93"/>
                    </a:lnTo>
                    <a:lnTo>
                      <a:pt x="2" y="82"/>
                    </a:lnTo>
                    <a:lnTo>
                      <a:pt x="4" y="73"/>
                    </a:lnTo>
                    <a:lnTo>
                      <a:pt x="7" y="63"/>
                    </a:lnTo>
                    <a:lnTo>
                      <a:pt x="11" y="54"/>
                    </a:lnTo>
                    <a:lnTo>
                      <a:pt x="17" y="46"/>
                    </a:lnTo>
                    <a:lnTo>
                      <a:pt x="22" y="37"/>
                    </a:lnTo>
                    <a:lnTo>
                      <a:pt x="28" y="30"/>
                    </a:lnTo>
                    <a:lnTo>
                      <a:pt x="35" y="24"/>
                    </a:lnTo>
                    <a:lnTo>
                      <a:pt x="42" y="17"/>
                    </a:lnTo>
                    <a:lnTo>
                      <a:pt x="49" y="13"/>
                    </a:lnTo>
                    <a:lnTo>
                      <a:pt x="58" y="8"/>
                    </a:lnTo>
                    <a:lnTo>
                      <a:pt x="66" y="5"/>
                    </a:lnTo>
                    <a:lnTo>
                      <a:pt x="76" y="3"/>
                    </a:lnTo>
                    <a:lnTo>
                      <a:pt x="85" y="0"/>
                    </a:lnTo>
                    <a:lnTo>
                      <a:pt x="94" y="0"/>
                    </a:lnTo>
                    <a:lnTo>
                      <a:pt x="1950" y="0"/>
                    </a:lnTo>
                    <a:lnTo>
                      <a:pt x="1950" y="0"/>
                    </a:lnTo>
                    <a:lnTo>
                      <a:pt x="1960" y="0"/>
                    </a:lnTo>
                    <a:lnTo>
                      <a:pt x="1969" y="3"/>
                    </a:lnTo>
                    <a:lnTo>
                      <a:pt x="1979" y="5"/>
                    </a:lnTo>
                    <a:lnTo>
                      <a:pt x="1987" y="8"/>
                    </a:lnTo>
                    <a:lnTo>
                      <a:pt x="1996" y="13"/>
                    </a:lnTo>
                    <a:lnTo>
                      <a:pt x="2003" y="17"/>
                    </a:lnTo>
                    <a:lnTo>
                      <a:pt x="2010" y="24"/>
                    </a:lnTo>
                    <a:lnTo>
                      <a:pt x="2018" y="30"/>
                    </a:lnTo>
                    <a:lnTo>
                      <a:pt x="2023" y="37"/>
                    </a:lnTo>
                    <a:lnTo>
                      <a:pt x="2028" y="46"/>
                    </a:lnTo>
                    <a:lnTo>
                      <a:pt x="2033" y="54"/>
                    </a:lnTo>
                    <a:lnTo>
                      <a:pt x="2038" y="63"/>
                    </a:lnTo>
                    <a:lnTo>
                      <a:pt x="2041" y="73"/>
                    </a:lnTo>
                    <a:lnTo>
                      <a:pt x="2043" y="82"/>
                    </a:lnTo>
                    <a:lnTo>
                      <a:pt x="2044" y="93"/>
                    </a:lnTo>
                    <a:lnTo>
                      <a:pt x="2045" y="103"/>
                    </a:lnTo>
                    <a:close/>
                  </a:path>
                </a:pathLst>
              </a:custGeom>
              <a:solidFill>
                <a:srgbClr val="E2E1E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8" name="Google Shape;638;p49"/>
              <p:cNvSpPr/>
              <p:nvPr/>
            </p:nvSpPr>
            <p:spPr>
              <a:xfrm>
                <a:off x="4945063" y="2689225"/>
                <a:ext cx="1624013" cy="163513"/>
              </a:xfrm>
              <a:custGeom>
                <a:rect b="b" l="l" r="r" t="t"/>
                <a:pathLst>
                  <a:path extrusionOk="0" h="206" w="2045">
                    <a:moveTo>
                      <a:pt x="2045" y="103"/>
                    </a:moveTo>
                    <a:lnTo>
                      <a:pt x="2045" y="103"/>
                    </a:lnTo>
                    <a:lnTo>
                      <a:pt x="2044" y="114"/>
                    </a:lnTo>
                    <a:lnTo>
                      <a:pt x="2043" y="123"/>
                    </a:lnTo>
                    <a:lnTo>
                      <a:pt x="2041" y="134"/>
                    </a:lnTo>
                    <a:lnTo>
                      <a:pt x="2038" y="143"/>
                    </a:lnTo>
                    <a:lnTo>
                      <a:pt x="2033" y="152"/>
                    </a:lnTo>
                    <a:lnTo>
                      <a:pt x="2028" y="160"/>
                    </a:lnTo>
                    <a:lnTo>
                      <a:pt x="2023" y="168"/>
                    </a:lnTo>
                    <a:lnTo>
                      <a:pt x="2018" y="176"/>
                    </a:lnTo>
                    <a:lnTo>
                      <a:pt x="2010" y="182"/>
                    </a:lnTo>
                    <a:lnTo>
                      <a:pt x="2003" y="188"/>
                    </a:lnTo>
                    <a:lnTo>
                      <a:pt x="1996" y="194"/>
                    </a:lnTo>
                    <a:lnTo>
                      <a:pt x="1987" y="198"/>
                    </a:lnTo>
                    <a:lnTo>
                      <a:pt x="1979" y="201"/>
                    </a:lnTo>
                    <a:lnTo>
                      <a:pt x="1969" y="204"/>
                    </a:lnTo>
                    <a:lnTo>
                      <a:pt x="1960" y="205"/>
                    </a:lnTo>
                    <a:lnTo>
                      <a:pt x="1950" y="206"/>
                    </a:lnTo>
                    <a:lnTo>
                      <a:pt x="94" y="206"/>
                    </a:lnTo>
                    <a:lnTo>
                      <a:pt x="94" y="206"/>
                    </a:lnTo>
                    <a:lnTo>
                      <a:pt x="85" y="205"/>
                    </a:lnTo>
                    <a:lnTo>
                      <a:pt x="76" y="204"/>
                    </a:lnTo>
                    <a:lnTo>
                      <a:pt x="66" y="201"/>
                    </a:lnTo>
                    <a:lnTo>
                      <a:pt x="58" y="198"/>
                    </a:lnTo>
                    <a:lnTo>
                      <a:pt x="49" y="194"/>
                    </a:lnTo>
                    <a:lnTo>
                      <a:pt x="42" y="188"/>
                    </a:lnTo>
                    <a:lnTo>
                      <a:pt x="35" y="182"/>
                    </a:lnTo>
                    <a:lnTo>
                      <a:pt x="28" y="176"/>
                    </a:lnTo>
                    <a:lnTo>
                      <a:pt x="22" y="168"/>
                    </a:lnTo>
                    <a:lnTo>
                      <a:pt x="17" y="160"/>
                    </a:lnTo>
                    <a:lnTo>
                      <a:pt x="11" y="152"/>
                    </a:lnTo>
                    <a:lnTo>
                      <a:pt x="7" y="143"/>
                    </a:lnTo>
                    <a:lnTo>
                      <a:pt x="4" y="134"/>
                    </a:lnTo>
                    <a:lnTo>
                      <a:pt x="2" y="123"/>
                    </a:lnTo>
                    <a:lnTo>
                      <a:pt x="1" y="114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1" y="93"/>
                    </a:lnTo>
                    <a:lnTo>
                      <a:pt x="2" y="82"/>
                    </a:lnTo>
                    <a:lnTo>
                      <a:pt x="4" y="73"/>
                    </a:lnTo>
                    <a:lnTo>
                      <a:pt x="7" y="63"/>
                    </a:lnTo>
                    <a:lnTo>
                      <a:pt x="11" y="54"/>
                    </a:lnTo>
                    <a:lnTo>
                      <a:pt x="17" y="46"/>
                    </a:lnTo>
                    <a:lnTo>
                      <a:pt x="22" y="37"/>
                    </a:lnTo>
                    <a:lnTo>
                      <a:pt x="28" y="30"/>
                    </a:lnTo>
                    <a:lnTo>
                      <a:pt x="35" y="24"/>
                    </a:lnTo>
                    <a:lnTo>
                      <a:pt x="42" y="17"/>
                    </a:lnTo>
                    <a:lnTo>
                      <a:pt x="49" y="13"/>
                    </a:lnTo>
                    <a:lnTo>
                      <a:pt x="58" y="8"/>
                    </a:lnTo>
                    <a:lnTo>
                      <a:pt x="66" y="5"/>
                    </a:lnTo>
                    <a:lnTo>
                      <a:pt x="76" y="3"/>
                    </a:lnTo>
                    <a:lnTo>
                      <a:pt x="85" y="0"/>
                    </a:lnTo>
                    <a:lnTo>
                      <a:pt x="94" y="0"/>
                    </a:lnTo>
                    <a:lnTo>
                      <a:pt x="1950" y="0"/>
                    </a:lnTo>
                    <a:lnTo>
                      <a:pt x="1950" y="0"/>
                    </a:lnTo>
                    <a:lnTo>
                      <a:pt x="1960" y="0"/>
                    </a:lnTo>
                    <a:lnTo>
                      <a:pt x="1969" y="3"/>
                    </a:lnTo>
                    <a:lnTo>
                      <a:pt x="1979" y="5"/>
                    </a:lnTo>
                    <a:lnTo>
                      <a:pt x="1987" y="8"/>
                    </a:lnTo>
                    <a:lnTo>
                      <a:pt x="1996" y="13"/>
                    </a:lnTo>
                    <a:lnTo>
                      <a:pt x="2003" y="17"/>
                    </a:lnTo>
                    <a:lnTo>
                      <a:pt x="2010" y="24"/>
                    </a:lnTo>
                    <a:lnTo>
                      <a:pt x="2018" y="30"/>
                    </a:lnTo>
                    <a:lnTo>
                      <a:pt x="2023" y="37"/>
                    </a:lnTo>
                    <a:lnTo>
                      <a:pt x="2028" y="46"/>
                    </a:lnTo>
                    <a:lnTo>
                      <a:pt x="2033" y="54"/>
                    </a:lnTo>
                    <a:lnTo>
                      <a:pt x="2038" y="63"/>
                    </a:lnTo>
                    <a:lnTo>
                      <a:pt x="2041" y="73"/>
                    </a:lnTo>
                    <a:lnTo>
                      <a:pt x="2043" y="82"/>
                    </a:lnTo>
                    <a:lnTo>
                      <a:pt x="2044" y="93"/>
                    </a:lnTo>
                    <a:lnTo>
                      <a:pt x="2045" y="10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39" name="Google Shape;639;p49"/>
              <p:cNvSpPr/>
              <p:nvPr/>
            </p:nvSpPr>
            <p:spPr>
              <a:xfrm>
                <a:off x="4800601" y="3206750"/>
                <a:ext cx="1504950" cy="830263"/>
              </a:xfrm>
              <a:prstGeom prst="rect">
                <a:avLst/>
              </a:prstGeom>
              <a:solidFill>
                <a:srgbClr val="F95A7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0" name="Google Shape;640;p49"/>
              <p:cNvSpPr/>
              <p:nvPr/>
            </p:nvSpPr>
            <p:spPr>
              <a:xfrm>
                <a:off x="4800601" y="3206750"/>
                <a:ext cx="1504950" cy="830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1" name="Google Shape;641;p49"/>
              <p:cNvSpPr/>
              <p:nvPr/>
            </p:nvSpPr>
            <p:spPr>
              <a:xfrm>
                <a:off x="4800601" y="4189413"/>
                <a:ext cx="1138238" cy="150813"/>
              </a:xfrm>
              <a:prstGeom prst="rect">
                <a:avLst/>
              </a:prstGeom>
              <a:solidFill>
                <a:srgbClr val="76787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2" name="Google Shape;642;p49"/>
              <p:cNvSpPr/>
              <p:nvPr/>
            </p:nvSpPr>
            <p:spPr>
              <a:xfrm>
                <a:off x="4800601" y="4189413"/>
                <a:ext cx="1138238" cy="150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3" name="Google Shape;643;p49"/>
              <p:cNvSpPr/>
              <p:nvPr/>
            </p:nvSpPr>
            <p:spPr>
              <a:xfrm>
                <a:off x="4800601" y="4411663"/>
                <a:ext cx="1138238" cy="150813"/>
              </a:xfrm>
              <a:prstGeom prst="rect">
                <a:avLst/>
              </a:prstGeom>
              <a:solidFill>
                <a:srgbClr val="76787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4" name="Google Shape;644;p49"/>
              <p:cNvSpPr/>
              <p:nvPr/>
            </p:nvSpPr>
            <p:spPr>
              <a:xfrm>
                <a:off x="4800601" y="4411663"/>
                <a:ext cx="1138238" cy="150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5" name="Google Shape;645;p49"/>
              <p:cNvSpPr/>
              <p:nvPr/>
            </p:nvSpPr>
            <p:spPr>
              <a:xfrm>
                <a:off x="5938838" y="3109913"/>
                <a:ext cx="1258888" cy="442913"/>
              </a:xfrm>
              <a:custGeom>
                <a:rect b="b" l="l" r="r" t="t"/>
                <a:pathLst>
                  <a:path extrusionOk="0" h="560" w="1587">
                    <a:moveTo>
                      <a:pt x="1587" y="0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462" y="122"/>
                    </a:lnTo>
                    <a:lnTo>
                      <a:pt x="462" y="560"/>
                    </a:lnTo>
                    <a:lnTo>
                      <a:pt x="1161" y="258"/>
                    </a:lnTo>
                    <a:lnTo>
                      <a:pt x="1587" y="441"/>
                    </a:lnTo>
                    <a:lnTo>
                      <a:pt x="1587" y="0"/>
                    </a:lnTo>
                    <a:close/>
                  </a:path>
                </a:pathLst>
              </a:custGeom>
              <a:solidFill>
                <a:srgbClr val="DEE8F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6" name="Google Shape;646;p49"/>
              <p:cNvSpPr/>
              <p:nvPr/>
            </p:nvSpPr>
            <p:spPr>
              <a:xfrm>
                <a:off x="5938838" y="3109913"/>
                <a:ext cx="1258888" cy="442913"/>
              </a:xfrm>
              <a:custGeom>
                <a:rect b="b" l="l" r="r" t="t"/>
                <a:pathLst>
                  <a:path extrusionOk="0" h="560" w="1587">
                    <a:moveTo>
                      <a:pt x="1587" y="0"/>
                    </a:moveTo>
                    <a:lnTo>
                      <a:pt x="0" y="0"/>
                    </a:lnTo>
                    <a:lnTo>
                      <a:pt x="0" y="122"/>
                    </a:lnTo>
                    <a:lnTo>
                      <a:pt x="462" y="122"/>
                    </a:lnTo>
                    <a:lnTo>
                      <a:pt x="462" y="560"/>
                    </a:lnTo>
                    <a:lnTo>
                      <a:pt x="1161" y="258"/>
                    </a:lnTo>
                    <a:lnTo>
                      <a:pt x="1587" y="441"/>
                    </a:lnTo>
                    <a:lnTo>
                      <a:pt x="158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7" name="Google Shape;647;p49"/>
              <p:cNvSpPr/>
              <p:nvPr/>
            </p:nvSpPr>
            <p:spPr>
              <a:xfrm>
                <a:off x="5938838" y="2595563"/>
                <a:ext cx="1258888" cy="514350"/>
              </a:xfrm>
              <a:custGeom>
                <a:rect b="b" l="l" r="r" t="t"/>
                <a:pathLst>
                  <a:path extrusionOk="0" h="647" w="1587">
                    <a:moveTo>
                      <a:pt x="1022" y="185"/>
                    </a:moveTo>
                    <a:lnTo>
                      <a:pt x="1022" y="185"/>
                    </a:lnTo>
                    <a:lnTo>
                      <a:pt x="1015" y="185"/>
                    </a:lnTo>
                    <a:lnTo>
                      <a:pt x="1009" y="184"/>
                    </a:lnTo>
                    <a:lnTo>
                      <a:pt x="1003" y="181"/>
                    </a:lnTo>
                    <a:lnTo>
                      <a:pt x="998" y="179"/>
                    </a:lnTo>
                    <a:lnTo>
                      <a:pt x="987" y="173"/>
                    </a:lnTo>
                    <a:lnTo>
                      <a:pt x="979" y="165"/>
                    </a:lnTo>
                    <a:lnTo>
                      <a:pt x="971" y="155"/>
                    </a:lnTo>
                    <a:lnTo>
                      <a:pt x="965" y="144"/>
                    </a:lnTo>
                    <a:lnTo>
                      <a:pt x="962" y="131"/>
                    </a:lnTo>
                    <a:lnTo>
                      <a:pt x="961" y="125"/>
                    </a:lnTo>
                    <a:lnTo>
                      <a:pt x="961" y="118"/>
                    </a:lnTo>
                    <a:lnTo>
                      <a:pt x="961" y="118"/>
                    </a:lnTo>
                    <a:lnTo>
                      <a:pt x="961" y="111"/>
                    </a:lnTo>
                    <a:lnTo>
                      <a:pt x="962" y="105"/>
                    </a:lnTo>
                    <a:lnTo>
                      <a:pt x="965" y="92"/>
                    </a:lnTo>
                    <a:lnTo>
                      <a:pt x="971" y="81"/>
                    </a:lnTo>
                    <a:lnTo>
                      <a:pt x="979" y="71"/>
                    </a:lnTo>
                    <a:lnTo>
                      <a:pt x="987" y="63"/>
                    </a:lnTo>
                    <a:lnTo>
                      <a:pt x="998" y="57"/>
                    </a:lnTo>
                    <a:lnTo>
                      <a:pt x="1003" y="54"/>
                    </a:lnTo>
                    <a:lnTo>
                      <a:pt x="1009" y="53"/>
                    </a:lnTo>
                    <a:lnTo>
                      <a:pt x="1015" y="52"/>
                    </a:lnTo>
                    <a:lnTo>
                      <a:pt x="1022" y="52"/>
                    </a:lnTo>
                    <a:lnTo>
                      <a:pt x="1022" y="52"/>
                    </a:lnTo>
                    <a:lnTo>
                      <a:pt x="1028" y="52"/>
                    </a:lnTo>
                    <a:lnTo>
                      <a:pt x="1033" y="53"/>
                    </a:lnTo>
                    <a:lnTo>
                      <a:pt x="1040" y="54"/>
                    </a:lnTo>
                    <a:lnTo>
                      <a:pt x="1045" y="57"/>
                    </a:lnTo>
                    <a:lnTo>
                      <a:pt x="1055" y="63"/>
                    </a:lnTo>
                    <a:lnTo>
                      <a:pt x="1065" y="71"/>
                    </a:lnTo>
                    <a:lnTo>
                      <a:pt x="1072" y="81"/>
                    </a:lnTo>
                    <a:lnTo>
                      <a:pt x="1077" y="92"/>
                    </a:lnTo>
                    <a:lnTo>
                      <a:pt x="1082" y="105"/>
                    </a:lnTo>
                    <a:lnTo>
                      <a:pt x="1082" y="111"/>
                    </a:lnTo>
                    <a:lnTo>
                      <a:pt x="1083" y="118"/>
                    </a:lnTo>
                    <a:lnTo>
                      <a:pt x="1083" y="118"/>
                    </a:lnTo>
                    <a:lnTo>
                      <a:pt x="1082" y="125"/>
                    </a:lnTo>
                    <a:lnTo>
                      <a:pt x="1082" y="131"/>
                    </a:lnTo>
                    <a:lnTo>
                      <a:pt x="1077" y="144"/>
                    </a:lnTo>
                    <a:lnTo>
                      <a:pt x="1072" y="155"/>
                    </a:lnTo>
                    <a:lnTo>
                      <a:pt x="1065" y="165"/>
                    </a:lnTo>
                    <a:lnTo>
                      <a:pt x="1055" y="173"/>
                    </a:lnTo>
                    <a:lnTo>
                      <a:pt x="1045" y="179"/>
                    </a:lnTo>
                    <a:lnTo>
                      <a:pt x="1040" y="181"/>
                    </a:lnTo>
                    <a:lnTo>
                      <a:pt x="1033" y="184"/>
                    </a:lnTo>
                    <a:lnTo>
                      <a:pt x="1028" y="185"/>
                    </a:lnTo>
                    <a:lnTo>
                      <a:pt x="1022" y="185"/>
                    </a:lnTo>
                    <a:close/>
                    <a:moveTo>
                      <a:pt x="1222" y="185"/>
                    </a:moveTo>
                    <a:lnTo>
                      <a:pt x="1222" y="185"/>
                    </a:lnTo>
                    <a:lnTo>
                      <a:pt x="1216" y="185"/>
                    </a:lnTo>
                    <a:lnTo>
                      <a:pt x="1211" y="184"/>
                    </a:lnTo>
                    <a:lnTo>
                      <a:pt x="1204" y="181"/>
                    </a:lnTo>
                    <a:lnTo>
                      <a:pt x="1199" y="179"/>
                    </a:lnTo>
                    <a:lnTo>
                      <a:pt x="1189" y="173"/>
                    </a:lnTo>
                    <a:lnTo>
                      <a:pt x="1179" y="165"/>
                    </a:lnTo>
                    <a:lnTo>
                      <a:pt x="1172" y="155"/>
                    </a:lnTo>
                    <a:lnTo>
                      <a:pt x="1167" y="144"/>
                    </a:lnTo>
                    <a:lnTo>
                      <a:pt x="1163" y="131"/>
                    </a:lnTo>
                    <a:lnTo>
                      <a:pt x="1162" y="125"/>
                    </a:lnTo>
                    <a:lnTo>
                      <a:pt x="1161" y="118"/>
                    </a:lnTo>
                    <a:lnTo>
                      <a:pt x="1161" y="118"/>
                    </a:lnTo>
                    <a:lnTo>
                      <a:pt x="1162" y="111"/>
                    </a:lnTo>
                    <a:lnTo>
                      <a:pt x="1163" y="105"/>
                    </a:lnTo>
                    <a:lnTo>
                      <a:pt x="1167" y="92"/>
                    </a:lnTo>
                    <a:lnTo>
                      <a:pt x="1172" y="81"/>
                    </a:lnTo>
                    <a:lnTo>
                      <a:pt x="1179" y="71"/>
                    </a:lnTo>
                    <a:lnTo>
                      <a:pt x="1189" y="63"/>
                    </a:lnTo>
                    <a:lnTo>
                      <a:pt x="1199" y="57"/>
                    </a:lnTo>
                    <a:lnTo>
                      <a:pt x="1204" y="54"/>
                    </a:lnTo>
                    <a:lnTo>
                      <a:pt x="1211" y="53"/>
                    </a:lnTo>
                    <a:lnTo>
                      <a:pt x="1216" y="52"/>
                    </a:lnTo>
                    <a:lnTo>
                      <a:pt x="1222" y="52"/>
                    </a:lnTo>
                    <a:lnTo>
                      <a:pt x="1222" y="52"/>
                    </a:lnTo>
                    <a:lnTo>
                      <a:pt x="1229" y="52"/>
                    </a:lnTo>
                    <a:lnTo>
                      <a:pt x="1235" y="53"/>
                    </a:lnTo>
                    <a:lnTo>
                      <a:pt x="1241" y="54"/>
                    </a:lnTo>
                    <a:lnTo>
                      <a:pt x="1246" y="57"/>
                    </a:lnTo>
                    <a:lnTo>
                      <a:pt x="1257" y="63"/>
                    </a:lnTo>
                    <a:lnTo>
                      <a:pt x="1265" y="71"/>
                    </a:lnTo>
                    <a:lnTo>
                      <a:pt x="1273" y="81"/>
                    </a:lnTo>
                    <a:lnTo>
                      <a:pt x="1279" y="92"/>
                    </a:lnTo>
                    <a:lnTo>
                      <a:pt x="1282" y="105"/>
                    </a:lnTo>
                    <a:lnTo>
                      <a:pt x="1283" y="111"/>
                    </a:lnTo>
                    <a:lnTo>
                      <a:pt x="1283" y="118"/>
                    </a:lnTo>
                    <a:lnTo>
                      <a:pt x="1283" y="118"/>
                    </a:lnTo>
                    <a:lnTo>
                      <a:pt x="1283" y="125"/>
                    </a:lnTo>
                    <a:lnTo>
                      <a:pt x="1282" y="131"/>
                    </a:lnTo>
                    <a:lnTo>
                      <a:pt x="1279" y="144"/>
                    </a:lnTo>
                    <a:lnTo>
                      <a:pt x="1273" y="155"/>
                    </a:lnTo>
                    <a:lnTo>
                      <a:pt x="1265" y="165"/>
                    </a:lnTo>
                    <a:lnTo>
                      <a:pt x="1257" y="173"/>
                    </a:lnTo>
                    <a:lnTo>
                      <a:pt x="1246" y="179"/>
                    </a:lnTo>
                    <a:lnTo>
                      <a:pt x="1241" y="181"/>
                    </a:lnTo>
                    <a:lnTo>
                      <a:pt x="1235" y="184"/>
                    </a:lnTo>
                    <a:lnTo>
                      <a:pt x="1229" y="185"/>
                    </a:lnTo>
                    <a:lnTo>
                      <a:pt x="1222" y="185"/>
                    </a:lnTo>
                    <a:close/>
                    <a:moveTo>
                      <a:pt x="1432" y="185"/>
                    </a:moveTo>
                    <a:lnTo>
                      <a:pt x="1432" y="185"/>
                    </a:lnTo>
                    <a:lnTo>
                      <a:pt x="1426" y="185"/>
                    </a:lnTo>
                    <a:lnTo>
                      <a:pt x="1420" y="184"/>
                    </a:lnTo>
                    <a:lnTo>
                      <a:pt x="1414" y="181"/>
                    </a:lnTo>
                    <a:lnTo>
                      <a:pt x="1409" y="179"/>
                    </a:lnTo>
                    <a:lnTo>
                      <a:pt x="1399" y="173"/>
                    </a:lnTo>
                    <a:lnTo>
                      <a:pt x="1389" y="165"/>
                    </a:lnTo>
                    <a:lnTo>
                      <a:pt x="1382" y="155"/>
                    </a:lnTo>
                    <a:lnTo>
                      <a:pt x="1377" y="144"/>
                    </a:lnTo>
                    <a:lnTo>
                      <a:pt x="1372" y="131"/>
                    </a:lnTo>
                    <a:lnTo>
                      <a:pt x="1371" y="125"/>
                    </a:lnTo>
                    <a:lnTo>
                      <a:pt x="1371" y="118"/>
                    </a:lnTo>
                    <a:lnTo>
                      <a:pt x="1371" y="118"/>
                    </a:lnTo>
                    <a:lnTo>
                      <a:pt x="1371" y="111"/>
                    </a:lnTo>
                    <a:lnTo>
                      <a:pt x="1372" y="105"/>
                    </a:lnTo>
                    <a:lnTo>
                      <a:pt x="1377" y="92"/>
                    </a:lnTo>
                    <a:lnTo>
                      <a:pt x="1382" y="81"/>
                    </a:lnTo>
                    <a:lnTo>
                      <a:pt x="1389" y="71"/>
                    </a:lnTo>
                    <a:lnTo>
                      <a:pt x="1399" y="63"/>
                    </a:lnTo>
                    <a:lnTo>
                      <a:pt x="1409" y="57"/>
                    </a:lnTo>
                    <a:lnTo>
                      <a:pt x="1414" y="54"/>
                    </a:lnTo>
                    <a:lnTo>
                      <a:pt x="1420" y="53"/>
                    </a:lnTo>
                    <a:lnTo>
                      <a:pt x="1426" y="52"/>
                    </a:lnTo>
                    <a:lnTo>
                      <a:pt x="1432" y="52"/>
                    </a:lnTo>
                    <a:lnTo>
                      <a:pt x="1432" y="52"/>
                    </a:lnTo>
                    <a:lnTo>
                      <a:pt x="1438" y="52"/>
                    </a:lnTo>
                    <a:lnTo>
                      <a:pt x="1445" y="53"/>
                    </a:lnTo>
                    <a:lnTo>
                      <a:pt x="1450" y="54"/>
                    </a:lnTo>
                    <a:lnTo>
                      <a:pt x="1456" y="57"/>
                    </a:lnTo>
                    <a:lnTo>
                      <a:pt x="1467" y="63"/>
                    </a:lnTo>
                    <a:lnTo>
                      <a:pt x="1475" y="71"/>
                    </a:lnTo>
                    <a:lnTo>
                      <a:pt x="1483" y="81"/>
                    </a:lnTo>
                    <a:lnTo>
                      <a:pt x="1489" y="92"/>
                    </a:lnTo>
                    <a:lnTo>
                      <a:pt x="1492" y="105"/>
                    </a:lnTo>
                    <a:lnTo>
                      <a:pt x="1493" y="111"/>
                    </a:lnTo>
                    <a:lnTo>
                      <a:pt x="1493" y="118"/>
                    </a:lnTo>
                    <a:lnTo>
                      <a:pt x="1493" y="118"/>
                    </a:lnTo>
                    <a:lnTo>
                      <a:pt x="1493" y="125"/>
                    </a:lnTo>
                    <a:lnTo>
                      <a:pt x="1492" y="131"/>
                    </a:lnTo>
                    <a:lnTo>
                      <a:pt x="1489" y="144"/>
                    </a:lnTo>
                    <a:lnTo>
                      <a:pt x="1483" y="155"/>
                    </a:lnTo>
                    <a:lnTo>
                      <a:pt x="1475" y="165"/>
                    </a:lnTo>
                    <a:lnTo>
                      <a:pt x="1467" y="173"/>
                    </a:lnTo>
                    <a:lnTo>
                      <a:pt x="1456" y="179"/>
                    </a:lnTo>
                    <a:lnTo>
                      <a:pt x="1450" y="181"/>
                    </a:lnTo>
                    <a:lnTo>
                      <a:pt x="1445" y="184"/>
                    </a:lnTo>
                    <a:lnTo>
                      <a:pt x="1438" y="185"/>
                    </a:lnTo>
                    <a:lnTo>
                      <a:pt x="1432" y="185"/>
                    </a:lnTo>
                    <a:close/>
                    <a:moveTo>
                      <a:pt x="1465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700" y="118"/>
                    </a:lnTo>
                    <a:lnTo>
                      <a:pt x="700" y="118"/>
                    </a:lnTo>
                    <a:lnTo>
                      <a:pt x="710" y="118"/>
                    </a:lnTo>
                    <a:lnTo>
                      <a:pt x="719" y="121"/>
                    </a:lnTo>
                    <a:lnTo>
                      <a:pt x="729" y="123"/>
                    </a:lnTo>
                    <a:lnTo>
                      <a:pt x="737" y="126"/>
                    </a:lnTo>
                    <a:lnTo>
                      <a:pt x="746" y="131"/>
                    </a:lnTo>
                    <a:lnTo>
                      <a:pt x="753" y="135"/>
                    </a:lnTo>
                    <a:lnTo>
                      <a:pt x="760" y="142"/>
                    </a:lnTo>
                    <a:lnTo>
                      <a:pt x="768" y="148"/>
                    </a:lnTo>
                    <a:lnTo>
                      <a:pt x="773" y="155"/>
                    </a:lnTo>
                    <a:lnTo>
                      <a:pt x="778" y="164"/>
                    </a:lnTo>
                    <a:lnTo>
                      <a:pt x="783" y="172"/>
                    </a:lnTo>
                    <a:lnTo>
                      <a:pt x="788" y="181"/>
                    </a:lnTo>
                    <a:lnTo>
                      <a:pt x="791" y="191"/>
                    </a:lnTo>
                    <a:lnTo>
                      <a:pt x="793" y="200"/>
                    </a:lnTo>
                    <a:lnTo>
                      <a:pt x="794" y="211"/>
                    </a:lnTo>
                    <a:lnTo>
                      <a:pt x="795" y="221"/>
                    </a:lnTo>
                    <a:lnTo>
                      <a:pt x="795" y="221"/>
                    </a:lnTo>
                    <a:lnTo>
                      <a:pt x="794" y="232"/>
                    </a:lnTo>
                    <a:lnTo>
                      <a:pt x="793" y="241"/>
                    </a:lnTo>
                    <a:lnTo>
                      <a:pt x="791" y="252"/>
                    </a:lnTo>
                    <a:lnTo>
                      <a:pt x="788" y="261"/>
                    </a:lnTo>
                    <a:lnTo>
                      <a:pt x="783" y="270"/>
                    </a:lnTo>
                    <a:lnTo>
                      <a:pt x="778" y="278"/>
                    </a:lnTo>
                    <a:lnTo>
                      <a:pt x="773" y="286"/>
                    </a:lnTo>
                    <a:lnTo>
                      <a:pt x="768" y="294"/>
                    </a:lnTo>
                    <a:lnTo>
                      <a:pt x="760" y="300"/>
                    </a:lnTo>
                    <a:lnTo>
                      <a:pt x="753" y="306"/>
                    </a:lnTo>
                    <a:lnTo>
                      <a:pt x="746" y="312"/>
                    </a:lnTo>
                    <a:lnTo>
                      <a:pt x="737" y="316"/>
                    </a:lnTo>
                    <a:lnTo>
                      <a:pt x="729" y="319"/>
                    </a:lnTo>
                    <a:lnTo>
                      <a:pt x="719" y="322"/>
                    </a:lnTo>
                    <a:lnTo>
                      <a:pt x="710" y="323"/>
                    </a:lnTo>
                    <a:lnTo>
                      <a:pt x="700" y="324"/>
                    </a:lnTo>
                    <a:lnTo>
                      <a:pt x="0" y="324"/>
                    </a:lnTo>
                    <a:lnTo>
                      <a:pt x="0" y="647"/>
                    </a:lnTo>
                    <a:lnTo>
                      <a:pt x="1587" y="647"/>
                    </a:lnTo>
                    <a:lnTo>
                      <a:pt x="1587" y="133"/>
                    </a:lnTo>
                    <a:lnTo>
                      <a:pt x="1587" y="133"/>
                    </a:lnTo>
                    <a:lnTo>
                      <a:pt x="1585" y="119"/>
                    </a:lnTo>
                    <a:lnTo>
                      <a:pt x="1583" y="106"/>
                    </a:lnTo>
                    <a:lnTo>
                      <a:pt x="1580" y="93"/>
                    </a:lnTo>
                    <a:lnTo>
                      <a:pt x="1577" y="82"/>
                    </a:lnTo>
                    <a:lnTo>
                      <a:pt x="1572" y="70"/>
                    </a:lnTo>
                    <a:lnTo>
                      <a:pt x="1566" y="59"/>
                    </a:lnTo>
                    <a:lnTo>
                      <a:pt x="1558" y="48"/>
                    </a:lnTo>
                    <a:lnTo>
                      <a:pt x="1551" y="39"/>
                    </a:lnTo>
                    <a:lnTo>
                      <a:pt x="1542" y="30"/>
                    </a:lnTo>
                    <a:lnTo>
                      <a:pt x="1533" y="23"/>
                    </a:lnTo>
                    <a:lnTo>
                      <a:pt x="1522" y="17"/>
                    </a:lnTo>
                    <a:lnTo>
                      <a:pt x="1512" y="10"/>
                    </a:lnTo>
                    <a:lnTo>
                      <a:pt x="1500" y="6"/>
                    </a:lnTo>
                    <a:lnTo>
                      <a:pt x="1489" y="3"/>
                    </a:lnTo>
                    <a:lnTo>
                      <a:pt x="1477" y="1"/>
                    </a:lnTo>
                    <a:lnTo>
                      <a:pt x="1465" y="0"/>
                    </a:lnTo>
                    <a:close/>
                  </a:path>
                </a:pathLst>
              </a:custGeom>
              <a:solidFill>
                <a:srgbClr val="314A6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8" name="Google Shape;648;p49"/>
              <p:cNvSpPr/>
              <p:nvPr/>
            </p:nvSpPr>
            <p:spPr>
              <a:xfrm>
                <a:off x="670083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133"/>
                    </a:moveTo>
                    <a:lnTo>
                      <a:pt x="61" y="133"/>
                    </a:lnTo>
                    <a:lnTo>
                      <a:pt x="54" y="133"/>
                    </a:lnTo>
                    <a:lnTo>
                      <a:pt x="48" y="132"/>
                    </a:lnTo>
                    <a:lnTo>
                      <a:pt x="42" y="129"/>
                    </a:lnTo>
                    <a:lnTo>
                      <a:pt x="37" y="127"/>
                    </a:lnTo>
                    <a:lnTo>
                      <a:pt x="26" y="121"/>
                    </a:lnTo>
                    <a:lnTo>
                      <a:pt x="18" y="113"/>
                    </a:lnTo>
                    <a:lnTo>
                      <a:pt x="10" y="103"/>
                    </a:lnTo>
                    <a:lnTo>
                      <a:pt x="4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4" y="40"/>
                    </a:lnTo>
                    <a:lnTo>
                      <a:pt x="10" y="29"/>
                    </a:lnTo>
                    <a:lnTo>
                      <a:pt x="18" y="19"/>
                    </a:lnTo>
                    <a:lnTo>
                      <a:pt x="26" y="11"/>
                    </a:lnTo>
                    <a:lnTo>
                      <a:pt x="37" y="5"/>
                    </a:lnTo>
                    <a:lnTo>
                      <a:pt x="42" y="2"/>
                    </a:lnTo>
                    <a:lnTo>
                      <a:pt x="48" y="1"/>
                    </a:lnTo>
                    <a:lnTo>
                      <a:pt x="54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2" y="1"/>
                    </a:lnTo>
                    <a:lnTo>
                      <a:pt x="79" y="2"/>
                    </a:lnTo>
                    <a:lnTo>
                      <a:pt x="84" y="5"/>
                    </a:lnTo>
                    <a:lnTo>
                      <a:pt x="94" y="11"/>
                    </a:lnTo>
                    <a:lnTo>
                      <a:pt x="104" y="19"/>
                    </a:lnTo>
                    <a:lnTo>
                      <a:pt x="111" y="29"/>
                    </a:lnTo>
                    <a:lnTo>
                      <a:pt x="116" y="40"/>
                    </a:lnTo>
                    <a:lnTo>
                      <a:pt x="121" y="53"/>
                    </a:lnTo>
                    <a:lnTo>
                      <a:pt x="121" y="59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1" y="73"/>
                    </a:lnTo>
                    <a:lnTo>
                      <a:pt x="121" y="79"/>
                    </a:lnTo>
                    <a:lnTo>
                      <a:pt x="116" y="92"/>
                    </a:lnTo>
                    <a:lnTo>
                      <a:pt x="111" y="103"/>
                    </a:lnTo>
                    <a:lnTo>
                      <a:pt x="104" y="113"/>
                    </a:lnTo>
                    <a:lnTo>
                      <a:pt x="94" y="121"/>
                    </a:lnTo>
                    <a:lnTo>
                      <a:pt x="84" y="127"/>
                    </a:lnTo>
                    <a:lnTo>
                      <a:pt x="79" y="129"/>
                    </a:lnTo>
                    <a:lnTo>
                      <a:pt x="72" y="132"/>
                    </a:lnTo>
                    <a:lnTo>
                      <a:pt x="67" y="133"/>
                    </a:lnTo>
                    <a:lnTo>
                      <a:pt x="61" y="1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49" name="Google Shape;649;p49"/>
              <p:cNvSpPr/>
              <p:nvPr/>
            </p:nvSpPr>
            <p:spPr>
              <a:xfrm>
                <a:off x="685958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133"/>
                    </a:moveTo>
                    <a:lnTo>
                      <a:pt x="61" y="133"/>
                    </a:lnTo>
                    <a:lnTo>
                      <a:pt x="55" y="133"/>
                    </a:lnTo>
                    <a:lnTo>
                      <a:pt x="50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2" y="79"/>
                    </a:lnTo>
                    <a:lnTo>
                      <a:pt x="1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59"/>
                    </a:lnTo>
                    <a:lnTo>
                      <a:pt x="2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50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8" y="0"/>
                    </a:lnTo>
                    <a:lnTo>
                      <a:pt x="74" y="1"/>
                    </a:lnTo>
                    <a:lnTo>
                      <a:pt x="80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74" y="132"/>
                    </a:lnTo>
                    <a:lnTo>
                      <a:pt x="68" y="133"/>
                    </a:lnTo>
                    <a:lnTo>
                      <a:pt x="61" y="1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0" name="Google Shape;650;p49"/>
              <p:cNvSpPr/>
              <p:nvPr/>
            </p:nvSpPr>
            <p:spPr>
              <a:xfrm>
                <a:off x="7026276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133"/>
                    </a:moveTo>
                    <a:lnTo>
                      <a:pt x="61" y="133"/>
                    </a:lnTo>
                    <a:lnTo>
                      <a:pt x="55" y="133"/>
                    </a:lnTo>
                    <a:lnTo>
                      <a:pt x="49" y="132"/>
                    </a:lnTo>
                    <a:lnTo>
                      <a:pt x="43" y="129"/>
                    </a:lnTo>
                    <a:lnTo>
                      <a:pt x="38" y="127"/>
                    </a:lnTo>
                    <a:lnTo>
                      <a:pt x="28" y="121"/>
                    </a:lnTo>
                    <a:lnTo>
                      <a:pt x="18" y="113"/>
                    </a:lnTo>
                    <a:lnTo>
                      <a:pt x="11" y="103"/>
                    </a:lnTo>
                    <a:lnTo>
                      <a:pt x="6" y="92"/>
                    </a:lnTo>
                    <a:lnTo>
                      <a:pt x="1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59"/>
                    </a:lnTo>
                    <a:lnTo>
                      <a:pt x="1" y="53"/>
                    </a:lnTo>
                    <a:lnTo>
                      <a:pt x="6" y="40"/>
                    </a:lnTo>
                    <a:lnTo>
                      <a:pt x="11" y="29"/>
                    </a:lnTo>
                    <a:lnTo>
                      <a:pt x="18" y="19"/>
                    </a:lnTo>
                    <a:lnTo>
                      <a:pt x="28" y="11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49" y="1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67" y="0"/>
                    </a:lnTo>
                    <a:lnTo>
                      <a:pt x="74" y="1"/>
                    </a:lnTo>
                    <a:lnTo>
                      <a:pt x="79" y="2"/>
                    </a:lnTo>
                    <a:lnTo>
                      <a:pt x="85" y="5"/>
                    </a:lnTo>
                    <a:lnTo>
                      <a:pt x="96" y="11"/>
                    </a:lnTo>
                    <a:lnTo>
                      <a:pt x="104" y="19"/>
                    </a:lnTo>
                    <a:lnTo>
                      <a:pt x="112" y="29"/>
                    </a:lnTo>
                    <a:lnTo>
                      <a:pt x="118" y="40"/>
                    </a:lnTo>
                    <a:lnTo>
                      <a:pt x="121" y="53"/>
                    </a:lnTo>
                    <a:lnTo>
                      <a:pt x="122" y="59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73"/>
                    </a:lnTo>
                    <a:lnTo>
                      <a:pt x="121" y="79"/>
                    </a:lnTo>
                    <a:lnTo>
                      <a:pt x="118" y="92"/>
                    </a:lnTo>
                    <a:lnTo>
                      <a:pt x="112" y="103"/>
                    </a:lnTo>
                    <a:lnTo>
                      <a:pt x="104" y="113"/>
                    </a:lnTo>
                    <a:lnTo>
                      <a:pt x="96" y="121"/>
                    </a:lnTo>
                    <a:lnTo>
                      <a:pt x="85" y="127"/>
                    </a:lnTo>
                    <a:lnTo>
                      <a:pt x="79" y="129"/>
                    </a:lnTo>
                    <a:lnTo>
                      <a:pt x="74" y="132"/>
                    </a:lnTo>
                    <a:lnTo>
                      <a:pt x="67" y="133"/>
                    </a:lnTo>
                    <a:lnTo>
                      <a:pt x="61" y="13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1" name="Google Shape;651;p49"/>
              <p:cNvSpPr/>
              <p:nvPr/>
            </p:nvSpPr>
            <p:spPr>
              <a:xfrm>
                <a:off x="5938838" y="2595563"/>
                <a:ext cx="1258888" cy="514350"/>
              </a:xfrm>
              <a:custGeom>
                <a:rect b="b" l="l" r="r" t="t"/>
                <a:pathLst>
                  <a:path extrusionOk="0" h="647" w="1587">
                    <a:moveTo>
                      <a:pt x="1465" y="0"/>
                    </a:moveTo>
                    <a:lnTo>
                      <a:pt x="0" y="0"/>
                    </a:lnTo>
                    <a:lnTo>
                      <a:pt x="0" y="118"/>
                    </a:lnTo>
                    <a:lnTo>
                      <a:pt x="700" y="118"/>
                    </a:lnTo>
                    <a:lnTo>
                      <a:pt x="700" y="118"/>
                    </a:lnTo>
                    <a:lnTo>
                      <a:pt x="710" y="118"/>
                    </a:lnTo>
                    <a:lnTo>
                      <a:pt x="719" y="121"/>
                    </a:lnTo>
                    <a:lnTo>
                      <a:pt x="729" y="123"/>
                    </a:lnTo>
                    <a:lnTo>
                      <a:pt x="737" y="126"/>
                    </a:lnTo>
                    <a:lnTo>
                      <a:pt x="746" y="131"/>
                    </a:lnTo>
                    <a:lnTo>
                      <a:pt x="753" y="135"/>
                    </a:lnTo>
                    <a:lnTo>
                      <a:pt x="760" y="142"/>
                    </a:lnTo>
                    <a:lnTo>
                      <a:pt x="768" y="148"/>
                    </a:lnTo>
                    <a:lnTo>
                      <a:pt x="773" y="155"/>
                    </a:lnTo>
                    <a:lnTo>
                      <a:pt x="778" y="164"/>
                    </a:lnTo>
                    <a:lnTo>
                      <a:pt x="783" y="172"/>
                    </a:lnTo>
                    <a:lnTo>
                      <a:pt x="788" y="181"/>
                    </a:lnTo>
                    <a:lnTo>
                      <a:pt x="791" y="191"/>
                    </a:lnTo>
                    <a:lnTo>
                      <a:pt x="793" y="200"/>
                    </a:lnTo>
                    <a:lnTo>
                      <a:pt x="794" y="211"/>
                    </a:lnTo>
                    <a:lnTo>
                      <a:pt x="795" y="221"/>
                    </a:lnTo>
                    <a:lnTo>
                      <a:pt x="795" y="221"/>
                    </a:lnTo>
                    <a:lnTo>
                      <a:pt x="794" y="232"/>
                    </a:lnTo>
                    <a:lnTo>
                      <a:pt x="793" y="241"/>
                    </a:lnTo>
                    <a:lnTo>
                      <a:pt x="791" y="252"/>
                    </a:lnTo>
                    <a:lnTo>
                      <a:pt x="788" y="261"/>
                    </a:lnTo>
                    <a:lnTo>
                      <a:pt x="783" y="270"/>
                    </a:lnTo>
                    <a:lnTo>
                      <a:pt x="778" y="278"/>
                    </a:lnTo>
                    <a:lnTo>
                      <a:pt x="773" y="286"/>
                    </a:lnTo>
                    <a:lnTo>
                      <a:pt x="768" y="294"/>
                    </a:lnTo>
                    <a:lnTo>
                      <a:pt x="760" y="300"/>
                    </a:lnTo>
                    <a:lnTo>
                      <a:pt x="753" y="306"/>
                    </a:lnTo>
                    <a:lnTo>
                      <a:pt x="746" y="312"/>
                    </a:lnTo>
                    <a:lnTo>
                      <a:pt x="737" y="316"/>
                    </a:lnTo>
                    <a:lnTo>
                      <a:pt x="729" y="319"/>
                    </a:lnTo>
                    <a:lnTo>
                      <a:pt x="719" y="322"/>
                    </a:lnTo>
                    <a:lnTo>
                      <a:pt x="710" y="323"/>
                    </a:lnTo>
                    <a:lnTo>
                      <a:pt x="700" y="324"/>
                    </a:lnTo>
                    <a:lnTo>
                      <a:pt x="0" y="324"/>
                    </a:lnTo>
                    <a:lnTo>
                      <a:pt x="0" y="647"/>
                    </a:lnTo>
                    <a:lnTo>
                      <a:pt x="1587" y="647"/>
                    </a:lnTo>
                    <a:lnTo>
                      <a:pt x="1587" y="133"/>
                    </a:lnTo>
                    <a:lnTo>
                      <a:pt x="1587" y="133"/>
                    </a:lnTo>
                    <a:lnTo>
                      <a:pt x="1585" y="119"/>
                    </a:lnTo>
                    <a:lnTo>
                      <a:pt x="1583" y="106"/>
                    </a:lnTo>
                    <a:lnTo>
                      <a:pt x="1580" y="93"/>
                    </a:lnTo>
                    <a:lnTo>
                      <a:pt x="1577" y="82"/>
                    </a:lnTo>
                    <a:lnTo>
                      <a:pt x="1572" y="70"/>
                    </a:lnTo>
                    <a:lnTo>
                      <a:pt x="1566" y="59"/>
                    </a:lnTo>
                    <a:lnTo>
                      <a:pt x="1558" y="48"/>
                    </a:lnTo>
                    <a:lnTo>
                      <a:pt x="1551" y="39"/>
                    </a:lnTo>
                    <a:lnTo>
                      <a:pt x="1542" y="30"/>
                    </a:lnTo>
                    <a:lnTo>
                      <a:pt x="1533" y="23"/>
                    </a:lnTo>
                    <a:lnTo>
                      <a:pt x="1522" y="17"/>
                    </a:lnTo>
                    <a:lnTo>
                      <a:pt x="1512" y="10"/>
                    </a:lnTo>
                    <a:lnTo>
                      <a:pt x="1500" y="6"/>
                    </a:lnTo>
                    <a:lnTo>
                      <a:pt x="1489" y="3"/>
                    </a:lnTo>
                    <a:lnTo>
                      <a:pt x="1477" y="1"/>
                    </a:lnTo>
                    <a:lnTo>
                      <a:pt x="146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2" name="Google Shape;652;p49"/>
              <p:cNvSpPr/>
              <p:nvPr/>
            </p:nvSpPr>
            <p:spPr>
              <a:xfrm>
                <a:off x="5938838" y="4037013"/>
                <a:ext cx="190500" cy="639763"/>
              </a:xfrm>
              <a:custGeom>
                <a:rect b="b" l="l" r="r" t="t"/>
                <a:pathLst>
                  <a:path extrusionOk="0" h="807" w="241">
                    <a:moveTo>
                      <a:pt x="197" y="664"/>
                    </a:moveTo>
                    <a:lnTo>
                      <a:pt x="0" y="664"/>
                    </a:lnTo>
                    <a:lnTo>
                      <a:pt x="0" y="807"/>
                    </a:lnTo>
                    <a:lnTo>
                      <a:pt x="241" y="807"/>
                    </a:lnTo>
                    <a:lnTo>
                      <a:pt x="241" y="807"/>
                    </a:lnTo>
                    <a:lnTo>
                      <a:pt x="226" y="767"/>
                    </a:lnTo>
                    <a:lnTo>
                      <a:pt x="213" y="729"/>
                    </a:lnTo>
                    <a:lnTo>
                      <a:pt x="204" y="695"/>
                    </a:lnTo>
                    <a:lnTo>
                      <a:pt x="197" y="664"/>
                    </a:lnTo>
                    <a:close/>
                    <a:moveTo>
                      <a:pt x="179" y="384"/>
                    </a:moveTo>
                    <a:lnTo>
                      <a:pt x="0" y="384"/>
                    </a:lnTo>
                    <a:lnTo>
                      <a:pt x="0" y="473"/>
                    </a:lnTo>
                    <a:lnTo>
                      <a:pt x="179" y="473"/>
                    </a:lnTo>
                    <a:lnTo>
                      <a:pt x="179" y="384"/>
                    </a:lnTo>
                    <a:close/>
                    <a:moveTo>
                      <a:pt x="179" y="0"/>
                    </a:moveTo>
                    <a:lnTo>
                      <a:pt x="0" y="0"/>
                    </a:lnTo>
                    <a:lnTo>
                      <a:pt x="0" y="193"/>
                    </a:lnTo>
                    <a:lnTo>
                      <a:pt x="179" y="193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DEE8F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3" name="Google Shape;653;p49"/>
              <p:cNvSpPr/>
              <p:nvPr/>
            </p:nvSpPr>
            <p:spPr>
              <a:xfrm>
                <a:off x="5938838" y="4562475"/>
                <a:ext cx="190500" cy="114300"/>
              </a:xfrm>
              <a:custGeom>
                <a:rect b="b" l="l" r="r" t="t"/>
                <a:pathLst>
                  <a:path extrusionOk="0" h="143" w="241">
                    <a:moveTo>
                      <a:pt x="197" y="0"/>
                    </a:moveTo>
                    <a:lnTo>
                      <a:pt x="0" y="0"/>
                    </a:lnTo>
                    <a:lnTo>
                      <a:pt x="0" y="143"/>
                    </a:lnTo>
                    <a:lnTo>
                      <a:pt x="241" y="143"/>
                    </a:lnTo>
                    <a:lnTo>
                      <a:pt x="241" y="143"/>
                    </a:lnTo>
                    <a:lnTo>
                      <a:pt x="226" y="103"/>
                    </a:lnTo>
                    <a:lnTo>
                      <a:pt x="213" y="65"/>
                    </a:lnTo>
                    <a:lnTo>
                      <a:pt x="204" y="31"/>
                    </a:lnTo>
                    <a:lnTo>
                      <a:pt x="197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4" name="Google Shape;654;p49"/>
              <p:cNvSpPr/>
              <p:nvPr/>
            </p:nvSpPr>
            <p:spPr>
              <a:xfrm>
                <a:off x="5938838" y="4340225"/>
                <a:ext cx="141288" cy="71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5" name="Google Shape;655;p49"/>
              <p:cNvSpPr/>
              <p:nvPr/>
            </p:nvSpPr>
            <p:spPr>
              <a:xfrm>
                <a:off x="5938838" y="4037013"/>
                <a:ext cx="141288" cy="15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6" name="Google Shape;656;p49"/>
              <p:cNvSpPr/>
              <p:nvPr/>
            </p:nvSpPr>
            <p:spPr>
              <a:xfrm>
                <a:off x="670083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4" y="0"/>
                    </a:lnTo>
                    <a:lnTo>
                      <a:pt x="48" y="1"/>
                    </a:lnTo>
                    <a:lnTo>
                      <a:pt x="42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8" y="19"/>
                    </a:lnTo>
                    <a:lnTo>
                      <a:pt x="10" y="29"/>
                    </a:lnTo>
                    <a:lnTo>
                      <a:pt x="4" y="40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3"/>
                    </a:lnTo>
                    <a:lnTo>
                      <a:pt x="1" y="79"/>
                    </a:lnTo>
                    <a:lnTo>
                      <a:pt x="4" y="92"/>
                    </a:lnTo>
                    <a:lnTo>
                      <a:pt x="10" y="103"/>
                    </a:lnTo>
                    <a:lnTo>
                      <a:pt x="18" y="113"/>
                    </a:lnTo>
                    <a:lnTo>
                      <a:pt x="26" y="121"/>
                    </a:lnTo>
                    <a:lnTo>
                      <a:pt x="37" y="127"/>
                    </a:lnTo>
                    <a:lnTo>
                      <a:pt x="42" y="129"/>
                    </a:lnTo>
                    <a:lnTo>
                      <a:pt x="48" y="132"/>
                    </a:lnTo>
                    <a:lnTo>
                      <a:pt x="54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9" y="129"/>
                    </a:lnTo>
                    <a:lnTo>
                      <a:pt x="84" y="127"/>
                    </a:lnTo>
                    <a:lnTo>
                      <a:pt x="94" y="121"/>
                    </a:lnTo>
                    <a:lnTo>
                      <a:pt x="104" y="113"/>
                    </a:lnTo>
                    <a:lnTo>
                      <a:pt x="111" y="103"/>
                    </a:lnTo>
                    <a:lnTo>
                      <a:pt x="116" y="92"/>
                    </a:lnTo>
                    <a:lnTo>
                      <a:pt x="121" y="79"/>
                    </a:lnTo>
                    <a:lnTo>
                      <a:pt x="121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1" y="59"/>
                    </a:lnTo>
                    <a:lnTo>
                      <a:pt x="121" y="53"/>
                    </a:lnTo>
                    <a:lnTo>
                      <a:pt x="116" y="40"/>
                    </a:lnTo>
                    <a:lnTo>
                      <a:pt x="111" y="29"/>
                    </a:lnTo>
                    <a:lnTo>
                      <a:pt x="104" y="19"/>
                    </a:lnTo>
                    <a:lnTo>
                      <a:pt x="94" y="11"/>
                    </a:lnTo>
                    <a:lnTo>
                      <a:pt x="84" y="5"/>
                    </a:lnTo>
                    <a:lnTo>
                      <a:pt x="79" y="2"/>
                    </a:lnTo>
                    <a:lnTo>
                      <a:pt x="72" y="1"/>
                    </a:lnTo>
                    <a:lnTo>
                      <a:pt x="67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06159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7" name="Google Shape;657;p49"/>
              <p:cNvSpPr/>
              <p:nvPr/>
            </p:nvSpPr>
            <p:spPr>
              <a:xfrm>
                <a:off x="670083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4" y="0"/>
                    </a:lnTo>
                    <a:lnTo>
                      <a:pt x="48" y="1"/>
                    </a:lnTo>
                    <a:lnTo>
                      <a:pt x="42" y="2"/>
                    </a:lnTo>
                    <a:lnTo>
                      <a:pt x="37" y="5"/>
                    </a:lnTo>
                    <a:lnTo>
                      <a:pt x="26" y="11"/>
                    </a:lnTo>
                    <a:lnTo>
                      <a:pt x="18" y="19"/>
                    </a:lnTo>
                    <a:lnTo>
                      <a:pt x="10" y="29"/>
                    </a:lnTo>
                    <a:lnTo>
                      <a:pt x="4" y="40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3"/>
                    </a:lnTo>
                    <a:lnTo>
                      <a:pt x="1" y="79"/>
                    </a:lnTo>
                    <a:lnTo>
                      <a:pt x="4" y="92"/>
                    </a:lnTo>
                    <a:lnTo>
                      <a:pt x="10" y="103"/>
                    </a:lnTo>
                    <a:lnTo>
                      <a:pt x="18" y="113"/>
                    </a:lnTo>
                    <a:lnTo>
                      <a:pt x="26" y="121"/>
                    </a:lnTo>
                    <a:lnTo>
                      <a:pt x="37" y="127"/>
                    </a:lnTo>
                    <a:lnTo>
                      <a:pt x="42" y="129"/>
                    </a:lnTo>
                    <a:lnTo>
                      <a:pt x="48" y="132"/>
                    </a:lnTo>
                    <a:lnTo>
                      <a:pt x="54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9" y="129"/>
                    </a:lnTo>
                    <a:lnTo>
                      <a:pt x="84" y="127"/>
                    </a:lnTo>
                    <a:lnTo>
                      <a:pt x="94" y="121"/>
                    </a:lnTo>
                    <a:lnTo>
                      <a:pt x="104" y="113"/>
                    </a:lnTo>
                    <a:lnTo>
                      <a:pt x="111" y="103"/>
                    </a:lnTo>
                    <a:lnTo>
                      <a:pt x="116" y="92"/>
                    </a:lnTo>
                    <a:lnTo>
                      <a:pt x="121" y="79"/>
                    </a:lnTo>
                    <a:lnTo>
                      <a:pt x="121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1" y="59"/>
                    </a:lnTo>
                    <a:lnTo>
                      <a:pt x="121" y="53"/>
                    </a:lnTo>
                    <a:lnTo>
                      <a:pt x="116" y="40"/>
                    </a:lnTo>
                    <a:lnTo>
                      <a:pt x="111" y="29"/>
                    </a:lnTo>
                    <a:lnTo>
                      <a:pt x="104" y="19"/>
                    </a:lnTo>
                    <a:lnTo>
                      <a:pt x="94" y="11"/>
                    </a:lnTo>
                    <a:lnTo>
                      <a:pt x="84" y="5"/>
                    </a:lnTo>
                    <a:lnTo>
                      <a:pt x="79" y="2"/>
                    </a:lnTo>
                    <a:lnTo>
                      <a:pt x="72" y="1"/>
                    </a:lnTo>
                    <a:lnTo>
                      <a:pt x="67" y="0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8" name="Google Shape;658;p49"/>
              <p:cNvSpPr/>
              <p:nvPr/>
            </p:nvSpPr>
            <p:spPr>
              <a:xfrm>
                <a:off x="685958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5" y="0"/>
                    </a:lnTo>
                    <a:lnTo>
                      <a:pt x="50" y="1"/>
                    </a:lnTo>
                    <a:lnTo>
                      <a:pt x="43" y="2"/>
                    </a:lnTo>
                    <a:lnTo>
                      <a:pt x="38" y="5"/>
                    </a:lnTo>
                    <a:lnTo>
                      <a:pt x="28" y="11"/>
                    </a:lnTo>
                    <a:lnTo>
                      <a:pt x="18" y="19"/>
                    </a:lnTo>
                    <a:lnTo>
                      <a:pt x="11" y="29"/>
                    </a:lnTo>
                    <a:lnTo>
                      <a:pt x="6" y="40"/>
                    </a:lnTo>
                    <a:lnTo>
                      <a:pt x="2" y="53"/>
                    </a:lnTo>
                    <a:lnTo>
                      <a:pt x="1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73"/>
                    </a:lnTo>
                    <a:lnTo>
                      <a:pt x="2" y="79"/>
                    </a:lnTo>
                    <a:lnTo>
                      <a:pt x="6" y="92"/>
                    </a:lnTo>
                    <a:lnTo>
                      <a:pt x="11" y="103"/>
                    </a:lnTo>
                    <a:lnTo>
                      <a:pt x="18" y="113"/>
                    </a:lnTo>
                    <a:lnTo>
                      <a:pt x="28" y="121"/>
                    </a:lnTo>
                    <a:lnTo>
                      <a:pt x="38" y="127"/>
                    </a:lnTo>
                    <a:lnTo>
                      <a:pt x="43" y="129"/>
                    </a:lnTo>
                    <a:lnTo>
                      <a:pt x="50" y="132"/>
                    </a:lnTo>
                    <a:lnTo>
                      <a:pt x="55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8" y="133"/>
                    </a:lnTo>
                    <a:lnTo>
                      <a:pt x="74" y="132"/>
                    </a:lnTo>
                    <a:lnTo>
                      <a:pt x="80" y="129"/>
                    </a:lnTo>
                    <a:lnTo>
                      <a:pt x="85" y="127"/>
                    </a:lnTo>
                    <a:lnTo>
                      <a:pt x="96" y="121"/>
                    </a:lnTo>
                    <a:lnTo>
                      <a:pt x="104" y="113"/>
                    </a:lnTo>
                    <a:lnTo>
                      <a:pt x="112" y="103"/>
                    </a:lnTo>
                    <a:lnTo>
                      <a:pt x="118" y="92"/>
                    </a:lnTo>
                    <a:lnTo>
                      <a:pt x="121" y="79"/>
                    </a:lnTo>
                    <a:lnTo>
                      <a:pt x="122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59"/>
                    </a:lnTo>
                    <a:lnTo>
                      <a:pt x="121" y="53"/>
                    </a:lnTo>
                    <a:lnTo>
                      <a:pt x="118" y="40"/>
                    </a:lnTo>
                    <a:lnTo>
                      <a:pt x="112" y="29"/>
                    </a:lnTo>
                    <a:lnTo>
                      <a:pt x="104" y="19"/>
                    </a:lnTo>
                    <a:lnTo>
                      <a:pt x="96" y="11"/>
                    </a:lnTo>
                    <a:lnTo>
                      <a:pt x="85" y="5"/>
                    </a:lnTo>
                    <a:lnTo>
                      <a:pt x="80" y="2"/>
                    </a:lnTo>
                    <a:lnTo>
                      <a:pt x="74" y="1"/>
                    </a:lnTo>
                    <a:lnTo>
                      <a:pt x="68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E8CE5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59" name="Google Shape;659;p49"/>
              <p:cNvSpPr/>
              <p:nvPr/>
            </p:nvSpPr>
            <p:spPr>
              <a:xfrm>
                <a:off x="6859588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5" y="0"/>
                    </a:lnTo>
                    <a:lnTo>
                      <a:pt x="50" y="1"/>
                    </a:lnTo>
                    <a:lnTo>
                      <a:pt x="43" y="2"/>
                    </a:lnTo>
                    <a:lnTo>
                      <a:pt x="38" y="5"/>
                    </a:lnTo>
                    <a:lnTo>
                      <a:pt x="28" y="11"/>
                    </a:lnTo>
                    <a:lnTo>
                      <a:pt x="18" y="19"/>
                    </a:lnTo>
                    <a:lnTo>
                      <a:pt x="11" y="29"/>
                    </a:lnTo>
                    <a:lnTo>
                      <a:pt x="6" y="40"/>
                    </a:lnTo>
                    <a:lnTo>
                      <a:pt x="2" y="53"/>
                    </a:lnTo>
                    <a:lnTo>
                      <a:pt x="1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73"/>
                    </a:lnTo>
                    <a:lnTo>
                      <a:pt x="2" y="79"/>
                    </a:lnTo>
                    <a:lnTo>
                      <a:pt x="6" y="92"/>
                    </a:lnTo>
                    <a:lnTo>
                      <a:pt x="11" y="103"/>
                    </a:lnTo>
                    <a:lnTo>
                      <a:pt x="18" y="113"/>
                    </a:lnTo>
                    <a:lnTo>
                      <a:pt x="28" y="121"/>
                    </a:lnTo>
                    <a:lnTo>
                      <a:pt x="38" y="127"/>
                    </a:lnTo>
                    <a:lnTo>
                      <a:pt x="43" y="129"/>
                    </a:lnTo>
                    <a:lnTo>
                      <a:pt x="50" y="132"/>
                    </a:lnTo>
                    <a:lnTo>
                      <a:pt x="55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8" y="133"/>
                    </a:lnTo>
                    <a:lnTo>
                      <a:pt x="74" y="132"/>
                    </a:lnTo>
                    <a:lnTo>
                      <a:pt x="80" y="129"/>
                    </a:lnTo>
                    <a:lnTo>
                      <a:pt x="85" y="127"/>
                    </a:lnTo>
                    <a:lnTo>
                      <a:pt x="96" y="121"/>
                    </a:lnTo>
                    <a:lnTo>
                      <a:pt x="104" y="113"/>
                    </a:lnTo>
                    <a:lnTo>
                      <a:pt x="112" y="103"/>
                    </a:lnTo>
                    <a:lnTo>
                      <a:pt x="118" y="92"/>
                    </a:lnTo>
                    <a:lnTo>
                      <a:pt x="121" y="79"/>
                    </a:lnTo>
                    <a:lnTo>
                      <a:pt x="122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59"/>
                    </a:lnTo>
                    <a:lnTo>
                      <a:pt x="121" y="53"/>
                    </a:lnTo>
                    <a:lnTo>
                      <a:pt x="118" y="40"/>
                    </a:lnTo>
                    <a:lnTo>
                      <a:pt x="112" y="29"/>
                    </a:lnTo>
                    <a:lnTo>
                      <a:pt x="104" y="19"/>
                    </a:lnTo>
                    <a:lnTo>
                      <a:pt x="96" y="11"/>
                    </a:lnTo>
                    <a:lnTo>
                      <a:pt x="85" y="5"/>
                    </a:lnTo>
                    <a:lnTo>
                      <a:pt x="80" y="2"/>
                    </a:lnTo>
                    <a:lnTo>
                      <a:pt x="74" y="1"/>
                    </a:lnTo>
                    <a:lnTo>
                      <a:pt x="68" y="0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0" name="Google Shape;660;p49"/>
              <p:cNvSpPr/>
              <p:nvPr/>
            </p:nvSpPr>
            <p:spPr>
              <a:xfrm>
                <a:off x="7026276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5" y="0"/>
                    </a:lnTo>
                    <a:lnTo>
                      <a:pt x="49" y="1"/>
                    </a:lnTo>
                    <a:lnTo>
                      <a:pt x="43" y="2"/>
                    </a:lnTo>
                    <a:lnTo>
                      <a:pt x="38" y="5"/>
                    </a:lnTo>
                    <a:lnTo>
                      <a:pt x="28" y="11"/>
                    </a:lnTo>
                    <a:lnTo>
                      <a:pt x="18" y="19"/>
                    </a:lnTo>
                    <a:lnTo>
                      <a:pt x="11" y="29"/>
                    </a:lnTo>
                    <a:lnTo>
                      <a:pt x="6" y="40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3"/>
                    </a:lnTo>
                    <a:lnTo>
                      <a:pt x="1" y="79"/>
                    </a:lnTo>
                    <a:lnTo>
                      <a:pt x="6" y="92"/>
                    </a:lnTo>
                    <a:lnTo>
                      <a:pt x="11" y="103"/>
                    </a:lnTo>
                    <a:lnTo>
                      <a:pt x="18" y="113"/>
                    </a:lnTo>
                    <a:lnTo>
                      <a:pt x="28" y="121"/>
                    </a:lnTo>
                    <a:lnTo>
                      <a:pt x="38" y="127"/>
                    </a:lnTo>
                    <a:lnTo>
                      <a:pt x="43" y="129"/>
                    </a:lnTo>
                    <a:lnTo>
                      <a:pt x="49" y="132"/>
                    </a:lnTo>
                    <a:lnTo>
                      <a:pt x="55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7" y="133"/>
                    </a:lnTo>
                    <a:lnTo>
                      <a:pt x="74" y="132"/>
                    </a:lnTo>
                    <a:lnTo>
                      <a:pt x="79" y="129"/>
                    </a:lnTo>
                    <a:lnTo>
                      <a:pt x="85" y="127"/>
                    </a:lnTo>
                    <a:lnTo>
                      <a:pt x="96" y="121"/>
                    </a:lnTo>
                    <a:lnTo>
                      <a:pt x="104" y="113"/>
                    </a:lnTo>
                    <a:lnTo>
                      <a:pt x="112" y="103"/>
                    </a:lnTo>
                    <a:lnTo>
                      <a:pt x="118" y="92"/>
                    </a:lnTo>
                    <a:lnTo>
                      <a:pt x="121" y="79"/>
                    </a:lnTo>
                    <a:lnTo>
                      <a:pt x="122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59"/>
                    </a:lnTo>
                    <a:lnTo>
                      <a:pt x="121" y="53"/>
                    </a:lnTo>
                    <a:lnTo>
                      <a:pt x="118" y="40"/>
                    </a:lnTo>
                    <a:lnTo>
                      <a:pt x="112" y="29"/>
                    </a:lnTo>
                    <a:lnTo>
                      <a:pt x="104" y="19"/>
                    </a:lnTo>
                    <a:lnTo>
                      <a:pt x="96" y="11"/>
                    </a:lnTo>
                    <a:lnTo>
                      <a:pt x="85" y="5"/>
                    </a:lnTo>
                    <a:lnTo>
                      <a:pt x="79" y="2"/>
                    </a:lnTo>
                    <a:lnTo>
                      <a:pt x="74" y="1"/>
                    </a:lnTo>
                    <a:lnTo>
                      <a:pt x="67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0BBAC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1" name="Google Shape;661;p49"/>
              <p:cNvSpPr/>
              <p:nvPr/>
            </p:nvSpPr>
            <p:spPr>
              <a:xfrm>
                <a:off x="7026276" y="2636838"/>
                <a:ext cx="96838" cy="104775"/>
              </a:xfrm>
              <a:custGeom>
                <a:rect b="b" l="l" r="r" t="t"/>
                <a:pathLst>
                  <a:path extrusionOk="0" h="133" w="122">
                    <a:moveTo>
                      <a:pt x="61" y="0"/>
                    </a:moveTo>
                    <a:lnTo>
                      <a:pt x="61" y="0"/>
                    </a:lnTo>
                    <a:lnTo>
                      <a:pt x="55" y="0"/>
                    </a:lnTo>
                    <a:lnTo>
                      <a:pt x="49" y="1"/>
                    </a:lnTo>
                    <a:lnTo>
                      <a:pt x="43" y="2"/>
                    </a:lnTo>
                    <a:lnTo>
                      <a:pt x="38" y="5"/>
                    </a:lnTo>
                    <a:lnTo>
                      <a:pt x="28" y="11"/>
                    </a:lnTo>
                    <a:lnTo>
                      <a:pt x="18" y="19"/>
                    </a:lnTo>
                    <a:lnTo>
                      <a:pt x="11" y="29"/>
                    </a:lnTo>
                    <a:lnTo>
                      <a:pt x="6" y="40"/>
                    </a:lnTo>
                    <a:lnTo>
                      <a:pt x="1" y="53"/>
                    </a:lnTo>
                    <a:lnTo>
                      <a:pt x="0" y="5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3"/>
                    </a:lnTo>
                    <a:lnTo>
                      <a:pt x="1" y="79"/>
                    </a:lnTo>
                    <a:lnTo>
                      <a:pt x="6" y="92"/>
                    </a:lnTo>
                    <a:lnTo>
                      <a:pt x="11" y="103"/>
                    </a:lnTo>
                    <a:lnTo>
                      <a:pt x="18" y="113"/>
                    </a:lnTo>
                    <a:lnTo>
                      <a:pt x="28" y="121"/>
                    </a:lnTo>
                    <a:lnTo>
                      <a:pt x="38" y="127"/>
                    </a:lnTo>
                    <a:lnTo>
                      <a:pt x="43" y="129"/>
                    </a:lnTo>
                    <a:lnTo>
                      <a:pt x="49" y="132"/>
                    </a:lnTo>
                    <a:lnTo>
                      <a:pt x="55" y="133"/>
                    </a:lnTo>
                    <a:lnTo>
                      <a:pt x="61" y="133"/>
                    </a:lnTo>
                    <a:lnTo>
                      <a:pt x="61" y="133"/>
                    </a:lnTo>
                    <a:lnTo>
                      <a:pt x="67" y="133"/>
                    </a:lnTo>
                    <a:lnTo>
                      <a:pt x="74" y="132"/>
                    </a:lnTo>
                    <a:lnTo>
                      <a:pt x="79" y="129"/>
                    </a:lnTo>
                    <a:lnTo>
                      <a:pt x="85" y="127"/>
                    </a:lnTo>
                    <a:lnTo>
                      <a:pt x="96" y="121"/>
                    </a:lnTo>
                    <a:lnTo>
                      <a:pt x="104" y="113"/>
                    </a:lnTo>
                    <a:lnTo>
                      <a:pt x="112" y="103"/>
                    </a:lnTo>
                    <a:lnTo>
                      <a:pt x="118" y="92"/>
                    </a:lnTo>
                    <a:lnTo>
                      <a:pt x="121" y="79"/>
                    </a:lnTo>
                    <a:lnTo>
                      <a:pt x="122" y="73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59"/>
                    </a:lnTo>
                    <a:lnTo>
                      <a:pt x="121" y="53"/>
                    </a:lnTo>
                    <a:lnTo>
                      <a:pt x="118" y="40"/>
                    </a:lnTo>
                    <a:lnTo>
                      <a:pt x="112" y="29"/>
                    </a:lnTo>
                    <a:lnTo>
                      <a:pt x="104" y="19"/>
                    </a:lnTo>
                    <a:lnTo>
                      <a:pt x="96" y="11"/>
                    </a:lnTo>
                    <a:lnTo>
                      <a:pt x="85" y="5"/>
                    </a:lnTo>
                    <a:lnTo>
                      <a:pt x="79" y="2"/>
                    </a:lnTo>
                    <a:lnTo>
                      <a:pt x="74" y="1"/>
                    </a:lnTo>
                    <a:lnTo>
                      <a:pt x="67" y="0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2" name="Google Shape;662;p49"/>
              <p:cNvSpPr/>
              <p:nvPr/>
            </p:nvSpPr>
            <p:spPr>
              <a:xfrm>
                <a:off x="5938838" y="2689225"/>
                <a:ext cx="630238" cy="163513"/>
              </a:xfrm>
              <a:custGeom>
                <a:rect b="b" l="l" r="r" t="t"/>
                <a:pathLst>
                  <a:path extrusionOk="0" h="206" w="795">
                    <a:moveTo>
                      <a:pt x="700" y="0"/>
                    </a:moveTo>
                    <a:lnTo>
                      <a:pt x="0" y="0"/>
                    </a:lnTo>
                    <a:lnTo>
                      <a:pt x="0" y="206"/>
                    </a:lnTo>
                    <a:lnTo>
                      <a:pt x="700" y="206"/>
                    </a:lnTo>
                    <a:lnTo>
                      <a:pt x="700" y="206"/>
                    </a:lnTo>
                    <a:lnTo>
                      <a:pt x="710" y="205"/>
                    </a:lnTo>
                    <a:lnTo>
                      <a:pt x="719" y="204"/>
                    </a:lnTo>
                    <a:lnTo>
                      <a:pt x="729" y="201"/>
                    </a:lnTo>
                    <a:lnTo>
                      <a:pt x="737" y="198"/>
                    </a:lnTo>
                    <a:lnTo>
                      <a:pt x="746" y="194"/>
                    </a:lnTo>
                    <a:lnTo>
                      <a:pt x="753" y="188"/>
                    </a:lnTo>
                    <a:lnTo>
                      <a:pt x="760" y="182"/>
                    </a:lnTo>
                    <a:lnTo>
                      <a:pt x="768" y="176"/>
                    </a:lnTo>
                    <a:lnTo>
                      <a:pt x="773" y="168"/>
                    </a:lnTo>
                    <a:lnTo>
                      <a:pt x="778" y="160"/>
                    </a:lnTo>
                    <a:lnTo>
                      <a:pt x="783" y="152"/>
                    </a:lnTo>
                    <a:lnTo>
                      <a:pt x="788" y="143"/>
                    </a:lnTo>
                    <a:lnTo>
                      <a:pt x="791" y="134"/>
                    </a:lnTo>
                    <a:lnTo>
                      <a:pt x="793" y="123"/>
                    </a:lnTo>
                    <a:lnTo>
                      <a:pt x="794" y="114"/>
                    </a:lnTo>
                    <a:lnTo>
                      <a:pt x="795" y="103"/>
                    </a:lnTo>
                    <a:lnTo>
                      <a:pt x="795" y="103"/>
                    </a:lnTo>
                    <a:lnTo>
                      <a:pt x="794" y="93"/>
                    </a:lnTo>
                    <a:lnTo>
                      <a:pt x="793" y="82"/>
                    </a:lnTo>
                    <a:lnTo>
                      <a:pt x="791" y="73"/>
                    </a:lnTo>
                    <a:lnTo>
                      <a:pt x="788" y="63"/>
                    </a:lnTo>
                    <a:lnTo>
                      <a:pt x="783" y="54"/>
                    </a:lnTo>
                    <a:lnTo>
                      <a:pt x="778" y="46"/>
                    </a:lnTo>
                    <a:lnTo>
                      <a:pt x="773" y="37"/>
                    </a:lnTo>
                    <a:lnTo>
                      <a:pt x="768" y="30"/>
                    </a:lnTo>
                    <a:lnTo>
                      <a:pt x="760" y="24"/>
                    </a:lnTo>
                    <a:lnTo>
                      <a:pt x="753" y="17"/>
                    </a:lnTo>
                    <a:lnTo>
                      <a:pt x="746" y="13"/>
                    </a:lnTo>
                    <a:lnTo>
                      <a:pt x="737" y="8"/>
                    </a:lnTo>
                    <a:lnTo>
                      <a:pt x="729" y="5"/>
                    </a:lnTo>
                    <a:lnTo>
                      <a:pt x="719" y="3"/>
                    </a:lnTo>
                    <a:lnTo>
                      <a:pt x="710" y="0"/>
                    </a:lnTo>
                    <a:lnTo>
                      <a:pt x="700" y="0"/>
                    </a:lnTo>
                    <a:close/>
                  </a:path>
                </a:pathLst>
              </a:custGeom>
              <a:solidFill>
                <a:srgbClr val="D5D9E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3" name="Google Shape;663;p49"/>
              <p:cNvSpPr/>
              <p:nvPr/>
            </p:nvSpPr>
            <p:spPr>
              <a:xfrm>
                <a:off x="5938838" y="2689225"/>
                <a:ext cx="630238" cy="163513"/>
              </a:xfrm>
              <a:custGeom>
                <a:rect b="b" l="l" r="r" t="t"/>
                <a:pathLst>
                  <a:path extrusionOk="0" h="206" w="795">
                    <a:moveTo>
                      <a:pt x="700" y="0"/>
                    </a:moveTo>
                    <a:lnTo>
                      <a:pt x="0" y="0"/>
                    </a:lnTo>
                    <a:lnTo>
                      <a:pt x="0" y="206"/>
                    </a:lnTo>
                    <a:lnTo>
                      <a:pt x="700" y="206"/>
                    </a:lnTo>
                    <a:lnTo>
                      <a:pt x="700" y="206"/>
                    </a:lnTo>
                    <a:lnTo>
                      <a:pt x="710" y="205"/>
                    </a:lnTo>
                    <a:lnTo>
                      <a:pt x="719" y="204"/>
                    </a:lnTo>
                    <a:lnTo>
                      <a:pt x="729" y="201"/>
                    </a:lnTo>
                    <a:lnTo>
                      <a:pt x="737" y="198"/>
                    </a:lnTo>
                    <a:lnTo>
                      <a:pt x="746" y="194"/>
                    </a:lnTo>
                    <a:lnTo>
                      <a:pt x="753" y="188"/>
                    </a:lnTo>
                    <a:lnTo>
                      <a:pt x="760" y="182"/>
                    </a:lnTo>
                    <a:lnTo>
                      <a:pt x="768" y="176"/>
                    </a:lnTo>
                    <a:lnTo>
                      <a:pt x="773" y="168"/>
                    </a:lnTo>
                    <a:lnTo>
                      <a:pt x="778" y="160"/>
                    </a:lnTo>
                    <a:lnTo>
                      <a:pt x="783" y="152"/>
                    </a:lnTo>
                    <a:lnTo>
                      <a:pt x="788" y="143"/>
                    </a:lnTo>
                    <a:lnTo>
                      <a:pt x="791" y="134"/>
                    </a:lnTo>
                    <a:lnTo>
                      <a:pt x="793" y="123"/>
                    </a:lnTo>
                    <a:lnTo>
                      <a:pt x="794" y="114"/>
                    </a:lnTo>
                    <a:lnTo>
                      <a:pt x="795" y="103"/>
                    </a:lnTo>
                    <a:lnTo>
                      <a:pt x="795" y="103"/>
                    </a:lnTo>
                    <a:lnTo>
                      <a:pt x="794" y="93"/>
                    </a:lnTo>
                    <a:lnTo>
                      <a:pt x="793" y="82"/>
                    </a:lnTo>
                    <a:lnTo>
                      <a:pt x="791" y="73"/>
                    </a:lnTo>
                    <a:lnTo>
                      <a:pt x="788" y="63"/>
                    </a:lnTo>
                    <a:lnTo>
                      <a:pt x="783" y="54"/>
                    </a:lnTo>
                    <a:lnTo>
                      <a:pt x="778" y="46"/>
                    </a:lnTo>
                    <a:lnTo>
                      <a:pt x="773" y="37"/>
                    </a:lnTo>
                    <a:lnTo>
                      <a:pt x="768" y="30"/>
                    </a:lnTo>
                    <a:lnTo>
                      <a:pt x="760" y="24"/>
                    </a:lnTo>
                    <a:lnTo>
                      <a:pt x="753" y="17"/>
                    </a:lnTo>
                    <a:lnTo>
                      <a:pt x="746" y="13"/>
                    </a:lnTo>
                    <a:lnTo>
                      <a:pt x="737" y="8"/>
                    </a:lnTo>
                    <a:lnTo>
                      <a:pt x="729" y="5"/>
                    </a:lnTo>
                    <a:lnTo>
                      <a:pt x="719" y="3"/>
                    </a:lnTo>
                    <a:lnTo>
                      <a:pt x="710" y="0"/>
                    </a:lnTo>
                    <a:lnTo>
                      <a:pt x="70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4" name="Google Shape;664;p49"/>
              <p:cNvSpPr/>
              <p:nvPr/>
            </p:nvSpPr>
            <p:spPr>
              <a:xfrm>
                <a:off x="5938838" y="3206750"/>
                <a:ext cx="366713" cy="830263"/>
              </a:xfrm>
              <a:custGeom>
                <a:rect b="b" l="l" r="r" t="t"/>
                <a:pathLst>
                  <a:path extrusionOk="0" h="1046" w="462">
                    <a:moveTo>
                      <a:pt x="462" y="0"/>
                    </a:moveTo>
                    <a:lnTo>
                      <a:pt x="0" y="0"/>
                    </a:lnTo>
                    <a:lnTo>
                      <a:pt x="0" y="1046"/>
                    </a:lnTo>
                    <a:lnTo>
                      <a:pt x="179" y="1046"/>
                    </a:lnTo>
                    <a:lnTo>
                      <a:pt x="179" y="561"/>
                    </a:lnTo>
                    <a:lnTo>
                      <a:pt x="462" y="438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EA5A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5" name="Google Shape;665;p49"/>
              <p:cNvSpPr/>
              <p:nvPr/>
            </p:nvSpPr>
            <p:spPr>
              <a:xfrm>
                <a:off x="5938838" y="3206750"/>
                <a:ext cx="366713" cy="830263"/>
              </a:xfrm>
              <a:custGeom>
                <a:rect b="b" l="l" r="r" t="t"/>
                <a:pathLst>
                  <a:path extrusionOk="0" h="1046" w="462">
                    <a:moveTo>
                      <a:pt x="462" y="0"/>
                    </a:moveTo>
                    <a:lnTo>
                      <a:pt x="0" y="0"/>
                    </a:lnTo>
                    <a:lnTo>
                      <a:pt x="0" y="1046"/>
                    </a:lnTo>
                    <a:lnTo>
                      <a:pt x="179" y="1046"/>
                    </a:lnTo>
                    <a:lnTo>
                      <a:pt x="179" y="561"/>
                    </a:lnTo>
                    <a:lnTo>
                      <a:pt x="462" y="438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6" name="Google Shape;666;p49"/>
              <p:cNvSpPr/>
              <p:nvPr/>
            </p:nvSpPr>
            <p:spPr>
              <a:xfrm>
                <a:off x="5938838" y="4189413"/>
                <a:ext cx="141288" cy="150813"/>
              </a:xfrm>
              <a:prstGeom prst="rect">
                <a:avLst/>
              </a:prstGeom>
              <a:solidFill>
                <a:srgbClr val="6F77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7" name="Google Shape;667;p49"/>
              <p:cNvSpPr/>
              <p:nvPr/>
            </p:nvSpPr>
            <p:spPr>
              <a:xfrm>
                <a:off x="5938838" y="4189413"/>
                <a:ext cx="141288" cy="1508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8" name="Google Shape;668;p49"/>
              <p:cNvSpPr/>
              <p:nvPr/>
            </p:nvSpPr>
            <p:spPr>
              <a:xfrm>
                <a:off x="5938838" y="4411663"/>
                <a:ext cx="155575" cy="150813"/>
              </a:xfrm>
              <a:custGeom>
                <a:rect b="b" l="l" r="r" t="t"/>
                <a:pathLst>
                  <a:path extrusionOk="0" h="191" w="197">
                    <a:moveTo>
                      <a:pt x="179" y="0"/>
                    </a:moveTo>
                    <a:lnTo>
                      <a:pt x="0" y="0"/>
                    </a:lnTo>
                    <a:lnTo>
                      <a:pt x="0" y="191"/>
                    </a:lnTo>
                    <a:lnTo>
                      <a:pt x="197" y="191"/>
                    </a:lnTo>
                    <a:lnTo>
                      <a:pt x="197" y="191"/>
                    </a:lnTo>
                    <a:lnTo>
                      <a:pt x="187" y="150"/>
                    </a:lnTo>
                    <a:lnTo>
                      <a:pt x="182" y="119"/>
                    </a:lnTo>
                    <a:lnTo>
                      <a:pt x="179" y="101"/>
                    </a:lnTo>
                    <a:lnTo>
                      <a:pt x="179" y="94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6F7780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69" name="Google Shape;669;p49"/>
              <p:cNvSpPr/>
              <p:nvPr/>
            </p:nvSpPr>
            <p:spPr>
              <a:xfrm>
                <a:off x="5938838" y="4411663"/>
                <a:ext cx="155575" cy="150813"/>
              </a:xfrm>
              <a:custGeom>
                <a:rect b="b" l="l" r="r" t="t"/>
                <a:pathLst>
                  <a:path extrusionOk="0" h="191" w="197">
                    <a:moveTo>
                      <a:pt x="179" y="0"/>
                    </a:moveTo>
                    <a:lnTo>
                      <a:pt x="0" y="0"/>
                    </a:lnTo>
                    <a:lnTo>
                      <a:pt x="0" y="191"/>
                    </a:lnTo>
                    <a:lnTo>
                      <a:pt x="197" y="191"/>
                    </a:lnTo>
                    <a:lnTo>
                      <a:pt x="197" y="191"/>
                    </a:lnTo>
                    <a:lnTo>
                      <a:pt x="187" y="150"/>
                    </a:lnTo>
                    <a:lnTo>
                      <a:pt x="182" y="119"/>
                    </a:lnTo>
                    <a:lnTo>
                      <a:pt x="179" y="101"/>
                    </a:lnTo>
                    <a:lnTo>
                      <a:pt x="179" y="94"/>
                    </a:lnTo>
                    <a:lnTo>
                      <a:pt x="17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0" name="Google Shape;670;p49"/>
              <p:cNvSpPr/>
              <p:nvPr/>
            </p:nvSpPr>
            <p:spPr>
              <a:xfrm>
                <a:off x="6080126" y="3313113"/>
                <a:ext cx="1560513" cy="2078038"/>
              </a:xfrm>
              <a:custGeom>
                <a:rect b="b" l="l" r="r" t="t"/>
                <a:pathLst>
                  <a:path extrusionOk="0" h="2617" w="1966">
                    <a:moveTo>
                      <a:pt x="982" y="0"/>
                    </a:moveTo>
                    <a:lnTo>
                      <a:pt x="0" y="425"/>
                    </a:lnTo>
                    <a:lnTo>
                      <a:pt x="0" y="1477"/>
                    </a:lnTo>
                    <a:lnTo>
                      <a:pt x="0" y="1477"/>
                    </a:lnTo>
                    <a:lnTo>
                      <a:pt x="1" y="1486"/>
                    </a:lnTo>
                    <a:lnTo>
                      <a:pt x="4" y="1509"/>
                    </a:lnTo>
                    <a:lnTo>
                      <a:pt x="11" y="1548"/>
                    </a:lnTo>
                    <a:lnTo>
                      <a:pt x="17" y="1571"/>
                    </a:lnTo>
                    <a:lnTo>
                      <a:pt x="23" y="1598"/>
                    </a:lnTo>
                    <a:lnTo>
                      <a:pt x="31" y="1627"/>
                    </a:lnTo>
                    <a:lnTo>
                      <a:pt x="42" y="1660"/>
                    </a:lnTo>
                    <a:lnTo>
                      <a:pt x="53" y="1693"/>
                    </a:lnTo>
                    <a:lnTo>
                      <a:pt x="67" y="1730"/>
                    </a:lnTo>
                    <a:lnTo>
                      <a:pt x="83" y="1769"/>
                    </a:lnTo>
                    <a:lnTo>
                      <a:pt x="101" y="1809"/>
                    </a:lnTo>
                    <a:lnTo>
                      <a:pt x="122" y="1851"/>
                    </a:lnTo>
                    <a:lnTo>
                      <a:pt x="145" y="1894"/>
                    </a:lnTo>
                    <a:lnTo>
                      <a:pt x="170" y="1939"/>
                    </a:lnTo>
                    <a:lnTo>
                      <a:pt x="198" y="1984"/>
                    </a:lnTo>
                    <a:lnTo>
                      <a:pt x="231" y="2030"/>
                    </a:lnTo>
                    <a:lnTo>
                      <a:pt x="265" y="2078"/>
                    </a:lnTo>
                    <a:lnTo>
                      <a:pt x="303" y="2125"/>
                    </a:lnTo>
                    <a:lnTo>
                      <a:pt x="323" y="2149"/>
                    </a:lnTo>
                    <a:lnTo>
                      <a:pt x="345" y="2172"/>
                    </a:lnTo>
                    <a:lnTo>
                      <a:pt x="367" y="2196"/>
                    </a:lnTo>
                    <a:lnTo>
                      <a:pt x="390" y="2220"/>
                    </a:lnTo>
                    <a:lnTo>
                      <a:pt x="413" y="2243"/>
                    </a:lnTo>
                    <a:lnTo>
                      <a:pt x="439" y="2268"/>
                    </a:lnTo>
                    <a:lnTo>
                      <a:pt x="465" y="2291"/>
                    </a:lnTo>
                    <a:lnTo>
                      <a:pt x="492" y="2315"/>
                    </a:lnTo>
                    <a:lnTo>
                      <a:pt x="519" y="2338"/>
                    </a:lnTo>
                    <a:lnTo>
                      <a:pt x="549" y="2361"/>
                    </a:lnTo>
                    <a:lnTo>
                      <a:pt x="578" y="2384"/>
                    </a:lnTo>
                    <a:lnTo>
                      <a:pt x="610" y="2406"/>
                    </a:lnTo>
                    <a:lnTo>
                      <a:pt x="641" y="2429"/>
                    </a:lnTo>
                    <a:lnTo>
                      <a:pt x="675" y="2451"/>
                    </a:lnTo>
                    <a:lnTo>
                      <a:pt x="709" y="2473"/>
                    </a:lnTo>
                    <a:lnTo>
                      <a:pt x="745" y="2495"/>
                    </a:lnTo>
                    <a:lnTo>
                      <a:pt x="782" y="2516"/>
                    </a:lnTo>
                    <a:lnTo>
                      <a:pt x="820" y="2537"/>
                    </a:lnTo>
                    <a:lnTo>
                      <a:pt x="858" y="2558"/>
                    </a:lnTo>
                    <a:lnTo>
                      <a:pt x="898" y="2578"/>
                    </a:lnTo>
                    <a:lnTo>
                      <a:pt x="940" y="2598"/>
                    </a:lnTo>
                    <a:lnTo>
                      <a:pt x="982" y="2617"/>
                    </a:lnTo>
                    <a:lnTo>
                      <a:pt x="982" y="2617"/>
                    </a:lnTo>
                    <a:lnTo>
                      <a:pt x="1025" y="2598"/>
                    </a:lnTo>
                    <a:lnTo>
                      <a:pt x="1067" y="2578"/>
                    </a:lnTo>
                    <a:lnTo>
                      <a:pt x="1107" y="2558"/>
                    </a:lnTo>
                    <a:lnTo>
                      <a:pt x="1146" y="2537"/>
                    </a:lnTo>
                    <a:lnTo>
                      <a:pt x="1184" y="2516"/>
                    </a:lnTo>
                    <a:lnTo>
                      <a:pt x="1221" y="2495"/>
                    </a:lnTo>
                    <a:lnTo>
                      <a:pt x="1256" y="2473"/>
                    </a:lnTo>
                    <a:lnTo>
                      <a:pt x="1291" y="2451"/>
                    </a:lnTo>
                    <a:lnTo>
                      <a:pt x="1324" y="2429"/>
                    </a:lnTo>
                    <a:lnTo>
                      <a:pt x="1356" y="2406"/>
                    </a:lnTo>
                    <a:lnTo>
                      <a:pt x="1388" y="2384"/>
                    </a:lnTo>
                    <a:lnTo>
                      <a:pt x="1417" y="2361"/>
                    </a:lnTo>
                    <a:lnTo>
                      <a:pt x="1446" y="2338"/>
                    </a:lnTo>
                    <a:lnTo>
                      <a:pt x="1474" y="2315"/>
                    </a:lnTo>
                    <a:lnTo>
                      <a:pt x="1501" y="2291"/>
                    </a:lnTo>
                    <a:lnTo>
                      <a:pt x="1527" y="2268"/>
                    </a:lnTo>
                    <a:lnTo>
                      <a:pt x="1551" y="2243"/>
                    </a:lnTo>
                    <a:lnTo>
                      <a:pt x="1575" y="2220"/>
                    </a:lnTo>
                    <a:lnTo>
                      <a:pt x="1599" y="2196"/>
                    </a:lnTo>
                    <a:lnTo>
                      <a:pt x="1621" y="2172"/>
                    </a:lnTo>
                    <a:lnTo>
                      <a:pt x="1642" y="2149"/>
                    </a:lnTo>
                    <a:lnTo>
                      <a:pt x="1663" y="2125"/>
                    </a:lnTo>
                    <a:lnTo>
                      <a:pt x="1700" y="2078"/>
                    </a:lnTo>
                    <a:lnTo>
                      <a:pt x="1735" y="2030"/>
                    </a:lnTo>
                    <a:lnTo>
                      <a:pt x="1767" y="1984"/>
                    </a:lnTo>
                    <a:lnTo>
                      <a:pt x="1796" y="1939"/>
                    </a:lnTo>
                    <a:lnTo>
                      <a:pt x="1821" y="1894"/>
                    </a:lnTo>
                    <a:lnTo>
                      <a:pt x="1844" y="1851"/>
                    </a:lnTo>
                    <a:lnTo>
                      <a:pt x="1865" y="1809"/>
                    </a:lnTo>
                    <a:lnTo>
                      <a:pt x="1883" y="1769"/>
                    </a:lnTo>
                    <a:lnTo>
                      <a:pt x="1899" y="1730"/>
                    </a:lnTo>
                    <a:lnTo>
                      <a:pt x="1912" y="1693"/>
                    </a:lnTo>
                    <a:lnTo>
                      <a:pt x="1924" y="1660"/>
                    </a:lnTo>
                    <a:lnTo>
                      <a:pt x="1935" y="1627"/>
                    </a:lnTo>
                    <a:lnTo>
                      <a:pt x="1943" y="1598"/>
                    </a:lnTo>
                    <a:lnTo>
                      <a:pt x="1949" y="1571"/>
                    </a:lnTo>
                    <a:lnTo>
                      <a:pt x="1954" y="1548"/>
                    </a:lnTo>
                    <a:lnTo>
                      <a:pt x="1962" y="1509"/>
                    </a:lnTo>
                    <a:lnTo>
                      <a:pt x="1965" y="1486"/>
                    </a:lnTo>
                    <a:lnTo>
                      <a:pt x="1966" y="1477"/>
                    </a:lnTo>
                    <a:lnTo>
                      <a:pt x="1966" y="425"/>
                    </a:lnTo>
                    <a:lnTo>
                      <a:pt x="982" y="0"/>
                    </a:lnTo>
                    <a:close/>
                  </a:path>
                </a:pathLst>
              </a:custGeom>
              <a:solidFill>
                <a:srgbClr val="F7D54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1" name="Google Shape;671;p49"/>
              <p:cNvSpPr/>
              <p:nvPr/>
            </p:nvSpPr>
            <p:spPr>
              <a:xfrm>
                <a:off x="6080126" y="3313113"/>
                <a:ext cx="1560513" cy="2078038"/>
              </a:xfrm>
              <a:custGeom>
                <a:rect b="b" l="l" r="r" t="t"/>
                <a:pathLst>
                  <a:path extrusionOk="0" h="2617" w="1966">
                    <a:moveTo>
                      <a:pt x="982" y="0"/>
                    </a:moveTo>
                    <a:lnTo>
                      <a:pt x="0" y="425"/>
                    </a:lnTo>
                    <a:lnTo>
                      <a:pt x="0" y="1477"/>
                    </a:lnTo>
                    <a:lnTo>
                      <a:pt x="0" y="1477"/>
                    </a:lnTo>
                    <a:lnTo>
                      <a:pt x="1" y="1486"/>
                    </a:lnTo>
                    <a:lnTo>
                      <a:pt x="4" y="1509"/>
                    </a:lnTo>
                    <a:lnTo>
                      <a:pt x="11" y="1548"/>
                    </a:lnTo>
                    <a:lnTo>
                      <a:pt x="17" y="1571"/>
                    </a:lnTo>
                    <a:lnTo>
                      <a:pt x="23" y="1598"/>
                    </a:lnTo>
                    <a:lnTo>
                      <a:pt x="31" y="1627"/>
                    </a:lnTo>
                    <a:lnTo>
                      <a:pt x="42" y="1660"/>
                    </a:lnTo>
                    <a:lnTo>
                      <a:pt x="53" y="1693"/>
                    </a:lnTo>
                    <a:lnTo>
                      <a:pt x="67" y="1730"/>
                    </a:lnTo>
                    <a:lnTo>
                      <a:pt x="83" y="1769"/>
                    </a:lnTo>
                    <a:lnTo>
                      <a:pt x="101" y="1809"/>
                    </a:lnTo>
                    <a:lnTo>
                      <a:pt x="122" y="1851"/>
                    </a:lnTo>
                    <a:lnTo>
                      <a:pt x="145" y="1894"/>
                    </a:lnTo>
                    <a:lnTo>
                      <a:pt x="170" y="1939"/>
                    </a:lnTo>
                    <a:lnTo>
                      <a:pt x="198" y="1984"/>
                    </a:lnTo>
                    <a:lnTo>
                      <a:pt x="231" y="2030"/>
                    </a:lnTo>
                    <a:lnTo>
                      <a:pt x="265" y="2078"/>
                    </a:lnTo>
                    <a:lnTo>
                      <a:pt x="303" y="2125"/>
                    </a:lnTo>
                    <a:lnTo>
                      <a:pt x="323" y="2149"/>
                    </a:lnTo>
                    <a:lnTo>
                      <a:pt x="345" y="2172"/>
                    </a:lnTo>
                    <a:lnTo>
                      <a:pt x="367" y="2196"/>
                    </a:lnTo>
                    <a:lnTo>
                      <a:pt x="390" y="2220"/>
                    </a:lnTo>
                    <a:lnTo>
                      <a:pt x="413" y="2243"/>
                    </a:lnTo>
                    <a:lnTo>
                      <a:pt x="439" y="2268"/>
                    </a:lnTo>
                    <a:lnTo>
                      <a:pt x="465" y="2291"/>
                    </a:lnTo>
                    <a:lnTo>
                      <a:pt x="492" y="2315"/>
                    </a:lnTo>
                    <a:lnTo>
                      <a:pt x="519" y="2338"/>
                    </a:lnTo>
                    <a:lnTo>
                      <a:pt x="549" y="2361"/>
                    </a:lnTo>
                    <a:lnTo>
                      <a:pt x="578" y="2384"/>
                    </a:lnTo>
                    <a:lnTo>
                      <a:pt x="610" y="2406"/>
                    </a:lnTo>
                    <a:lnTo>
                      <a:pt x="641" y="2429"/>
                    </a:lnTo>
                    <a:lnTo>
                      <a:pt x="675" y="2451"/>
                    </a:lnTo>
                    <a:lnTo>
                      <a:pt x="709" y="2473"/>
                    </a:lnTo>
                    <a:lnTo>
                      <a:pt x="745" y="2495"/>
                    </a:lnTo>
                    <a:lnTo>
                      <a:pt x="782" y="2516"/>
                    </a:lnTo>
                    <a:lnTo>
                      <a:pt x="820" y="2537"/>
                    </a:lnTo>
                    <a:lnTo>
                      <a:pt x="858" y="2558"/>
                    </a:lnTo>
                    <a:lnTo>
                      <a:pt x="898" y="2578"/>
                    </a:lnTo>
                    <a:lnTo>
                      <a:pt x="940" y="2598"/>
                    </a:lnTo>
                    <a:lnTo>
                      <a:pt x="982" y="2617"/>
                    </a:lnTo>
                    <a:lnTo>
                      <a:pt x="982" y="2617"/>
                    </a:lnTo>
                    <a:lnTo>
                      <a:pt x="1025" y="2598"/>
                    </a:lnTo>
                    <a:lnTo>
                      <a:pt x="1067" y="2578"/>
                    </a:lnTo>
                    <a:lnTo>
                      <a:pt x="1107" y="2558"/>
                    </a:lnTo>
                    <a:lnTo>
                      <a:pt x="1146" y="2537"/>
                    </a:lnTo>
                    <a:lnTo>
                      <a:pt x="1184" y="2516"/>
                    </a:lnTo>
                    <a:lnTo>
                      <a:pt x="1221" y="2495"/>
                    </a:lnTo>
                    <a:lnTo>
                      <a:pt x="1256" y="2473"/>
                    </a:lnTo>
                    <a:lnTo>
                      <a:pt x="1291" y="2451"/>
                    </a:lnTo>
                    <a:lnTo>
                      <a:pt x="1324" y="2429"/>
                    </a:lnTo>
                    <a:lnTo>
                      <a:pt x="1356" y="2406"/>
                    </a:lnTo>
                    <a:lnTo>
                      <a:pt x="1388" y="2384"/>
                    </a:lnTo>
                    <a:lnTo>
                      <a:pt x="1417" y="2361"/>
                    </a:lnTo>
                    <a:lnTo>
                      <a:pt x="1446" y="2338"/>
                    </a:lnTo>
                    <a:lnTo>
                      <a:pt x="1474" y="2315"/>
                    </a:lnTo>
                    <a:lnTo>
                      <a:pt x="1501" y="2291"/>
                    </a:lnTo>
                    <a:lnTo>
                      <a:pt x="1527" y="2268"/>
                    </a:lnTo>
                    <a:lnTo>
                      <a:pt x="1551" y="2243"/>
                    </a:lnTo>
                    <a:lnTo>
                      <a:pt x="1575" y="2220"/>
                    </a:lnTo>
                    <a:lnTo>
                      <a:pt x="1599" y="2196"/>
                    </a:lnTo>
                    <a:lnTo>
                      <a:pt x="1621" y="2172"/>
                    </a:lnTo>
                    <a:lnTo>
                      <a:pt x="1642" y="2149"/>
                    </a:lnTo>
                    <a:lnTo>
                      <a:pt x="1663" y="2125"/>
                    </a:lnTo>
                    <a:lnTo>
                      <a:pt x="1700" y="2078"/>
                    </a:lnTo>
                    <a:lnTo>
                      <a:pt x="1735" y="2030"/>
                    </a:lnTo>
                    <a:lnTo>
                      <a:pt x="1767" y="1984"/>
                    </a:lnTo>
                    <a:lnTo>
                      <a:pt x="1796" y="1939"/>
                    </a:lnTo>
                    <a:lnTo>
                      <a:pt x="1821" y="1894"/>
                    </a:lnTo>
                    <a:lnTo>
                      <a:pt x="1844" y="1851"/>
                    </a:lnTo>
                    <a:lnTo>
                      <a:pt x="1865" y="1809"/>
                    </a:lnTo>
                    <a:lnTo>
                      <a:pt x="1883" y="1769"/>
                    </a:lnTo>
                    <a:lnTo>
                      <a:pt x="1899" y="1730"/>
                    </a:lnTo>
                    <a:lnTo>
                      <a:pt x="1912" y="1693"/>
                    </a:lnTo>
                    <a:lnTo>
                      <a:pt x="1924" y="1660"/>
                    </a:lnTo>
                    <a:lnTo>
                      <a:pt x="1935" y="1627"/>
                    </a:lnTo>
                    <a:lnTo>
                      <a:pt x="1943" y="1598"/>
                    </a:lnTo>
                    <a:lnTo>
                      <a:pt x="1949" y="1571"/>
                    </a:lnTo>
                    <a:lnTo>
                      <a:pt x="1954" y="1548"/>
                    </a:lnTo>
                    <a:lnTo>
                      <a:pt x="1962" y="1509"/>
                    </a:lnTo>
                    <a:lnTo>
                      <a:pt x="1965" y="1486"/>
                    </a:lnTo>
                    <a:lnTo>
                      <a:pt x="1966" y="1477"/>
                    </a:lnTo>
                    <a:lnTo>
                      <a:pt x="1966" y="425"/>
                    </a:lnTo>
                    <a:lnTo>
                      <a:pt x="98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2" name="Google Shape;672;p49"/>
              <p:cNvSpPr/>
              <p:nvPr/>
            </p:nvSpPr>
            <p:spPr>
              <a:xfrm>
                <a:off x="6238876" y="3525838"/>
                <a:ext cx="1243013" cy="1652588"/>
              </a:xfrm>
              <a:custGeom>
                <a:rect b="b" l="l" r="r" t="t"/>
                <a:pathLst>
                  <a:path extrusionOk="0" h="2082" w="1565">
                    <a:moveTo>
                      <a:pt x="782" y="0"/>
                    </a:moveTo>
                    <a:lnTo>
                      <a:pt x="0" y="338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1" y="1182"/>
                    </a:lnTo>
                    <a:lnTo>
                      <a:pt x="3" y="1201"/>
                    </a:lnTo>
                    <a:lnTo>
                      <a:pt x="10" y="1231"/>
                    </a:lnTo>
                    <a:lnTo>
                      <a:pt x="19" y="1272"/>
                    </a:lnTo>
                    <a:lnTo>
                      <a:pt x="25" y="1295"/>
                    </a:lnTo>
                    <a:lnTo>
                      <a:pt x="34" y="1320"/>
                    </a:lnTo>
                    <a:lnTo>
                      <a:pt x="43" y="1348"/>
                    </a:lnTo>
                    <a:lnTo>
                      <a:pt x="54" y="1377"/>
                    </a:lnTo>
                    <a:lnTo>
                      <a:pt x="66" y="1408"/>
                    </a:lnTo>
                    <a:lnTo>
                      <a:pt x="81" y="1440"/>
                    </a:lnTo>
                    <a:lnTo>
                      <a:pt x="97" y="1474"/>
                    </a:lnTo>
                    <a:lnTo>
                      <a:pt x="116" y="1507"/>
                    </a:lnTo>
                    <a:lnTo>
                      <a:pt x="136" y="1543"/>
                    </a:lnTo>
                    <a:lnTo>
                      <a:pt x="159" y="1580"/>
                    </a:lnTo>
                    <a:lnTo>
                      <a:pt x="184" y="1616"/>
                    </a:lnTo>
                    <a:lnTo>
                      <a:pt x="211" y="1653"/>
                    </a:lnTo>
                    <a:lnTo>
                      <a:pt x="242" y="1691"/>
                    </a:lnTo>
                    <a:lnTo>
                      <a:pt x="275" y="1729"/>
                    </a:lnTo>
                    <a:lnTo>
                      <a:pt x="311" y="1766"/>
                    </a:lnTo>
                    <a:lnTo>
                      <a:pt x="350" y="1804"/>
                    </a:lnTo>
                    <a:lnTo>
                      <a:pt x="392" y="1842"/>
                    </a:lnTo>
                    <a:lnTo>
                      <a:pt x="437" y="1879"/>
                    </a:lnTo>
                    <a:lnTo>
                      <a:pt x="461" y="1897"/>
                    </a:lnTo>
                    <a:lnTo>
                      <a:pt x="486" y="1916"/>
                    </a:lnTo>
                    <a:lnTo>
                      <a:pt x="511" y="1933"/>
                    </a:lnTo>
                    <a:lnTo>
                      <a:pt x="538" y="1951"/>
                    </a:lnTo>
                    <a:lnTo>
                      <a:pt x="565" y="1968"/>
                    </a:lnTo>
                    <a:lnTo>
                      <a:pt x="593" y="1986"/>
                    </a:lnTo>
                    <a:lnTo>
                      <a:pt x="623" y="2003"/>
                    </a:lnTo>
                    <a:lnTo>
                      <a:pt x="652" y="2019"/>
                    </a:lnTo>
                    <a:lnTo>
                      <a:pt x="684" y="2035"/>
                    </a:lnTo>
                    <a:lnTo>
                      <a:pt x="716" y="2052"/>
                    </a:lnTo>
                    <a:lnTo>
                      <a:pt x="749" y="2068"/>
                    </a:lnTo>
                    <a:lnTo>
                      <a:pt x="782" y="2082"/>
                    </a:lnTo>
                    <a:lnTo>
                      <a:pt x="782" y="2082"/>
                    </a:lnTo>
                    <a:lnTo>
                      <a:pt x="817" y="2068"/>
                    </a:lnTo>
                    <a:lnTo>
                      <a:pt x="850" y="2052"/>
                    </a:lnTo>
                    <a:lnTo>
                      <a:pt x="882" y="2035"/>
                    </a:lnTo>
                    <a:lnTo>
                      <a:pt x="913" y="2019"/>
                    </a:lnTo>
                    <a:lnTo>
                      <a:pt x="943" y="2003"/>
                    </a:lnTo>
                    <a:lnTo>
                      <a:pt x="972" y="1986"/>
                    </a:lnTo>
                    <a:lnTo>
                      <a:pt x="1001" y="1968"/>
                    </a:lnTo>
                    <a:lnTo>
                      <a:pt x="1028" y="1951"/>
                    </a:lnTo>
                    <a:lnTo>
                      <a:pt x="1054" y="1933"/>
                    </a:lnTo>
                    <a:lnTo>
                      <a:pt x="1079" y="1916"/>
                    </a:lnTo>
                    <a:lnTo>
                      <a:pt x="1105" y="1897"/>
                    </a:lnTo>
                    <a:lnTo>
                      <a:pt x="1129" y="1879"/>
                    </a:lnTo>
                    <a:lnTo>
                      <a:pt x="1174" y="1842"/>
                    </a:lnTo>
                    <a:lnTo>
                      <a:pt x="1216" y="1804"/>
                    </a:lnTo>
                    <a:lnTo>
                      <a:pt x="1255" y="1766"/>
                    </a:lnTo>
                    <a:lnTo>
                      <a:pt x="1290" y="1729"/>
                    </a:lnTo>
                    <a:lnTo>
                      <a:pt x="1323" y="1691"/>
                    </a:lnTo>
                    <a:lnTo>
                      <a:pt x="1353" y="1653"/>
                    </a:lnTo>
                    <a:lnTo>
                      <a:pt x="1382" y="1616"/>
                    </a:lnTo>
                    <a:lnTo>
                      <a:pt x="1407" y="1580"/>
                    </a:lnTo>
                    <a:lnTo>
                      <a:pt x="1429" y="1543"/>
                    </a:lnTo>
                    <a:lnTo>
                      <a:pt x="1450" y="1507"/>
                    </a:lnTo>
                    <a:lnTo>
                      <a:pt x="1468" y="1474"/>
                    </a:lnTo>
                    <a:lnTo>
                      <a:pt x="1485" y="1440"/>
                    </a:lnTo>
                    <a:lnTo>
                      <a:pt x="1499" y="1408"/>
                    </a:lnTo>
                    <a:lnTo>
                      <a:pt x="1512" y="1377"/>
                    </a:lnTo>
                    <a:lnTo>
                      <a:pt x="1522" y="1348"/>
                    </a:lnTo>
                    <a:lnTo>
                      <a:pt x="1532" y="1320"/>
                    </a:lnTo>
                    <a:lnTo>
                      <a:pt x="1540" y="1295"/>
                    </a:lnTo>
                    <a:lnTo>
                      <a:pt x="1547" y="1272"/>
                    </a:lnTo>
                    <a:lnTo>
                      <a:pt x="1556" y="1231"/>
                    </a:lnTo>
                    <a:lnTo>
                      <a:pt x="1561" y="1201"/>
                    </a:lnTo>
                    <a:lnTo>
                      <a:pt x="1564" y="1182"/>
                    </a:lnTo>
                    <a:lnTo>
                      <a:pt x="1565" y="1176"/>
                    </a:lnTo>
                    <a:lnTo>
                      <a:pt x="1565" y="338"/>
                    </a:lnTo>
                    <a:lnTo>
                      <a:pt x="782" y="0"/>
                    </a:lnTo>
                    <a:close/>
                  </a:path>
                </a:pathLst>
              </a:custGeom>
              <a:solidFill>
                <a:srgbClr val="34495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3" name="Google Shape;673;p49"/>
              <p:cNvSpPr/>
              <p:nvPr/>
            </p:nvSpPr>
            <p:spPr>
              <a:xfrm>
                <a:off x="6238876" y="3525838"/>
                <a:ext cx="1243013" cy="1652588"/>
              </a:xfrm>
              <a:custGeom>
                <a:rect b="b" l="l" r="r" t="t"/>
                <a:pathLst>
                  <a:path extrusionOk="0" h="2082" w="1565">
                    <a:moveTo>
                      <a:pt x="782" y="0"/>
                    </a:moveTo>
                    <a:lnTo>
                      <a:pt x="0" y="338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1" y="1182"/>
                    </a:lnTo>
                    <a:lnTo>
                      <a:pt x="3" y="1201"/>
                    </a:lnTo>
                    <a:lnTo>
                      <a:pt x="10" y="1231"/>
                    </a:lnTo>
                    <a:lnTo>
                      <a:pt x="19" y="1272"/>
                    </a:lnTo>
                    <a:lnTo>
                      <a:pt x="25" y="1295"/>
                    </a:lnTo>
                    <a:lnTo>
                      <a:pt x="34" y="1320"/>
                    </a:lnTo>
                    <a:lnTo>
                      <a:pt x="43" y="1348"/>
                    </a:lnTo>
                    <a:lnTo>
                      <a:pt x="54" y="1377"/>
                    </a:lnTo>
                    <a:lnTo>
                      <a:pt x="66" y="1408"/>
                    </a:lnTo>
                    <a:lnTo>
                      <a:pt x="81" y="1440"/>
                    </a:lnTo>
                    <a:lnTo>
                      <a:pt x="97" y="1474"/>
                    </a:lnTo>
                    <a:lnTo>
                      <a:pt x="116" y="1507"/>
                    </a:lnTo>
                    <a:lnTo>
                      <a:pt x="136" y="1543"/>
                    </a:lnTo>
                    <a:lnTo>
                      <a:pt x="159" y="1580"/>
                    </a:lnTo>
                    <a:lnTo>
                      <a:pt x="184" y="1616"/>
                    </a:lnTo>
                    <a:lnTo>
                      <a:pt x="211" y="1653"/>
                    </a:lnTo>
                    <a:lnTo>
                      <a:pt x="242" y="1691"/>
                    </a:lnTo>
                    <a:lnTo>
                      <a:pt x="275" y="1729"/>
                    </a:lnTo>
                    <a:lnTo>
                      <a:pt x="311" y="1766"/>
                    </a:lnTo>
                    <a:lnTo>
                      <a:pt x="350" y="1804"/>
                    </a:lnTo>
                    <a:lnTo>
                      <a:pt x="392" y="1842"/>
                    </a:lnTo>
                    <a:lnTo>
                      <a:pt x="437" y="1879"/>
                    </a:lnTo>
                    <a:lnTo>
                      <a:pt x="461" y="1897"/>
                    </a:lnTo>
                    <a:lnTo>
                      <a:pt x="486" y="1916"/>
                    </a:lnTo>
                    <a:lnTo>
                      <a:pt x="511" y="1933"/>
                    </a:lnTo>
                    <a:lnTo>
                      <a:pt x="538" y="1951"/>
                    </a:lnTo>
                    <a:lnTo>
                      <a:pt x="565" y="1968"/>
                    </a:lnTo>
                    <a:lnTo>
                      <a:pt x="593" y="1986"/>
                    </a:lnTo>
                    <a:lnTo>
                      <a:pt x="623" y="2003"/>
                    </a:lnTo>
                    <a:lnTo>
                      <a:pt x="652" y="2019"/>
                    </a:lnTo>
                    <a:lnTo>
                      <a:pt x="684" y="2035"/>
                    </a:lnTo>
                    <a:lnTo>
                      <a:pt x="716" y="2052"/>
                    </a:lnTo>
                    <a:lnTo>
                      <a:pt x="749" y="2068"/>
                    </a:lnTo>
                    <a:lnTo>
                      <a:pt x="782" y="2082"/>
                    </a:lnTo>
                    <a:lnTo>
                      <a:pt x="782" y="2082"/>
                    </a:lnTo>
                    <a:lnTo>
                      <a:pt x="817" y="2068"/>
                    </a:lnTo>
                    <a:lnTo>
                      <a:pt x="850" y="2052"/>
                    </a:lnTo>
                    <a:lnTo>
                      <a:pt x="882" y="2035"/>
                    </a:lnTo>
                    <a:lnTo>
                      <a:pt x="913" y="2019"/>
                    </a:lnTo>
                    <a:lnTo>
                      <a:pt x="943" y="2003"/>
                    </a:lnTo>
                    <a:lnTo>
                      <a:pt x="972" y="1986"/>
                    </a:lnTo>
                    <a:lnTo>
                      <a:pt x="1001" y="1968"/>
                    </a:lnTo>
                    <a:lnTo>
                      <a:pt x="1028" y="1951"/>
                    </a:lnTo>
                    <a:lnTo>
                      <a:pt x="1054" y="1933"/>
                    </a:lnTo>
                    <a:lnTo>
                      <a:pt x="1079" y="1916"/>
                    </a:lnTo>
                    <a:lnTo>
                      <a:pt x="1105" y="1897"/>
                    </a:lnTo>
                    <a:lnTo>
                      <a:pt x="1129" y="1879"/>
                    </a:lnTo>
                    <a:lnTo>
                      <a:pt x="1174" y="1842"/>
                    </a:lnTo>
                    <a:lnTo>
                      <a:pt x="1216" y="1804"/>
                    </a:lnTo>
                    <a:lnTo>
                      <a:pt x="1255" y="1766"/>
                    </a:lnTo>
                    <a:lnTo>
                      <a:pt x="1290" y="1729"/>
                    </a:lnTo>
                    <a:lnTo>
                      <a:pt x="1323" y="1691"/>
                    </a:lnTo>
                    <a:lnTo>
                      <a:pt x="1353" y="1653"/>
                    </a:lnTo>
                    <a:lnTo>
                      <a:pt x="1382" y="1616"/>
                    </a:lnTo>
                    <a:lnTo>
                      <a:pt x="1407" y="1580"/>
                    </a:lnTo>
                    <a:lnTo>
                      <a:pt x="1429" y="1543"/>
                    </a:lnTo>
                    <a:lnTo>
                      <a:pt x="1450" y="1507"/>
                    </a:lnTo>
                    <a:lnTo>
                      <a:pt x="1468" y="1474"/>
                    </a:lnTo>
                    <a:lnTo>
                      <a:pt x="1485" y="1440"/>
                    </a:lnTo>
                    <a:lnTo>
                      <a:pt x="1499" y="1408"/>
                    </a:lnTo>
                    <a:lnTo>
                      <a:pt x="1512" y="1377"/>
                    </a:lnTo>
                    <a:lnTo>
                      <a:pt x="1522" y="1348"/>
                    </a:lnTo>
                    <a:lnTo>
                      <a:pt x="1532" y="1320"/>
                    </a:lnTo>
                    <a:lnTo>
                      <a:pt x="1540" y="1295"/>
                    </a:lnTo>
                    <a:lnTo>
                      <a:pt x="1547" y="1272"/>
                    </a:lnTo>
                    <a:lnTo>
                      <a:pt x="1556" y="1231"/>
                    </a:lnTo>
                    <a:lnTo>
                      <a:pt x="1561" y="1201"/>
                    </a:lnTo>
                    <a:lnTo>
                      <a:pt x="1564" y="1182"/>
                    </a:lnTo>
                    <a:lnTo>
                      <a:pt x="1565" y="1176"/>
                    </a:lnTo>
                    <a:lnTo>
                      <a:pt x="1565" y="338"/>
                    </a:lnTo>
                    <a:lnTo>
                      <a:pt x="782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4" name="Google Shape;674;p49"/>
              <p:cNvSpPr/>
              <p:nvPr/>
            </p:nvSpPr>
            <p:spPr>
              <a:xfrm>
                <a:off x="6859588" y="3313113"/>
                <a:ext cx="781050" cy="2078038"/>
              </a:xfrm>
              <a:custGeom>
                <a:rect b="b" l="l" r="r" t="t"/>
                <a:pathLst>
                  <a:path extrusionOk="0" h="2617" w="984">
                    <a:moveTo>
                      <a:pt x="0" y="0"/>
                    </a:moveTo>
                    <a:lnTo>
                      <a:pt x="0" y="267"/>
                    </a:lnTo>
                    <a:lnTo>
                      <a:pt x="783" y="605"/>
                    </a:lnTo>
                    <a:lnTo>
                      <a:pt x="783" y="1443"/>
                    </a:lnTo>
                    <a:lnTo>
                      <a:pt x="783" y="1443"/>
                    </a:lnTo>
                    <a:lnTo>
                      <a:pt x="782" y="1449"/>
                    </a:lnTo>
                    <a:lnTo>
                      <a:pt x="779" y="1468"/>
                    </a:lnTo>
                    <a:lnTo>
                      <a:pt x="774" y="1498"/>
                    </a:lnTo>
                    <a:lnTo>
                      <a:pt x="765" y="1539"/>
                    </a:lnTo>
                    <a:lnTo>
                      <a:pt x="758" y="1562"/>
                    </a:lnTo>
                    <a:lnTo>
                      <a:pt x="750" y="1587"/>
                    </a:lnTo>
                    <a:lnTo>
                      <a:pt x="740" y="1615"/>
                    </a:lnTo>
                    <a:lnTo>
                      <a:pt x="730" y="1644"/>
                    </a:lnTo>
                    <a:lnTo>
                      <a:pt x="717" y="1675"/>
                    </a:lnTo>
                    <a:lnTo>
                      <a:pt x="703" y="1707"/>
                    </a:lnTo>
                    <a:lnTo>
                      <a:pt x="686" y="1741"/>
                    </a:lnTo>
                    <a:lnTo>
                      <a:pt x="668" y="1774"/>
                    </a:lnTo>
                    <a:lnTo>
                      <a:pt x="647" y="1810"/>
                    </a:lnTo>
                    <a:lnTo>
                      <a:pt x="625" y="1847"/>
                    </a:lnTo>
                    <a:lnTo>
                      <a:pt x="600" y="1883"/>
                    </a:lnTo>
                    <a:lnTo>
                      <a:pt x="571" y="1920"/>
                    </a:lnTo>
                    <a:lnTo>
                      <a:pt x="541" y="1958"/>
                    </a:lnTo>
                    <a:lnTo>
                      <a:pt x="508" y="1996"/>
                    </a:lnTo>
                    <a:lnTo>
                      <a:pt x="473" y="2033"/>
                    </a:lnTo>
                    <a:lnTo>
                      <a:pt x="434" y="2071"/>
                    </a:lnTo>
                    <a:lnTo>
                      <a:pt x="392" y="2109"/>
                    </a:lnTo>
                    <a:lnTo>
                      <a:pt x="347" y="2146"/>
                    </a:lnTo>
                    <a:lnTo>
                      <a:pt x="323" y="2164"/>
                    </a:lnTo>
                    <a:lnTo>
                      <a:pt x="297" y="2183"/>
                    </a:lnTo>
                    <a:lnTo>
                      <a:pt x="272" y="2200"/>
                    </a:lnTo>
                    <a:lnTo>
                      <a:pt x="246" y="2218"/>
                    </a:lnTo>
                    <a:lnTo>
                      <a:pt x="219" y="2235"/>
                    </a:lnTo>
                    <a:lnTo>
                      <a:pt x="190" y="2253"/>
                    </a:lnTo>
                    <a:lnTo>
                      <a:pt x="161" y="2270"/>
                    </a:lnTo>
                    <a:lnTo>
                      <a:pt x="131" y="2286"/>
                    </a:lnTo>
                    <a:lnTo>
                      <a:pt x="100" y="2302"/>
                    </a:lnTo>
                    <a:lnTo>
                      <a:pt x="68" y="2319"/>
                    </a:lnTo>
                    <a:lnTo>
                      <a:pt x="35" y="2335"/>
                    </a:lnTo>
                    <a:lnTo>
                      <a:pt x="0" y="2349"/>
                    </a:lnTo>
                    <a:lnTo>
                      <a:pt x="0" y="2617"/>
                    </a:lnTo>
                    <a:lnTo>
                      <a:pt x="0" y="2617"/>
                    </a:lnTo>
                    <a:lnTo>
                      <a:pt x="43" y="2598"/>
                    </a:lnTo>
                    <a:lnTo>
                      <a:pt x="85" y="2578"/>
                    </a:lnTo>
                    <a:lnTo>
                      <a:pt x="125" y="2558"/>
                    </a:lnTo>
                    <a:lnTo>
                      <a:pt x="164" y="2537"/>
                    </a:lnTo>
                    <a:lnTo>
                      <a:pt x="202" y="2516"/>
                    </a:lnTo>
                    <a:lnTo>
                      <a:pt x="239" y="2495"/>
                    </a:lnTo>
                    <a:lnTo>
                      <a:pt x="274" y="2473"/>
                    </a:lnTo>
                    <a:lnTo>
                      <a:pt x="309" y="2451"/>
                    </a:lnTo>
                    <a:lnTo>
                      <a:pt x="342" y="2429"/>
                    </a:lnTo>
                    <a:lnTo>
                      <a:pt x="374" y="2406"/>
                    </a:lnTo>
                    <a:lnTo>
                      <a:pt x="406" y="2384"/>
                    </a:lnTo>
                    <a:lnTo>
                      <a:pt x="435" y="2361"/>
                    </a:lnTo>
                    <a:lnTo>
                      <a:pt x="464" y="2338"/>
                    </a:lnTo>
                    <a:lnTo>
                      <a:pt x="492" y="2315"/>
                    </a:lnTo>
                    <a:lnTo>
                      <a:pt x="519" y="2291"/>
                    </a:lnTo>
                    <a:lnTo>
                      <a:pt x="545" y="2268"/>
                    </a:lnTo>
                    <a:lnTo>
                      <a:pt x="569" y="2243"/>
                    </a:lnTo>
                    <a:lnTo>
                      <a:pt x="593" y="2220"/>
                    </a:lnTo>
                    <a:lnTo>
                      <a:pt x="617" y="2196"/>
                    </a:lnTo>
                    <a:lnTo>
                      <a:pt x="639" y="2172"/>
                    </a:lnTo>
                    <a:lnTo>
                      <a:pt x="660" y="2149"/>
                    </a:lnTo>
                    <a:lnTo>
                      <a:pt x="681" y="2125"/>
                    </a:lnTo>
                    <a:lnTo>
                      <a:pt x="718" y="2078"/>
                    </a:lnTo>
                    <a:lnTo>
                      <a:pt x="753" y="2030"/>
                    </a:lnTo>
                    <a:lnTo>
                      <a:pt x="785" y="1984"/>
                    </a:lnTo>
                    <a:lnTo>
                      <a:pt x="814" y="1939"/>
                    </a:lnTo>
                    <a:lnTo>
                      <a:pt x="839" y="1894"/>
                    </a:lnTo>
                    <a:lnTo>
                      <a:pt x="862" y="1851"/>
                    </a:lnTo>
                    <a:lnTo>
                      <a:pt x="883" y="1809"/>
                    </a:lnTo>
                    <a:lnTo>
                      <a:pt x="901" y="1769"/>
                    </a:lnTo>
                    <a:lnTo>
                      <a:pt x="917" y="1730"/>
                    </a:lnTo>
                    <a:lnTo>
                      <a:pt x="930" y="1693"/>
                    </a:lnTo>
                    <a:lnTo>
                      <a:pt x="942" y="1660"/>
                    </a:lnTo>
                    <a:lnTo>
                      <a:pt x="953" y="1627"/>
                    </a:lnTo>
                    <a:lnTo>
                      <a:pt x="961" y="1598"/>
                    </a:lnTo>
                    <a:lnTo>
                      <a:pt x="967" y="1571"/>
                    </a:lnTo>
                    <a:lnTo>
                      <a:pt x="972" y="1548"/>
                    </a:lnTo>
                    <a:lnTo>
                      <a:pt x="980" y="1509"/>
                    </a:lnTo>
                    <a:lnTo>
                      <a:pt x="983" y="1486"/>
                    </a:lnTo>
                    <a:lnTo>
                      <a:pt x="984" y="1477"/>
                    </a:lnTo>
                    <a:lnTo>
                      <a:pt x="984" y="4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C24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5" name="Google Shape;675;p49"/>
              <p:cNvSpPr/>
              <p:nvPr/>
            </p:nvSpPr>
            <p:spPr>
              <a:xfrm>
                <a:off x="6859588" y="3313113"/>
                <a:ext cx="781050" cy="2078038"/>
              </a:xfrm>
              <a:custGeom>
                <a:rect b="b" l="l" r="r" t="t"/>
                <a:pathLst>
                  <a:path extrusionOk="0" h="2617" w="984">
                    <a:moveTo>
                      <a:pt x="0" y="0"/>
                    </a:moveTo>
                    <a:lnTo>
                      <a:pt x="0" y="267"/>
                    </a:lnTo>
                    <a:lnTo>
                      <a:pt x="783" y="605"/>
                    </a:lnTo>
                    <a:lnTo>
                      <a:pt x="783" y="1443"/>
                    </a:lnTo>
                    <a:lnTo>
                      <a:pt x="783" y="1443"/>
                    </a:lnTo>
                    <a:lnTo>
                      <a:pt x="782" y="1449"/>
                    </a:lnTo>
                    <a:lnTo>
                      <a:pt x="779" y="1468"/>
                    </a:lnTo>
                    <a:lnTo>
                      <a:pt x="774" y="1498"/>
                    </a:lnTo>
                    <a:lnTo>
                      <a:pt x="765" y="1539"/>
                    </a:lnTo>
                    <a:lnTo>
                      <a:pt x="758" y="1562"/>
                    </a:lnTo>
                    <a:lnTo>
                      <a:pt x="750" y="1587"/>
                    </a:lnTo>
                    <a:lnTo>
                      <a:pt x="740" y="1615"/>
                    </a:lnTo>
                    <a:lnTo>
                      <a:pt x="730" y="1644"/>
                    </a:lnTo>
                    <a:lnTo>
                      <a:pt x="717" y="1675"/>
                    </a:lnTo>
                    <a:lnTo>
                      <a:pt x="703" y="1707"/>
                    </a:lnTo>
                    <a:lnTo>
                      <a:pt x="686" y="1741"/>
                    </a:lnTo>
                    <a:lnTo>
                      <a:pt x="668" y="1774"/>
                    </a:lnTo>
                    <a:lnTo>
                      <a:pt x="647" y="1810"/>
                    </a:lnTo>
                    <a:lnTo>
                      <a:pt x="625" y="1847"/>
                    </a:lnTo>
                    <a:lnTo>
                      <a:pt x="600" y="1883"/>
                    </a:lnTo>
                    <a:lnTo>
                      <a:pt x="571" y="1920"/>
                    </a:lnTo>
                    <a:lnTo>
                      <a:pt x="541" y="1958"/>
                    </a:lnTo>
                    <a:lnTo>
                      <a:pt x="508" y="1996"/>
                    </a:lnTo>
                    <a:lnTo>
                      <a:pt x="473" y="2033"/>
                    </a:lnTo>
                    <a:lnTo>
                      <a:pt x="434" y="2071"/>
                    </a:lnTo>
                    <a:lnTo>
                      <a:pt x="392" y="2109"/>
                    </a:lnTo>
                    <a:lnTo>
                      <a:pt x="347" y="2146"/>
                    </a:lnTo>
                    <a:lnTo>
                      <a:pt x="323" y="2164"/>
                    </a:lnTo>
                    <a:lnTo>
                      <a:pt x="297" y="2183"/>
                    </a:lnTo>
                    <a:lnTo>
                      <a:pt x="272" y="2200"/>
                    </a:lnTo>
                    <a:lnTo>
                      <a:pt x="246" y="2218"/>
                    </a:lnTo>
                    <a:lnTo>
                      <a:pt x="219" y="2235"/>
                    </a:lnTo>
                    <a:lnTo>
                      <a:pt x="190" y="2253"/>
                    </a:lnTo>
                    <a:lnTo>
                      <a:pt x="161" y="2270"/>
                    </a:lnTo>
                    <a:lnTo>
                      <a:pt x="131" y="2286"/>
                    </a:lnTo>
                    <a:lnTo>
                      <a:pt x="100" y="2302"/>
                    </a:lnTo>
                    <a:lnTo>
                      <a:pt x="68" y="2319"/>
                    </a:lnTo>
                    <a:lnTo>
                      <a:pt x="35" y="2335"/>
                    </a:lnTo>
                    <a:lnTo>
                      <a:pt x="0" y="2349"/>
                    </a:lnTo>
                    <a:lnTo>
                      <a:pt x="0" y="2617"/>
                    </a:lnTo>
                    <a:lnTo>
                      <a:pt x="0" y="2617"/>
                    </a:lnTo>
                    <a:lnTo>
                      <a:pt x="43" y="2598"/>
                    </a:lnTo>
                    <a:lnTo>
                      <a:pt x="85" y="2578"/>
                    </a:lnTo>
                    <a:lnTo>
                      <a:pt x="125" y="2558"/>
                    </a:lnTo>
                    <a:lnTo>
                      <a:pt x="164" y="2537"/>
                    </a:lnTo>
                    <a:lnTo>
                      <a:pt x="202" y="2516"/>
                    </a:lnTo>
                    <a:lnTo>
                      <a:pt x="239" y="2495"/>
                    </a:lnTo>
                    <a:lnTo>
                      <a:pt x="274" y="2473"/>
                    </a:lnTo>
                    <a:lnTo>
                      <a:pt x="309" y="2451"/>
                    </a:lnTo>
                    <a:lnTo>
                      <a:pt x="342" y="2429"/>
                    </a:lnTo>
                    <a:lnTo>
                      <a:pt x="374" y="2406"/>
                    </a:lnTo>
                    <a:lnTo>
                      <a:pt x="406" y="2384"/>
                    </a:lnTo>
                    <a:lnTo>
                      <a:pt x="435" y="2361"/>
                    </a:lnTo>
                    <a:lnTo>
                      <a:pt x="464" y="2338"/>
                    </a:lnTo>
                    <a:lnTo>
                      <a:pt x="492" y="2315"/>
                    </a:lnTo>
                    <a:lnTo>
                      <a:pt x="519" y="2291"/>
                    </a:lnTo>
                    <a:lnTo>
                      <a:pt x="545" y="2268"/>
                    </a:lnTo>
                    <a:lnTo>
                      <a:pt x="569" y="2243"/>
                    </a:lnTo>
                    <a:lnTo>
                      <a:pt x="593" y="2220"/>
                    </a:lnTo>
                    <a:lnTo>
                      <a:pt x="617" y="2196"/>
                    </a:lnTo>
                    <a:lnTo>
                      <a:pt x="639" y="2172"/>
                    </a:lnTo>
                    <a:lnTo>
                      <a:pt x="660" y="2149"/>
                    </a:lnTo>
                    <a:lnTo>
                      <a:pt x="681" y="2125"/>
                    </a:lnTo>
                    <a:lnTo>
                      <a:pt x="718" y="2078"/>
                    </a:lnTo>
                    <a:lnTo>
                      <a:pt x="753" y="2030"/>
                    </a:lnTo>
                    <a:lnTo>
                      <a:pt x="785" y="1984"/>
                    </a:lnTo>
                    <a:lnTo>
                      <a:pt x="814" y="1939"/>
                    </a:lnTo>
                    <a:lnTo>
                      <a:pt x="839" y="1894"/>
                    </a:lnTo>
                    <a:lnTo>
                      <a:pt x="862" y="1851"/>
                    </a:lnTo>
                    <a:lnTo>
                      <a:pt x="883" y="1809"/>
                    </a:lnTo>
                    <a:lnTo>
                      <a:pt x="901" y="1769"/>
                    </a:lnTo>
                    <a:lnTo>
                      <a:pt x="917" y="1730"/>
                    </a:lnTo>
                    <a:lnTo>
                      <a:pt x="930" y="1693"/>
                    </a:lnTo>
                    <a:lnTo>
                      <a:pt x="942" y="1660"/>
                    </a:lnTo>
                    <a:lnTo>
                      <a:pt x="953" y="1627"/>
                    </a:lnTo>
                    <a:lnTo>
                      <a:pt x="961" y="1598"/>
                    </a:lnTo>
                    <a:lnTo>
                      <a:pt x="967" y="1571"/>
                    </a:lnTo>
                    <a:lnTo>
                      <a:pt x="972" y="1548"/>
                    </a:lnTo>
                    <a:lnTo>
                      <a:pt x="980" y="1509"/>
                    </a:lnTo>
                    <a:lnTo>
                      <a:pt x="983" y="1486"/>
                    </a:lnTo>
                    <a:lnTo>
                      <a:pt x="984" y="1477"/>
                    </a:lnTo>
                    <a:lnTo>
                      <a:pt x="984" y="4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6" name="Google Shape;676;p49"/>
              <p:cNvSpPr/>
              <p:nvPr/>
            </p:nvSpPr>
            <p:spPr>
              <a:xfrm>
                <a:off x="6859588" y="3525838"/>
                <a:ext cx="622300" cy="1652588"/>
              </a:xfrm>
              <a:custGeom>
                <a:rect b="b" l="l" r="r" t="t"/>
                <a:pathLst>
                  <a:path extrusionOk="0" h="2082" w="783">
                    <a:moveTo>
                      <a:pt x="0" y="0"/>
                    </a:moveTo>
                    <a:lnTo>
                      <a:pt x="0" y="2082"/>
                    </a:lnTo>
                    <a:lnTo>
                      <a:pt x="0" y="2082"/>
                    </a:lnTo>
                    <a:lnTo>
                      <a:pt x="35" y="2068"/>
                    </a:lnTo>
                    <a:lnTo>
                      <a:pt x="68" y="2052"/>
                    </a:lnTo>
                    <a:lnTo>
                      <a:pt x="100" y="2035"/>
                    </a:lnTo>
                    <a:lnTo>
                      <a:pt x="131" y="2019"/>
                    </a:lnTo>
                    <a:lnTo>
                      <a:pt x="161" y="2003"/>
                    </a:lnTo>
                    <a:lnTo>
                      <a:pt x="190" y="1986"/>
                    </a:lnTo>
                    <a:lnTo>
                      <a:pt x="219" y="1968"/>
                    </a:lnTo>
                    <a:lnTo>
                      <a:pt x="246" y="1951"/>
                    </a:lnTo>
                    <a:lnTo>
                      <a:pt x="272" y="1933"/>
                    </a:lnTo>
                    <a:lnTo>
                      <a:pt x="297" y="1916"/>
                    </a:lnTo>
                    <a:lnTo>
                      <a:pt x="323" y="1897"/>
                    </a:lnTo>
                    <a:lnTo>
                      <a:pt x="347" y="1879"/>
                    </a:lnTo>
                    <a:lnTo>
                      <a:pt x="392" y="1842"/>
                    </a:lnTo>
                    <a:lnTo>
                      <a:pt x="434" y="1804"/>
                    </a:lnTo>
                    <a:lnTo>
                      <a:pt x="473" y="1766"/>
                    </a:lnTo>
                    <a:lnTo>
                      <a:pt x="508" y="1729"/>
                    </a:lnTo>
                    <a:lnTo>
                      <a:pt x="541" y="1691"/>
                    </a:lnTo>
                    <a:lnTo>
                      <a:pt x="571" y="1653"/>
                    </a:lnTo>
                    <a:lnTo>
                      <a:pt x="600" y="1616"/>
                    </a:lnTo>
                    <a:lnTo>
                      <a:pt x="625" y="1580"/>
                    </a:lnTo>
                    <a:lnTo>
                      <a:pt x="647" y="1543"/>
                    </a:lnTo>
                    <a:lnTo>
                      <a:pt x="668" y="1507"/>
                    </a:lnTo>
                    <a:lnTo>
                      <a:pt x="686" y="1474"/>
                    </a:lnTo>
                    <a:lnTo>
                      <a:pt x="703" y="1440"/>
                    </a:lnTo>
                    <a:lnTo>
                      <a:pt x="717" y="1408"/>
                    </a:lnTo>
                    <a:lnTo>
                      <a:pt x="730" y="1377"/>
                    </a:lnTo>
                    <a:lnTo>
                      <a:pt x="740" y="1348"/>
                    </a:lnTo>
                    <a:lnTo>
                      <a:pt x="750" y="1320"/>
                    </a:lnTo>
                    <a:lnTo>
                      <a:pt x="758" y="1295"/>
                    </a:lnTo>
                    <a:lnTo>
                      <a:pt x="765" y="1272"/>
                    </a:lnTo>
                    <a:lnTo>
                      <a:pt x="774" y="1231"/>
                    </a:lnTo>
                    <a:lnTo>
                      <a:pt x="779" y="1201"/>
                    </a:lnTo>
                    <a:lnTo>
                      <a:pt x="782" y="1182"/>
                    </a:lnTo>
                    <a:lnTo>
                      <a:pt x="783" y="1176"/>
                    </a:lnTo>
                    <a:lnTo>
                      <a:pt x="783" y="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2455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7" name="Google Shape;677;p49"/>
              <p:cNvSpPr/>
              <p:nvPr/>
            </p:nvSpPr>
            <p:spPr>
              <a:xfrm>
                <a:off x="6859588" y="3525838"/>
                <a:ext cx="622300" cy="1652588"/>
              </a:xfrm>
              <a:custGeom>
                <a:rect b="b" l="l" r="r" t="t"/>
                <a:pathLst>
                  <a:path extrusionOk="0" h="2082" w="783">
                    <a:moveTo>
                      <a:pt x="0" y="0"/>
                    </a:moveTo>
                    <a:lnTo>
                      <a:pt x="0" y="2082"/>
                    </a:lnTo>
                    <a:lnTo>
                      <a:pt x="0" y="2082"/>
                    </a:lnTo>
                    <a:lnTo>
                      <a:pt x="35" y="2068"/>
                    </a:lnTo>
                    <a:lnTo>
                      <a:pt x="68" y="2052"/>
                    </a:lnTo>
                    <a:lnTo>
                      <a:pt x="100" y="2035"/>
                    </a:lnTo>
                    <a:lnTo>
                      <a:pt x="131" y="2019"/>
                    </a:lnTo>
                    <a:lnTo>
                      <a:pt x="161" y="2003"/>
                    </a:lnTo>
                    <a:lnTo>
                      <a:pt x="190" y="1986"/>
                    </a:lnTo>
                    <a:lnTo>
                      <a:pt x="219" y="1968"/>
                    </a:lnTo>
                    <a:lnTo>
                      <a:pt x="246" y="1951"/>
                    </a:lnTo>
                    <a:lnTo>
                      <a:pt x="272" y="1933"/>
                    </a:lnTo>
                    <a:lnTo>
                      <a:pt x="297" y="1916"/>
                    </a:lnTo>
                    <a:lnTo>
                      <a:pt x="323" y="1897"/>
                    </a:lnTo>
                    <a:lnTo>
                      <a:pt x="347" y="1879"/>
                    </a:lnTo>
                    <a:lnTo>
                      <a:pt x="392" y="1842"/>
                    </a:lnTo>
                    <a:lnTo>
                      <a:pt x="434" y="1804"/>
                    </a:lnTo>
                    <a:lnTo>
                      <a:pt x="473" y="1766"/>
                    </a:lnTo>
                    <a:lnTo>
                      <a:pt x="508" y="1729"/>
                    </a:lnTo>
                    <a:lnTo>
                      <a:pt x="541" y="1691"/>
                    </a:lnTo>
                    <a:lnTo>
                      <a:pt x="571" y="1653"/>
                    </a:lnTo>
                    <a:lnTo>
                      <a:pt x="600" y="1616"/>
                    </a:lnTo>
                    <a:lnTo>
                      <a:pt x="625" y="1580"/>
                    </a:lnTo>
                    <a:lnTo>
                      <a:pt x="647" y="1543"/>
                    </a:lnTo>
                    <a:lnTo>
                      <a:pt x="668" y="1507"/>
                    </a:lnTo>
                    <a:lnTo>
                      <a:pt x="686" y="1474"/>
                    </a:lnTo>
                    <a:lnTo>
                      <a:pt x="703" y="1440"/>
                    </a:lnTo>
                    <a:lnTo>
                      <a:pt x="717" y="1408"/>
                    </a:lnTo>
                    <a:lnTo>
                      <a:pt x="730" y="1377"/>
                    </a:lnTo>
                    <a:lnTo>
                      <a:pt x="740" y="1348"/>
                    </a:lnTo>
                    <a:lnTo>
                      <a:pt x="750" y="1320"/>
                    </a:lnTo>
                    <a:lnTo>
                      <a:pt x="758" y="1295"/>
                    </a:lnTo>
                    <a:lnTo>
                      <a:pt x="765" y="1272"/>
                    </a:lnTo>
                    <a:lnTo>
                      <a:pt x="774" y="1231"/>
                    </a:lnTo>
                    <a:lnTo>
                      <a:pt x="779" y="1201"/>
                    </a:lnTo>
                    <a:lnTo>
                      <a:pt x="782" y="1182"/>
                    </a:lnTo>
                    <a:lnTo>
                      <a:pt x="783" y="1176"/>
                    </a:lnTo>
                    <a:lnTo>
                      <a:pt x="783" y="3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8" name="Google Shape;678;p49"/>
              <p:cNvSpPr/>
              <p:nvPr/>
            </p:nvSpPr>
            <p:spPr>
              <a:xfrm>
                <a:off x="6613526" y="4037013"/>
                <a:ext cx="733425" cy="504825"/>
              </a:xfrm>
              <a:custGeom>
                <a:rect b="b" l="l" r="r" t="t"/>
                <a:pathLst>
                  <a:path extrusionOk="0" h="636" w="923">
                    <a:moveTo>
                      <a:pt x="306" y="636"/>
                    </a:moveTo>
                    <a:lnTo>
                      <a:pt x="923" y="108"/>
                    </a:lnTo>
                    <a:lnTo>
                      <a:pt x="830" y="0"/>
                    </a:lnTo>
                    <a:lnTo>
                      <a:pt x="319" y="437"/>
                    </a:lnTo>
                    <a:lnTo>
                      <a:pt x="107" y="198"/>
                    </a:lnTo>
                    <a:lnTo>
                      <a:pt x="0" y="292"/>
                    </a:lnTo>
                    <a:lnTo>
                      <a:pt x="304" y="636"/>
                    </a:lnTo>
                    <a:lnTo>
                      <a:pt x="305" y="636"/>
                    </a:lnTo>
                    <a:lnTo>
                      <a:pt x="305" y="636"/>
                    </a:lnTo>
                    <a:lnTo>
                      <a:pt x="306" y="636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79" name="Google Shape;679;p49"/>
              <p:cNvSpPr/>
              <p:nvPr/>
            </p:nvSpPr>
            <p:spPr>
              <a:xfrm>
                <a:off x="5073651" y="2270125"/>
                <a:ext cx="85725" cy="66675"/>
              </a:xfrm>
              <a:custGeom>
                <a:rect b="b" l="l" r="r" t="t"/>
                <a:pathLst>
                  <a:path extrusionOk="0" h="84" w="107">
                    <a:moveTo>
                      <a:pt x="107" y="32"/>
                    </a:moveTo>
                    <a:lnTo>
                      <a:pt x="90" y="0"/>
                    </a:lnTo>
                    <a:lnTo>
                      <a:pt x="90" y="0"/>
                    </a:lnTo>
                    <a:lnTo>
                      <a:pt x="75" y="9"/>
                    </a:lnTo>
                    <a:lnTo>
                      <a:pt x="45" y="27"/>
                    </a:lnTo>
                    <a:lnTo>
                      <a:pt x="45" y="27"/>
                    </a:lnTo>
                    <a:lnTo>
                      <a:pt x="13" y="46"/>
                    </a:lnTo>
                    <a:lnTo>
                      <a:pt x="13" y="46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0" y="55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33" y="76"/>
                    </a:lnTo>
                    <a:lnTo>
                      <a:pt x="33" y="76"/>
                    </a:lnTo>
                    <a:lnTo>
                      <a:pt x="63" y="57"/>
                    </a:lnTo>
                    <a:lnTo>
                      <a:pt x="63" y="57"/>
                    </a:lnTo>
                    <a:lnTo>
                      <a:pt x="93" y="40"/>
                    </a:lnTo>
                    <a:lnTo>
                      <a:pt x="107" y="32"/>
                    </a:lnTo>
                    <a:lnTo>
                      <a:pt x="107" y="32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0" name="Google Shape;680;p49"/>
              <p:cNvSpPr/>
              <p:nvPr/>
            </p:nvSpPr>
            <p:spPr>
              <a:xfrm>
                <a:off x="5181601" y="2216150"/>
                <a:ext cx="87313" cy="60325"/>
              </a:xfrm>
              <a:custGeom>
                <a:rect b="b" l="l" r="r" t="t"/>
                <a:pathLst>
                  <a:path extrusionOk="0" h="77" w="109">
                    <a:moveTo>
                      <a:pt x="109" y="34"/>
                    </a:moveTo>
                    <a:lnTo>
                      <a:pt x="95" y="0"/>
                    </a:lnTo>
                    <a:lnTo>
                      <a:pt x="95" y="0"/>
                    </a:lnTo>
                    <a:lnTo>
                      <a:pt x="80" y="8"/>
                    </a:lnTo>
                    <a:lnTo>
                      <a:pt x="47" y="22"/>
                    </a:lnTo>
                    <a:lnTo>
                      <a:pt x="47" y="22"/>
                    </a:lnTo>
                    <a:lnTo>
                      <a:pt x="0" y="45"/>
                    </a:lnTo>
                    <a:lnTo>
                      <a:pt x="17" y="77"/>
                    </a:lnTo>
                    <a:lnTo>
                      <a:pt x="17" y="77"/>
                    </a:lnTo>
                    <a:lnTo>
                      <a:pt x="62" y="55"/>
                    </a:lnTo>
                    <a:lnTo>
                      <a:pt x="62" y="55"/>
                    </a:lnTo>
                    <a:lnTo>
                      <a:pt x="95" y="40"/>
                    </a:lnTo>
                    <a:lnTo>
                      <a:pt x="109" y="34"/>
                    </a:lnTo>
                    <a:lnTo>
                      <a:pt x="109" y="3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1" name="Google Shape;681;p49"/>
              <p:cNvSpPr/>
              <p:nvPr/>
            </p:nvSpPr>
            <p:spPr>
              <a:xfrm>
                <a:off x="5294313" y="2171700"/>
                <a:ext cx="85725" cy="53975"/>
              </a:xfrm>
              <a:custGeom>
                <a:rect b="b" l="l" r="r" t="t"/>
                <a:pathLst>
                  <a:path extrusionOk="0" h="68" w="109">
                    <a:moveTo>
                      <a:pt x="109" y="33"/>
                    </a:moveTo>
                    <a:lnTo>
                      <a:pt x="98" y="0"/>
                    </a:lnTo>
                    <a:lnTo>
                      <a:pt x="98" y="0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0" y="35"/>
                    </a:lnTo>
                    <a:lnTo>
                      <a:pt x="13" y="68"/>
                    </a:lnTo>
                    <a:lnTo>
                      <a:pt x="13" y="68"/>
                    </a:lnTo>
                    <a:lnTo>
                      <a:pt x="61" y="50"/>
                    </a:lnTo>
                    <a:lnTo>
                      <a:pt x="61" y="50"/>
                    </a:lnTo>
                    <a:lnTo>
                      <a:pt x="94" y="39"/>
                    </a:lnTo>
                    <a:lnTo>
                      <a:pt x="94" y="39"/>
                    </a:lnTo>
                    <a:lnTo>
                      <a:pt x="109" y="33"/>
                    </a:lnTo>
                    <a:lnTo>
                      <a:pt x="109" y="33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2" name="Google Shape;682;p49"/>
              <p:cNvSpPr/>
              <p:nvPr/>
            </p:nvSpPr>
            <p:spPr>
              <a:xfrm>
                <a:off x="5410201" y="2139950"/>
                <a:ext cx="87313" cy="47625"/>
              </a:xfrm>
              <a:custGeom>
                <a:rect b="b" l="l" r="r" t="t"/>
                <a:pathLst>
                  <a:path extrusionOk="0" h="59" w="109">
                    <a:moveTo>
                      <a:pt x="109" y="34"/>
                    </a:moveTo>
                    <a:lnTo>
                      <a:pt x="102" y="0"/>
                    </a:lnTo>
                    <a:lnTo>
                      <a:pt x="102" y="0"/>
                    </a:lnTo>
                    <a:lnTo>
                      <a:pt x="86" y="3"/>
                    </a:lnTo>
                    <a:lnTo>
                      <a:pt x="86" y="3"/>
                    </a:lnTo>
                    <a:lnTo>
                      <a:pt x="51" y="11"/>
                    </a:lnTo>
                    <a:lnTo>
                      <a:pt x="51" y="11"/>
                    </a:lnTo>
                    <a:lnTo>
                      <a:pt x="15" y="20"/>
                    </a:lnTo>
                    <a:lnTo>
                      <a:pt x="15" y="20"/>
                    </a:lnTo>
                    <a:lnTo>
                      <a:pt x="0" y="25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25" y="54"/>
                    </a:lnTo>
                    <a:lnTo>
                      <a:pt x="25" y="54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93" y="38"/>
                    </a:lnTo>
                    <a:lnTo>
                      <a:pt x="93" y="38"/>
                    </a:lnTo>
                    <a:lnTo>
                      <a:pt x="109" y="34"/>
                    </a:lnTo>
                    <a:lnTo>
                      <a:pt x="109" y="3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3" name="Google Shape;683;p49"/>
              <p:cNvSpPr/>
              <p:nvPr/>
            </p:nvSpPr>
            <p:spPr>
              <a:xfrm>
                <a:off x="5530851" y="2124075"/>
                <a:ext cx="85725" cy="38100"/>
              </a:xfrm>
              <a:custGeom>
                <a:rect b="b" l="l" r="r" t="t"/>
                <a:pathLst>
                  <a:path extrusionOk="0" h="47" w="107">
                    <a:moveTo>
                      <a:pt x="107" y="36"/>
                    </a:moveTo>
                    <a:lnTo>
                      <a:pt x="105" y="0"/>
                    </a:lnTo>
                    <a:lnTo>
                      <a:pt x="105" y="0"/>
                    </a:lnTo>
                    <a:lnTo>
                      <a:pt x="88" y="1"/>
                    </a:lnTo>
                    <a:lnTo>
                      <a:pt x="88" y="1"/>
                    </a:lnTo>
                    <a:lnTo>
                      <a:pt x="71" y="2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0" y="11"/>
                    </a:lnTo>
                    <a:lnTo>
                      <a:pt x="6" y="47"/>
                    </a:lnTo>
                    <a:lnTo>
                      <a:pt x="6" y="47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57" y="40"/>
                    </a:lnTo>
                    <a:lnTo>
                      <a:pt x="57" y="40"/>
                    </a:lnTo>
                    <a:lnTo>
                      <a:pt x="74" y="38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107" y="36"/>
                    </a:lnTo>
                    <a:lnTo>
                      <a:pt x="107" y="3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4" name="Google Shape;684;p49"/>
              <p:cNvSpPr/>
              <p:nvPr/>
            </p:nvSpPr>
            <p:spPr>
              <a:xfrm>
                <a:off x="5656263" y="2120900"/>
                <a:ext cx="82550" cy="31750"/>
              </a:xfrm>
              <a:custGeom>
                <a:rect b="b" l="l" r="r" t="t"/>
                <a:pathLst>
                  <a:path extrusionOk="0" h="40" w="105">
                    <a:moveTo>
                      <a:pt x="102" y="40"/>
                    </a:moveTo>
                    <a:lnTo>
                      <a:pt x="105" y="4"/>
                    </a:lnTo>
                    <a:lnTo>
                      <a:pt x="105" y="4"/>
                    </a:lnTo>
                    <a:lnTo>
                      <a:pt x="89" y="3"/>
                    </a:lnTo>
                    <a:lnTo>
                      <a:pt x="53" y="1"/>
                    </a:lnTo>
                    <a:lnTo>
                      <a:pt x="53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52" y="36"/>
                    </a:lnTo>
                    <a:lnTo>
                      <a:pt x="52" y="36"/>
                    </a:lnTo>
                    <a:lnTo>
                      <a:pt x="86" y="39"/>
                    </a:lnTo>
                    <a:lnTo>
                      <a:pt x="102" y="40"/>
                    </a:lnTo>
                    <a:lnTo>
                      <a:pt x="102" y="4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5" name="Google Shape;685;p49"/>
              <p:cNvSpPr/>
              <p:nvPr/>
            </p:nvSpPr>
            <p:spPr>
              <a:xfrm>
                <a:off x="5775326" y="2130425"/>
                <a:ext cx="85725" cy="44450"/>
              </a:xfrm>
              <a:custGeom>
                <a:rect b="b" l="l" r="r" t="t"/>
                <a:pathLst>
                  <a:path extrusionOk="0" h="57" w="108">
                    <a:moveTo>
                      <a:pt x="98" y="57"/>
                    </a:moveTo>
                    <a:lnTo>
                      <a:pt x="108" y="22"/>
                    </a:lnTo>
                    <a:lnTo>
                      <a:pt x="108" y="22"/>
                    </a:lnTo>
                    <a:lnTo>
                      <a:pt x="92" y="18"/>
                    </a:lnTo>
                    <a:lnTo>
                      <a:pt x="92" y="18"/>
                    </a:lnTo>
                    <a:lnTo>
                      <a:pt x="75" y="14"/>
                    </a:lnTo>
                    <a:lnTo>
                      <a:pt x="75" y="14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5" y="0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31" y="41"/>
                    </a:lnTo>
                    <a:lnTo>
                      <a:pt x="31" y="41"/>
                    </a:lnTo>
                    <a:lnTo>
                      <a:pt x="49" y="44"/>
                    </a:lnTo>
                    <a:lnTo>
                      <a:pt x="49" y="44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82" y="53"/>
                    </a:lnTo>
                    <a:lnTo>
                      <a:pt x="82" y="53"/>
                    </a:lnTo>
                    <a:lnTo>
                      <a:pt x="98" y="57"/>
                    </a:lnTo>
                    <a:lnTo>
                      <a:pt x="98" y="5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6" name="Google Shape;686;p49"/>
              <p:cNvSpPr/>
              <p:nvPr/>
            </p:nvSpPr>
            <p:spPr>
              <a:xfrm>
                <a:off x="5891213" y="2159000"/>
                <a:ext cx="85725" cy="58738"/>
              </a:xfrm>
              <a:custGeom>
                <a:rect b="b" l="l" r="r" t="t"/>
                <a:pathLst>
                  <a:path extrusionOk="0" h="73" w="109">
                    <a:moveTo>
                      <a:pt x="93" y="73"/>
                    </a:moveTo>
                    <a:lnTo>
                      <a:pt x="109" y="41"/>
                    </a:lnTo>
                    <a:lnTo>
                      <a:pt x="109" y="41"/>
                    </a:lnTo>
                    <a:lnTo>
                      <a:pt x="105" y="39"/>
                    </a:lnTo>
                    <a:lnTo>
                      <a:pt x="105" y="39"/>
                    </a:lnTo>
                    <a:lnTo>
                      <a:pt x="94" y="35"/>
                    </a:lnTo>
                    <a:lnTo>
                      <a:pt x="94" y="35"/>
                    </a:lnTo>
                    <a:lnTo>
                      <a:pt x="79" y="27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44" y="11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12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30" y="45"/>
                    </a:lnTo>
                    <a:lnTo>
                      <a:pt x="47" y="52"/>
                    </a:lnTo>
                    <a:lnTo>
                      <a:pt x="47" y="52"/>
                    </a:lnTo>
                    <a:lnTo>
                      <a:pt x="63" y="60"/>
                    </a:lnTo>
                    <a:lnTo>
                      <a:pt x="78" y="66"/>
                    </a:lnTo>
                    <a:lnTo>
                      <a:pt x="78" y="66"/>
                    </a:lnTo>
                    <a:lnTo>
                      <a:pt x="89" y="71"/>
                    </a:lnTo>
                    <a:lnTo>
                      <a:pt x="89" y="71"/>
                    </a:lnTo>
                    <a:lnTo>
                      <a:pt x="93" y="73"/>
                    </a:lnTo>
                    <a:lnTo>
                      <a:pt x="93" y="73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7" name="Google Shape;687;p49"/>
              <p:cNvSpPr/>
              <p:nvPr/>
            </p:nvSpPr>
            <p:spPr>
              <a:xfrm>
                <a:off x="5999163" y="2212975"/>
                <a:ext cx="84138" cy="69850"/>
              </a:xfrm>
              <a:custGeom>
                <a:rect b="b" l="l" r="r" t="t"/>
                <a:pathLst>
                  <a:path extrusionOk="0" h="88" w="106">
                    <a:moveTo>
                      <a:pt x="84" y="88"/>
                    </a:moveTo>
                    <a:lnTo>
                      <a:pt x="106" y="60"/>
                    </a:lnTo>
                    <a:lnTo>
                      <a:pt x="106" y="60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79" y="40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47" y="1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18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27" y="48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58" y="68"/>
                    </a:lnTo>
                    <a:lnTo>
                      <a:pt x="71" y="79"/>
                    </a:lnTo>
                    <a:lnTo>
                      <a:pt x="71" y="79"/>
                    </a:lnTo>
                    <a:lnTo>
                      <a:pt x="84" y="88"/>
                    </a:lnTo>
                    <a:lnTo>
                      <a:pt x="84" y="8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8" name="Google Shape;688;p49"/>
              <p:cNvSpPr/>
              <p:nvPr/>
            </p:nvSpPr>
            <p:spPr>
              <a:xfrm>
                <a:off x="6096001" y="2286000"/>
                <a:ext cx="77788" cy="77788"/>
              </a:xfrm>
              <a:custGeom>
                <a:rect b="b" l="l" r="r" t="t"/>
                <a:pathLst>
                  <a:path extrusionOk="0" h="98" w="98">
                    <a:moveTo>
                      <a:pt x="72" y="98"/>
                    </a:moveTo>
                    <a:lnTo>
                      <a:pt x="98" y="74"/>
                    </a:lnTo>
                    <a:lnTo>
                      <a:pt x="98" y="74"/>
                    </a:lnTo>
                    <a:lnTo>
                      <a:pt x="88" y="61"/>
                    </a:lnTo>
                    <a:lnTo>
                      <a:pt x="88" y="61"/>
                    </a:lnTo>
                    <a:lnTo>
                      <a:pt x="63" y="36"/>
                    </a:lnTo>
                    <a:lnTo>
                      <a:pt x="63" y="36"/>
                    </a:lnTo>
                    <a:lnTo>
                      <a:pt x="48" y="22"/>
                    </a:lnTo>
                    <a:lnTo>
                      <a:pt x="35" y="11"/>
                    </a:lnTo>
                    <a:lnTo>
                      <a:pt x="35" y="11"/>
                    </a:lnTo>
                    <a:lnTo>
                      <a:pt x="24" y="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24" y="49"/>
                    </a:lnTo>
                    <a:lnTo>
                      <a:pt x="37" y="61"/>
                    </a:lnTo>
                    <a:lnTo>
                      <a:pt x="37" y="61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72" y="98"/>
                    </a:lnTo>
                    <a:lnTo>
                      <a:pt x="72" y="9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89" name="Google Shape;689;p49"/>
              <p:cNvSpPr/>
              <p:nvPr/>
            </p:nvSpPr>
            <p:spPr>
              <a:xfrm>
                <a:off x="6180138" y="2374900"/>
                <a:ext cx="71438" cy="82550"/>
              </a:xfrm>
              <a:custGeom>
                <a:rect b="b" l="l" r="r" t="t"/>
                <a:pathLst>
                  <a:path extrusionOk="0" h="104" w="90">
                    <a:moveTo>
                      <a:pt x="61" y="104"/>
                    </a:moveTo>
                    <a:lnTo>
                      <a:pt x="90" y="83"/>
                    </a:lnTo>
                    <a:lnTo>
                      <a:pt x="90" y="83"/>
                    </a:lnTo>
                    <a:lnTo>
                      <a:pt x="81" y="69"/>
                    </a:lnTo>
                    <a:lnTo>
                      <a:pt x="81" y="69"/>
                    </a:lnTo>
                    <a:lnTo>
                      <a:pt x="71" y="55"/>
                    </a:lnTo>
                    <a:lnTo>
                      <a:pt x="60" y="41"/>
                    </a:lnTo>
                    <a:lnTo>
                      <a:pt x="60" y="41"/>
                    </a:lnTo>
                    <a:lnTo>
                      <a:pt x="48" y="25"/>
                    </a:lnTo>
                    <a:lnTo>
                      <a:pt x="37" y="12"/>
                    </a:lnTo>
                    <a:lnTo>
                      <a:pt x="37" y="12"/>
                    </a:lnTo>
                    <a:lnTo>
                      <a:pt x="27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20" y="47"/>
                    </a:lnTo>
                    <a:lnTo>
                      <a:pt x="31" y="62"/>
                    </a:lnTo>
                    <a:lnTo>
                      <a:pt x="31" y="62"/>
                    </a:lnTo>
                    <a:lnTo>
                      <a:pt x="43" y="76"/>
                    </a:lnTo>
                    <a:lnTo>
                      <a:pt x="52" y="90"/>
                    </a:lnTo>
                    <a:lnTo>
                      <a:pt x="52" y="90"/>
                    </a:lnTo>
                    <a:lnTo>
                      <a:pt x="61" y="104"/>
                    </a:lnTo>
                    <a:lnTo>
                      <a:pt x="61" y="10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0" name="Google Shape;690;p49"/>
              <p:cNvSpPr/>
              <p:nvPr/>
            </p:nvSpPr>
            <p:spPr>
              <a:xfrm>
                <a:off x="6249988" y="2474913"/>
                <a:ext cx="66675" cy="84138"/>
              </a:xfrm>
              <a:custGeom>
                <a:rect b="b" l="l" r="r" t="t"/>
                <a:pathLst>
                  <a:path extrusionOk="0" h="107" w="83">
                    <a:moveTo>
                      <a:pt x="51" y="107"/>
                    </a:moveTo>
                    <a:lnTo>
                      <a:pt x="83" y="90"/>
                    </a:lnTo>
                    <a:lnTo>
                      <a:pt x="83" y="90"/>
                    </a:lnTo>
                    <a:lnTo>
                      <a:pt x="76" y="75"/>
                    </a:lnTo>
                    <a:lnTo>
                      <a:pt x="76" y="75"/>
                    </a:lnTo>
                    <a:lnTo>
                      <a:pt x="67" y="61"/>
                    </a:lnTo>
                    <a:lnTo>
                      <a:pt x="57" y="44"/>
                    </a:lnTo>
                    <a:lnTo>
                      <a:pt x="57" y="44"/>
                    </a:lnTo>
                    <a:lnTo>
                      <a:pt x="47" y="27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29" y="0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7" y="46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36" y="78"/>
                    </a:lnTo>
                    <a:lnTo>
                      <a:pt x="44" y="92"/>
                    </a:lnTo>
                    <a:lnTo>
                      <a:pt x="44" y="92"/>
                    </a:lnTo>
                    <a:lnTo>
                      <a:pt x="51" y="107"/>
                    </a:lnTo>
                    <a:lnTo>
                      <a:pt x="51" y="10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1" name="Google Shape;691;p49"/>
              <p:cNvSpPr/>
              <p:nvPr/>
            </p:nvSpPr>
            <p:spPr>
              <a:xfrm>
                <a:off x="6310313" y="2582863"/>
                <a:ext cx="60325" cy="85725"/>
              </a:xfrm>
              <a:custGeom>
                <a:rect b="b" l="l" r="r" t="t"/>
                <a:pathLst>
                  <a:path extrusionOk="0" h="109" w="76">
                    <a:moveTo>
                      <a:pt x="44" y="109"/>
                    </a:moveTo>
                    <a:lnTo>
                      <a:pt x="76" y="95"/>
                    </a:lnTo>
                    <a:lnTo>
                      <a:pt x="76" y="95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47" y="29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4" y="45"/>
                    </a:lnTo>
                    <a:lnTo>
                      <a:pt x="23" y="62"/>
                    </a:lnTo>
                    <a:lnTo>
                      <a:pt x="23" y="62"/>
                    </a:lnTo>
                    <a:lnTo>
                      <a:pt x="44" y="109"/>
                    </a:lnTo>
                    <a:lnTo>
                      <a:pt x="44" y="10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2" name="Google Shape;692;p49"/>
              <p:cNvSpPr/>
              <p:nvPr/>
            </p:nvSpPr>
            <p:spPr>
              <a:xfrm>
                <a:off x="6359526" y="2693988"/>
                <a:ext cx="53975" cy="87313"/>
              </a:xfrm>
              <a:custGeom>
                <a:rect b="b" l="l" r="r" t="t"/>
                <a:pathLst>
                  <a:path extrusionOk="0" h="109" w="70">
                    <a:moveTo>
                      <a:pt x="36" y="109"/>
                    </a:moveTo>
                    <a:lnTo>
                      <a:pt x="70" y="97"/>
                    </a:lnTo>
                    <a:lnTo>
                      <a:pt x="70" y="97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52" y="49"/>
                    </a:lnTo>
                    <a:lnTo>
                      <a:pt x="52" y="49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4" y="0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18" y="61"/>
                    </a:lnTo>
                    <a:lnTo>
                      <a:pt x="18" y="61"/>
                    </a:lnTo>
                    <a:lnTo>
                      <a:pt x="31" y="94"/>
                    </a:lnTo>
                    <a:lnTo>
                      <a:pt x="31" y="94"/>
                    </a:lnTo>
                    <a:lnTo>
                      <a:pt x="36" y="109"/>
                    </a:lnTo>
                    <a:lnTo>
                      <a:pt x="36" y="10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3" name="Google Shape;693;p49"/>
              <p:cNvSpPr/>
              <p:nvPr/>
            </p:nvSpPr>
            <p:spPr>
              <a:xfrm>
                <a:off x="6723063" y="2838450"/>
                <a:ext cx="84138" cy="42863"/>
              </a:xfrm>
              <a:custGeom>
                <a:rect b="b" l="l" r="r" t="t"/>
                <a:pathLst>
                  <a:path extrusionOk="0" h="54" w="107">
                    <a:moveTo>
                      <a:pt x="100" y="54"/>
                    </a:moveTo>
                    <a:lnTo>
                      <a:pt x="107" y="18"/>
                    </a:lnTo>
                    <a:lnTo>
                      <a:pt x="107" y="18"/>
                    </a:lnTo>
                    <a:lnTo>
                      <a:pt x="91" y="15"/>
                    </a:lnTo>
                    <a:lnTo>
                      <a:pt x="56" y="9"/>
                    </a:lnTo>
                    <a:lnTo>
                      <a:pt x="56" y="9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3" y="0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15" y="38"/>
                    </a:lnTo>
                    <a:lnTo>
                      <a:pt x="15" y="38"/>
                    </a:lnTo>
                    <a:lnTo>
                      <a:pt x="49" y="43"/>
                    </a:lnTo>
                    <a:lnTo>
                      <a:pt x="49" y="43"/>
                    </a:lnTo>
                    <a:lnTo>
                      <a:pt x="84" y="51"/>
                    </a:lnTo>
                    <a:lnTo>
                      <a:pt x="100" y="54"/>
                    </a:lnTo>
                    <a:lnTo>
                      <a:pt x="100" y="5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4" name="Google Shape;694;p49"/>
              <p:cNvSpPr/>
              <p:nvPr/>
            </p:nvSpPr>
            <p:spPr>
              <a:xfrm>
                <a:off x="6840538" y="2862263"/>
                <a:ext cx="85725" cy="49213"/>
              </a:xfrm>
              <a:custGeom>
                <a:rect b="b" l="l" r="r" t="t"/>
                <a:pathLst>
                  <a:path extrusionOk="0" h="62" w="109">
                    <a:moveTo>
                      <a:pt x="99" y="62"/>
                    </a:moveTo>
                    <a:lnTo>
                      <a:pt x="109" y="27"/>
                    </a:lnTo>
                    <a:lnTo>
                      <a:pt x="109" y="27"/>
                    </a:lnTo>
                    <a:lnTo>
                      <a:pt x="94" y="23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25" y="3"/>
                    </a:lnTo>
                    <a:lnTo>
                      <a:pt x="10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84" y="57"/>
                    </a:lnTo>
                    <a:lnTo>
                      <a:pt x="99" y="62"/>
                    </a:lnTo>
                    <a:lnTo>
                      <a:pt x="99" y="62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5" name="Google Shape;695;p49"/>
              <p:cNvSpPr/>
              <p:nvPr/>
            </p:nvSpPr>
            <p:spPr>
              <a:xfrm>
                <a:off x="6956426" y="2897188"/>
                <a:ext cx="85725" cy="57150"/>
              </a:xfrm>
              <a:custGeom>
                <a:rect b="b" l="l" r="r" t="t"/>
                <a:pathLst>
                  <a:path extrusionOk="0" h="70" w="109">
                    <a:moveTo>
                      <a:pt x="96" y="70"/>
                    </a:moveTo>
                    <a:lnTo>
                      <a:pt x="109" y="38"/>
                    </a:lnTo>
                    <a:lnTo>
                      <a:pt x="109" y="38"/>
                    </a:lnTo>
                    <a:lnTo>
                      <a:pt x="95" y="31"/>
                    </a:lnTo>
                    <a:lnTo>
                      <a:pt x="95" y="31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13" y="0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48" y="51"/>
                    </a:lnTo>
                    <a:lnTo>
                      <a:pt x="48" y="51"/>
                    </a:lnTo>
                    <a:lnTo>
                      <a:pt x="81" y="64"/>
                    </a:lnTo>
                    <a:lnTo>
                      <a:pt x="81" y="64"/>
                    </a:lnTo>
                    <a:lnTo>
                      <a:pt x="96" y="70"/>
                    </a:lnTo>
                    <a:lnTo>
                      <a:pt x="96" y="7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6" name="Google Shape;696;p49"/>
              <p:cNvSpPr/>
              <p:nvPr/>
            </p:nvSpPr>
            <p:spPr>
              <a:xfrm>
                <a:off x="7067551" y="2944813"/>
                <a:ext cx="85725" cy="61913"/>
              </a:xfrm>
              <a:custGeom>
                <a:rect b="b" l="l" r="r" t="t"/>
                <a:pathLst>
                  <a:path extrusionOk="0" h="78" w="108">
                    <a:moveTo>
                      <a:pt x="90" y="78"/>
                    </a:moveTo>
                    <a:lnTo>
                      <a:pt x="108" y="47"/>
                    </a:lnTo>
                    <a:lnTo>
                      <a:pt x="108" y="47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14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45" y="54"/>
                    </a:lnTo>
                    <a:lnTo>
                      <a:pt x="45" y="54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90" y="78"/>
                    </a:lnTo>
                    <a:lnTo>
                      <a:pt x="90" y="7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7" name="Google Shape;697;p49"/>
              <p:cNvSpPr/>
              <p:nvPr/>
            </p:nvSpPr>
            <p:spPr>
              <a:xfrm>
                <a:off x="7173913" y="3003550"/>
                <a:ext cx="84138" cy="69850"/>
              </a:xfrm>
              <a:custGeom>
                <a:rect b="b" l="l" r="r" t="t"/>
                <a:pathLst>
                  <a:path extrusionOk="0" h="88" w="105">
                    <a:moveTo>
                      <a:pt x="84" y="88"/>
                    </a:moveTo>
                    <a:lnTo>
                      <a:pt x="105" y="60"/>
                    </a:lnTo>
                    <a:lnTo>
                      <a:pt x="105" y="60"/>
                    </a:lnTo>
                    <a:lnTo>
                      <a:pt x="92" y="49"/>
                    </a:lnTo>
                    <a:lnTo>
                      <a:pt x="92" y="49"/>
                    </a:lnTo>
                    <a:lnTo>
                      <a:pt x="79" y="40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19" y="0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58" y="69"/>
                    </a:lnTo>
                    <a:lnTo>
                      <a:pt x="71" y="79"/>
                    </a:lnTo>
                    <a:lnTo>
                      <a:pt x="71" y="79"/>
                    </a:lnTo>
                    <a:lnTo>
                      <a:pt x="84" y="88"/>
                    </a:lnTo>
                    <a:lnTo>
                      <a:pt x="84" y="8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8" name="Google Shape;698;p49"/>
              <p:cNvSpPr/>
              <p:nvPr/>
            </p:nvSpPr>
            <p:spPr>
              <a:xfrm>
                <a:off x="7270751" y="3074988"/>
                <a:ext cx="79375" cy="76200"/>
              </a:xfrm>
              <a:custGeom>
                <a:rect b="b" l="l" r="r" t="t"/>
                <a:pathLst>
                  <a:path extrusionOk="0" h="97" w="100">
                    <a:moveTo>
                      <a:pt x="73" y="97"/>
                    </a:moveTo>
                    <a:lnTo>
                      <a:pt x="100" y="72"/>
                    </a:lnTo>
                    <a:lnTo>
                      <a:pt x="100" y="72"/>
                    </a:lnTo>
                    <a:lnTo>
                      <a:pt x="88" y="60"/>
                    </a:lnTo>
                    <a:lnTo>
                      <a:pt x="62" y="35"/>
                    </a:lnTo>
                    <a:lnTo>
                      <a:pt x="62" y="35"/>
                    </a:lnTo>
                    <a:lnTo>
                      <a:pt x="36" y="11"/>
                    </a:lnTo>
                    <a:lnTo>
                      <a:pt x="36" y="11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3" y="0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38" y="61"/>
                    </a:lnTo>
                    <a:lnTo>
                      <a:pt x="38" y="61"/>
                    </a:lnTo>
                    <a:lnTo>
                      <a:pt x="63" y="85"/>
                    </a:lnTo>
                    <a:lnTo>
                      <a:pt x="73" y="97"/>
                    </a:lnTo>
                    <a:lnTo>
                      <a:pt x="73" y="97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699" name="Google Shape;699;p49"/>
              <p:cNvSpPr/>
              <p:nvPr/>
            </p:nvSpPr>
            <p:spPr>
              <a:xfrm>
                <a:off x="7356476" y="3162300"/>
                <a:ext cx="71438" cy="82550"/>
              </a:xfrm>
              <a:custGeom>
                <a:rect b="b" l="l" r="r" t="t"/>
                <a:pathLst>
                  <a:path extrusionOk="0" h="103" w="90">
                    <a:moveTo>
                      <a:pt x="61" y="103"/>
                    </a:moveTo>
                    <a:lnTo>
                      <a:pt x="90" y="84"/>
                    </a:lnTo>
                    <a:lnTo>
                      <a:pt x="90" y="84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71" y="56"/>
                    </a:lnTo>
                    <a:lnTo>
                      <a:pt x="71" y="56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48" y="25"/>
                    </a:lnTo>
                    <a:lnTo>
                      <a:pt x="48" y="25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27" y="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32" y="63"/>
                    </a:lnTo>
                    <a:lnTo>
                      <a:pt x="32" y="63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51" y="90"/>
                    </a:lnTo>
                    <a:lnTo>
                      <a:pt x="51" y="90"/>
                    </a:lnTo>
                    <a:lnTo>
                      <a:pt x="61" y="103"/>
                    </a:lnTo>
                    <a:lnTo>
                      <a:pt x="61" y="103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0" name="Google Shape;700;p49"/>
              <p:cNvSpPr/>
              <p:nvPr/>
            </p:nvSpPr>
            <p:spPr>
              <a:xfrm>
                <a:off x="7424738" y="3263900"/>
                <a:ext cx="61913" cy="87313"/>
              </a:xfrm>
              <a:custGeom>
                <a:rect b="b" l="l" r="r" t="t"/>
                <a:pathLst>
                  <a:path extrusionOk="0" h="109" w="78">
                    <a:moveTo>
                      <a:pt x="44" y="109"/>
                    </a:moveTo>
                    <a:lnTo>
                      <a:pt x="78" y="95"/>
                    </a:lnTo>
                    <a:lnTo>
                      <a:pt x="78" y="95"/>
                    </a:lnTo>
                    <a:lnTo>
                      <a:pt x="76" y="91"/>
                    </a:lnTo>
                    <a:lnTo>
                      <a:pt x="76" y="91"/>
                    </a:lnTo>
                    <a:lnTo>
                      <a:pt x="71" y="79"/>
                    </a:lnTo>
                    <a:lnTo>
                      <a:pt x="71" y="79"/>
                    </a:lnTo>
                    <a:lnTo>
                      <a:pt x="64" y="64"/>
                    </a:lnTo>
                    <a:lnTo>
                      <a:pt x="56" y="47"/>
                    </a:lnTo>
                    <a:lnTo>
                      <a:pt x="56" y="47"/>
                    </a:lnTo>
                    <a:lnTo>
                      <a:pt x="47" y="29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2" y="0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16" y="46"/>
                    </a:lnTo>
                    <a:lnTo>
                      <a:pt x="24" y="63"/>
                    </a:lnTo>
                    <a:lnTo>
                      <a:pt x="24" y="63"/>
                    </a:lnTo>
                    <a:lnTo>
                      <a:pt x="32" y="79"/>
                    </a:lnTo>
                    <a:lnTo>
                      <a:pt x="39" y="94"/>
                    </a:lnTo>
                    <a:lnTo>
                      <a:pt x="39" y="94"/>
                    </a:lnTo>
                    <a:lnTo>
                      <a:pt x="43" y="105"/>
                    </a:lnTo>
                    <a:lnTo>
                      <a:pt x="43" y="105"/>
                    </a:lnTo>
                    <a:lnTo>
                      <a:pt x="44" y="109"/>
                    </a:lnTo>
                    <a:lnTo>
                      <a:pt x="44" y="10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1" name="Google Shape;701;p49"/>
              <p:cNvSpPr/>
              <p:nvPr/>
            </p:nvSpPr>
            <p:spPr>
              <a:xfrm>
                <a:off x="7473951" y="3378200"/>
                <a:ext cx="47625" cy="87313"/>
              </a:xfrm>
              <a:custGeom>
                <a:rect b="b" l="l" r="r" t="t"/>
                <a:pathLst>
                  <a:path extrusionOk="0" h="110" w="61">
                    <a:moveTo>
                      <a:pt x="26" y="110"/>
                    </a:moveTo>
                    <a:lnTo>
                      <a:pt x="61" y="102"/>
                    </a:lnTo>
                    <a:lnTo>
                      <a:pt x="61" y="102"/>
                    </a:lnTo>
                    <a:lnTo>
                      <a:pt x="58" y="86"/>
                    </a:lnTo>
                    <a:lnTo>
                      <a:pt x="58" y="86"/>
                    </a:lnTo>
                    <a:lnTo>
                      <a:pt x="54" y="70"/>
                    </a:lnTo>
                    <a:lnTo>
                      <a:pt x="48" y="51"/>
                    </a:lnTo>
                    <a:lnTo>
                      <a:pt x="48" y="51"/>
                    </a:lnTo>
                    <a:lnTo>
                      <a:pt x="44" y="32"/>
                    </a:lnTo>
                    <a:lnTo>
                      <a:pt x="39" y="16"/>
                    </a:lnTo>
                    <a:lnTo>
                      <a:pt x="39" y="16"/>
                    </a:lnTo>
                    <a:lnTo>
                      <a:pt x="3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9" y="42"/>
                    </a:lnTo>
                    <a:lnTo>
                      <a:pt x="14" y="60"/>
                    </a:lnTo>
                    <a:lnTo>
                      <a:pt x="14" y="60"/>
                    </a:lnTo>
                    <a:lnTo>
                      <a:pt x="19" y="78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26" y="110"/>
                    </a:lnTo>
                    <a:lnTo>
                      <a:pt x="26" y="1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2" name="Google Shape;702;p49"/>
              <p:cNvSpPr/>
              <p:nvPr/>
            </p:nvSpPr>
            <p:spPr>
              <a:xfrm>
                <a:off x="7500938" y="3498850"/>
                <a:ext cx="34925" cy="84138"/>
              </a:xfrm>
              <a:custGeom>
                <a:rect b="b" l="l" r="r" t="t"/>
                <a:pathLst>
                  <a:path extrusionOk="0" h="106" w="45">
                    <a:moveTo>
                      <a:pt x="8" y="106"/>
                    </a:moveTo>
                    <a:lnTo>
                      <a:pt x="45" y="105"/>
                    </a:lnTo>
                    <a:lnTo>
                      <a:pt x="45" y="105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2" y="52"/>
                    </a:lnTo>
                    <a:lnTo>
                      <a:pt x="42" y="52"/>
                    </a:lnTo>
                    <a:lnTo>
                      <a:pt x="40" y="33"/>
                    </a:lnTo>
                    <a:lnTo>
                      <a:pt x="37" y="16"/>
                    </a:lnTo>
                    <a:lnTo>
                      <a:pt x="37" y="16"/>
                    </a:lnTo>
                    <a:lnTo>
                      <a:pt x="35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4" y="37"/>
                    </a:lnTo>
                    <a:lnTo>
                      <a:pt x="6" y="55"/>
                    </a:lnTo>
                    <a:lnTo>
                      <a:pt x="6" y="55"/>
                    </a:lnTo>
                    <a:lnTo>
                      <a:pt x="8" y="90"/>
                    </a:lnTo>
                    <a:lnTo>
                      <a:pt x="8" y="90"/>
                    </a:lnTo>
                    <a:lnTo>
                      <a:pt x="8" y="106"/>
                    </a:lnTo>
                    <a:lnTo>
                      <a:pt x="8" y="10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3" name="Google Shape;703;p49"/>
              <p:cNvSpPr/>
              <p:nvPr/>
            </p:nvSpPr>
            <p:spPr>
              <a:xfrm>
                <a:off x="7502526" y="3622675"/>
                <a:ext cx="33338" cy="84138"/>
              </a:xfrm>
              <a:custGeom>
                <a:rect b="b" l="l" r="r" t="t"/>
                <a:pathLst>
                  <a:path extrusionOk="0" h="105" w="42">
                    <a:moveTo>
                      <a:pt x="0" y="101"/>
                    </a:moveTo>
                    <a:lnTo>
                      <a:pt x="34" y="105"/>
                    </a:lnTo>
                    <a:lnTo>
                      <a:pt x="34" y="105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39" y="72"/>
                    </a:lnTo>
                    <a:lnTo>
                      <a:pt x="40" y="52"/>
                    </a:lnTo>
                    <a:lnTo>
                      <a:pt x="40" y="52"/>
                    </a:lnTo>
                    <a:lnTo>
                      <a:pt x="41" y="34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31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3" y="69"/>
                    </a:lnTo>
                    <a:lnTo>
                      <a:pt x="1" y="85"/>
                    </a:lnTo>
                    <a:lnTo>
                      <a:pt x="1" y="85"/>
                    </a:lnTo>
                    <a:lnTo>
                      <a:pt x="0" y="101"/>
                    </a:lnTo>
                    <a:lnTo>
                      <a:pt x="0" y="10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4" name="Google Shape;704;p49"/>
              <p:cNvSpPr/>
              <p:nvPr/>
            </p:nvSpPr>
            <p:spPr>
              <a:xfrm>
                <a:off x="7483476" y="3743325"/>
                <a:ext cx="42863" cy="85725"/>
              </a:xfrm>
              <a:custGeom>
                <a:rect b="b" l="l" r="r" t="t"/>
                <a:pathLst>
                  <a:path extrusionOk="0" h="108" w="53">
                    <a:moveTo>
                      <a:pt x="0" y="100"/>
                    </a:moveTo>
                    <a:lnTo>
                      <a:pt x="34" y="108"/>
                    </a:lnTo>
                    <a:lnTo>
                      <a:pt x="34" y="108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2" y="76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48" y="38"/>
                    </a:lnTo>
                    <a:lnTo>
                      <a:pt x="51" y="21"/>
                    </a:lnTo>
                    <a:lnTo>
                      <a:pt x="51" y="21"/>
                    </a:lnTo>
                    <a:lnTo>
                      <a:pt x="53" y="5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3" y="32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6" y="68"/>
                    </a:lnTo>
                    <a:lnTo>
                      <a:pt x="3" y="84"/>
                    </a:lnTo>
                    <a:lnTo>
                      <a:pt x="3" y="84"/>
                    </a:lnTo>
                    <a:lnTo>
                      <a:pt x="0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5" name="Google Shape;705;p49"/>
              <p:cNvSpPr/>
              <p:nvPr/>
            </p:nvSpPr>
            <p:spPr>
              <a:xfrm>
                <a:off x="7451726" y="3860800"/>
                <a:ext cx="49213" cy="87313"/>
              </a:xfrm>
              <a:custGeom>
                <a:rect b="b" l="l" r="r" t="t"/>
                <a:pathLst>
                  <a:path extrusionOk="0" h="109" w="63">
                    <a:moveTo>
                      <a:pt x="0" y="99"/>
                    </a:moveTo>
                    <a:lnTo>
                      <a:pt x="33" y="109"/>
                    </a:lnTo>
                    <a:lnTo>
                      <a:pt x="33" y="109"/>
                    </a:lnTo>
                    <a:lnTo>
                      <a:pt x="49" y="60"/>
                    </a:lnTo>
                    <a:lnTo>
                      <a:pt x="49" y="60"/>
                    </a:lnTo>
                    <a:lnTo>
                      <a:pt x="54" y="41"/>
                    </a:lnTo>
                    <a:lnTo>
                      <a:pt x="58" y="25"/>
                    </a:lnTo>
                    <a:lnTo>
                      <a:pt x="58" y="25"/>
                    </a:lnTo>
                    <a:lnTo>
                      <a:pt x="63" y="9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0" y="32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0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6" name="Google Shape;706;p49"/>
              <p:cNvSpPr/>
              <p:nvPr/>
            </p:nvSpPr>
            <p:spPr>
              <a:xfrm>
                <a:off x="7410451" y="3976688"/>
                <a:ext cx="53975" cy="87313"/>
              </a:xfrm>
              <a:custGeom>
                <a:rect b="b" l="l" r="r" t="t"/>
                <a:pathLst>
                  <a:path extrusionOk="0" h="109" w="69">
                    <a:moveTo>
                      <a:pt x="0" y="96"/>
                    </a:moveTo>
                    <a:lnTo>
                      <a:pt x="33" y="109"/>
                    </a:lnTo>
                    <a:lnTo>
                      <a:pt x="33" y="109"/>
                    </a:lnTo>
                    <a:lnTo>
                      <a:pt x="39" y="94"/>
                    </a:lnTo>
                    <a:lnTo>
                      <a:pt x="39" y="94"/>
                    </a:lnTo>
                    <a:lnTo>
                      <a:pt x="52" y="61"/>
                    </a:lnTo>
                    <a:lnTo>
                      <a:pt x="52" y="61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9" y="13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19" y="48"/>
                    </a:lnTo>
                    <a:lnTo>
                      <a:pt x="19" y="48"/>
                    </a:lnTo>
                    <a:lnTo>
                      <a:pt x="7" y="81"/>
                    </a:lnTo>
                    <a:lnTo>
                      <a:pt x="7" y="81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7" name="Google Shape;707;p49"/>
              <p:cNvSpPr/>
              <p:nvPr/>
            </p:nvSpPr>
            <p:spPr>
              <a:xfrm>
                <a:off x="6329363" y="4392613"/>
                <a:ext cx="96838" cy="63500"/>
              </a:xfrm>
              <a:custGeom>
                <a:rect b="b" l="l" r="r" t="t"/>
                <a:pathLst>
                  <a:path extrusionOk="0" h="79" w="122">
                    <a:moveTo>
                      <a:pt x="0" y="34"/>
                    </a:moveTo>
                    <a:lnTo>
                      <a:pt x="13" y="79"/>
                    </a:lnTo>
                    <a:lnTo>
                      <a:pt x="13" y="79"/>
                    </a:lnTo>
                    <a:lnTo>
                      <a:pt x="68" y="63"/>
                    </a:lnTo>
                    <a:lnTo>
                      <a:pt x="68" y="63"/>
                    </a:lnTo>
                    <a:lnTo>
                      <a:pt x="105" y="50"/>
                    </a:lnTo>
                    <a:lnTo>
                      <a:pt x="105" y="50"/>
                    </a:lnTo>
                    <a:lnTo>
                      <a:pt x="122" y="45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53" y="18"/>
                    </a:lnTo>
                    <a:lnTo>
                      <a:pt x="53" y="18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8" name="Google Shape;708;p49"/>
              <p:cNvSpPr/>
              <p:nvPr/>
            </p:nvSpPr>
            <p:spPr>
              <a:xfrm>
                <a:off x="6200776" y="4432300"/>
                <a:ext cx="96838" cy="58738"/>
              </a:xfrm>
              <a:custGeom>
                <a:rect b="b" l="l" r="r" t="t"/>
                <a:pathLst>
                  <a:path extrusionOk="0" h="75" w="122">
                    <a:moveTo>
                      <a:pt x="0" y="28"/>
                    </a:moveTo>
                    <a:lnTo>
                      <a:pt x="11" y="75"/>
                    </a:lnTo>
                    <a:lnTo>
                      <a:pt x="11" y="75"/>
                    </a:lnTo>
                    <a:lnTo>
                      <a:pt x="28" y="70"/>
                    </a:lnTo>
                    <a:lnTo>
                      <a:pt x="28" y="70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122" y="46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55" y="15"/>
                    </a:lnTo>
                    <a:lnTo>
                      <a:pt x="55" y="15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09" name="Google Shape;709;p49"/>
              <p:cNvSpPr/>
              <p:nvPr/>
            </p:nvSpPr>
            <p:spPr>
              <a:xfrm>
                <a:off x="6070601" y="4464050"/>
                <a:ext cx="95250" cy="55563"/>
              </a:xfrm>
              <a:custGeom>
                <a:rect b="b" l="l" r="r" t="t"/>
                <a:pathLst>
                  <a:path extrusionOk="0" h="69" w="121">
                    <a:moveTo>
                      <a:pt x="0" y="22"/>
                    </a:moveTo>
                    <a:lnTo>
                      <a:pt x="9" y="69"/>
                    </a:lnTo>
                    <a:lnTo>
                      <a:pt x="9" y="69"/>
                    </a:lnTo>
                    <a:lnTo>
                      <a:pt x="26" y="66"/>
                    </a:lnTo>
                    <a:lnTo>
                      <a:pt x="26" y="66"/>
                    </a:lnTo>
                    <a:lnTo>
                      <a:pt x="65" y="59"/>
                    </a:lnTo>
                    <a:lnTo>
                      <a:pt x="65" y="59"/>
                    </a:lnTo>
                    <a:lnTo>
                      <a:pt x="103" y="50"/>
                    </a:lnTo>
                    <a:lnTo>
                      <a:pt x="103" y="50"/>
                    </a:lnTo>
                    <a:lnTo>
                      <a:pt x="121" y="46"/>
                    </a:lnTo>
                    <a:lnTo>
                      <a:pt x="110" y="0"/>
                    </a:lnTo>
                    <a:lnTo>
                      <a:pt x="110" y="0"/>
                    </a:lnTo>
                    <a:lnTo>
                      <a:pt x="94" y="3"/>
                    </a:lnTo>
                    <a:lnTo>
                      <a:pt x="94" y="3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0" name="Google Shape;710;p49"/>
              <p:cNvSpPr/>
              <p:nvPr/>
            </p:nvSpPr>
            <p:spPr>
              <a:xfrm>
                <a:off x="5940426" y="4489450"/>
                <a:ext cx="93663" cy="52388"/>
              </a:xfrm>
              <a:custGeom>
                <a:rect b="b" l="l" r="r" t="t"/>
                <a:pathLst>
                  <a:path extrusionOk="0" h="65" w="119">
                    <a:moveTo>
                      <a:pt x="0" y="18"/>
                    </a:moveTo>
                    <a:lnTo>
                      <a:pt x="7" y="65"/>
                    </a:lnTo>
                    <a:lnTo>
                      <a:pt x="7" y="65"/>
                    </a:lnTo>
                    <a:lnTo>
                      <a:pt x="63" y="57"/>
                    </a:lnTo>
                    <a:lnTo>
                      <a:pt x="63" y="57"/>
                    </a:lnTo>
                    <a:lnTo>
                      <a:pt x="101" y="51"/>
                    </a:lnTo>
                    <a:lnTo>
                      <a:pt x="101" y="51"/>
                    </a:lnTo>
                    <a:lnTo>
                      <a:pt x="119" y="48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1" name="Google Shape;711;p49"/>
              <p:cNvSpPr/>
              <p:nvPr/>
            </p:nvSpPr>
            <p:spPr>
              <a:xfrm>
                <a:off x="5808663" y="4508500"/>
                <a:ext cx="92075" cy="46038"/>
              </a:xfrm>
              <a:custGeom>
                <a:rect b="b" l="l" r="r" t="t"/>
                <a:pathLst>
                  <a:path extrusionOk="0" h="57" w="117">
                    <a:moveTo>
                      <a:pt x="0" y="10"/>
                    </a:moveTo>
                    <a:lnTo>
                      <a:pt x="4" y="57"/>
                    </a:lnTo>
                    <a:lnTo>
                      <a:pt x="4" y="57"/>
                    </a:lnTo>
                    <a:lnTo>
                      <a:pt x="21" y="56"/>
                    </a:lnTo>
                    <a:lnTo>
                      <a:pt x="21" y="56"/>
                    </a:lnTo>
                    <a:lnTo>
                      <a:pt x="60" y="53"/>
                    </a:lnTo>
                    <a:lnTo>
                      <a:pt x="60" y="53"/>
                    </a:lnTo>
                    <a:lnTo>
                      <a:pt x="99" y="49"/>
                    </a:lnTo>
                    <a:lnTo>
                      <a:pt x="99" y="49"/>
                    </a:lnTo>
                    <a:lnTo>
                      <a:pt x="117" y="47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56" y="5"/>
                    </a:lnTo>
                    <a:lnTo>
                      <a:pt x="56" y="5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2" name="Google Shape;712;p49"/>
              <p:cNvSpPr/>
              <p:nvPr/>
            </p:nvSpPr>
            <p:spPr>
              <a:xfrm>
                <a:off x="5675313" y="4519613"/>
                <a:ext cx="90488" cy="41275"/>
              </a:xfrm>
              <a:custGeom>
                <a:rect b="b" l="l" r="r" t="t"/>
                <a:pathLst>
                  <a:path extrusionOk="0" h="53" w="114">
                    <a:moveTo>
                      <a:pt x="0" y="4"/>
                    </a:moveTo>
                    <a:lnTo>
                      <a:pt x="0" y="53"/>
                    </a:lnTo>
                    <a:lnTo>
                      <a:pt x="0" y="53"/>
                    </a:lnTo>
                    <a:lnTo>
                      <a:pt x="17" y="52"/>
                    </a:lnTo>
                    <a:lnTo>
                      <a:pt x="17" y="52"/>
                    </a:lnTo>
                    <a:lnTo>
                      <a:pt x="57" y="51"/>
                    </a:lnTo>
                    <a:lnTo>
                      <a:pt x="57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114" y="48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94" y="1"/>
                    </a:lnTo>
                    <a:lnTo>
                      <a:pt x="94" y="1"/>
                    </a:lnTo>
                    <a:lnTo>
                      <a:pt x="55" y="3"/>
                    </a:lnTo>
                    <a:lnTo>
                      <a:pt x="55" y="3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3" name="Google Shape;713;p49"/>
              <p:cNvSpPr/>
              <p:nvPr/>
            </p:nvSpPr>
            <p:spPr>
              <a:xfrm>
                <a:off x="5540376" y="4521200"/>
                <a:ext cx="90488" cy="39688"/>
              </a:xfrm>
              <a:custGeom>
                <a:rect b="b" l="l" r="r" t="t"/>
                <a:pathLst>
                  <a:path extrusionOk="0" h="52" w="114">
                    <a:moveTo>
                      <a:pt x="3" y="0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7" y="49"/>
                    </a:lnTo>
                    <a:lnTo>
                      <a:pt x="17" y="49"/>
                    </a:lnTo>
                    <a:lnTo>
                      <a:pt x="57" y="51"/>
                    </a:lnTo>
                    <a:lnTo>
                      <a:pt x="57" y="51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114" y="52"/>
                    </a:lnTo>
                    <a:lnTo>
                      <a:pt x="114" y="3"/>
                    </a:lnTo>
                    <a:lnTo>
                      <a:pt x="114" y="3"/>
                    </a:lnTo>
                    <a:lnTo>
                      <a:pt x="97" y="3"/>
                    </a:lnTo>
                    <a:lnTo>
                      <a:pt x="97" y="3"/>
                    </a:lnTo>
                    <a:lnTo>
                      <a:pt x="58" y="2"/>
                    </a:lnTo>
                    <a:lnTo>
                      <a:pt x="58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4" name="Google Shape;714;p49"/>
              <p:cNvSpPr/>
              <p:nvPr/>
            </p:nvSpPr>
            <p:spPr>
              <a:xfrm>
                <a:off x="5407026" y="4508500"/>
                <a:ext cx="93663" cy="47625"/>
              </a:xfrm>
              <a:custGeom>
                <a:rect b="b" l="l" r="r" t="t"/>
                <a:pathLst>
                  <a:path extrusionOk="0" h="59" w="118">
                    <a:moveTo>
                      <a:pt x="7" y="0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18" y="49"/>
                    </a:lnTo>
                    <a:lnTo>
                      <a:pt x="18" y="49"/>
                    </a:lnTo>
                    <a:lnTo>
                      <a:pt x="57" y="54"/>
                    </a:lnTo>
                    <a:lnTo>
                      <a:pt x="57" y="54"/>
                    </a:lnTo>
                    <a:lnTo>
                      <a:pt x="96" y="57"/>
                    </a:lnTo>
                    <a:lnTo>
                      <a:pt x="96" y="57"/>
                    </a:lnTo>
                    <a:lnTo>
                      <a:pt x="114" y="59"/>
                    </a:lnTo>
                    <a:lnTo>
                      <a:pt x="118" y="11"/>
                    </a:lnTo>
                    <a:lnTo>
                      <a:pt x="118" y="11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5" name="Google Shape;715;p49"/>
              <p:cNvSpPr/>
              <p:nvPr/>
            </p:nvSpPr>
            <p:spPr>
              <a:xfrm>
                <a:off x="5273676" y="4484688"/>
                <a:ext cx="95250" cy="53975"/>
              </a:xfrm>
              <a:custGeom>
                <a:rect b="b" l="l" r="r" t="t"/>
                <a:pathLst>
                  <a:path extrusionOk="0" h="68" w="119">
                    <a:moveTo>
                      <a:pt x="10" y="0"/>
                    </a:moveTo>
                    <a:lnTo>
                      <a:pt x="0" y="47"/>
                    </a:lnTo>
                    <a:lnTo>
                      <a:pt x="0" y="47"/>
                    </a:lnTo>
                    <a:lnTo>
                      <a:pt x="55" y="59"/>
                    </a:lnTo>
                    <a:lnTo>
                      <a:pt x="55" y="59"/>
                    </a:lnTo>
                    <a:lnTo>
                      <a:pt x="112" y="68"/>
                    </a:lnTo>
                    <a:lnTo>
                      <a:pt x="119" y="21"/>
                    </a:lnTo>
                    <a:lnTo>
                      <a:pt x="119" y="21"/>
                    </a:lnTo>
                    <a:lnTo>
                      <a:pt x="65" y="12"/>
                    </a:lnTo>
                    <a:lnTo>
                      <a:pt x="65" y="1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6" name="Google Shape;716;p49"/>
              <p:cNvSpPr/>
              <p:nvPr/>
            </p:nvSpPr>
            <p:spPr>
              <a:xfrm>
                <a:off x="5141913" y="4449763"/>
                <a:ext cx="96838" cy="61913"/>
              </a:xfrm>
              <a:custGeom>
                <a:rect b="b" l="l" r="r" t="t"/>
                <a:pathLst>
                  <a:path extrusionOk="0" h="78" w="121">
                    <a:moveTo>
                      <a:pt x="14" y="0"/>
                    </a:moveTo>
                    <a:lnTo>
                      <a:pt x="0" y="45"/>
                    </a:lnTo>
                    <a:lnTo>
                      <a:pt x="0" y="45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34" y="57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92" y="74"/>
                    </a:lnTo>
                    <a:lnTo>
                      <a:pt x="92" y="74"/>
                    </a:lnTo>
                    <a:lnTo>
                      <a:pt x="105" y="77"/>
                    </a:lnTo>
                    <a:lnTo>
                      <a:pt x="105" y="77"/>
                    </a:lnTo>
                    <a:lnTo>
                      <a:pt x="110" y="78"/>
                    </a:lnTo>
                    <a:lnTo>
                      <a:pt x="121" y="32"/>
                    </a:lnTo>
                    <a:lnTo>
                      <a:pt x="121" y="32"/>
                    </a:lnTo>
                    <a:lnTo>
                      <a:pt x="117" y="30"/>
                    </a:lnTo>
                    <a:lnTo>
                      <a:pt x="117" y="30"/>
                    </a:lnTo>
                    <a:lnTo>
                      <a:pt x="105" y="27"/>
                    </a:lnTo>
                    <a:lnTo>
                      <a:pt x="105" y="27"/>
                    </a:lnTo>
                    <a:lnTo>
                      <a:pt x="68" y="17"/>
                    </a:lnTo>
                    <a:lnTo>
                      <a:pt x="68" y="17"/>
                    </a:lnTo>
                    <a:lnTo>
                      <a:pt x="48" y="11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7" name="Google Shape;717;p49"/>
              <p:cNvSpPr/>
              <p:nvPr/>
            </p:nvSpPr>
            <p:spPr>
              <a:xfrm>
                <a:off x="5016501" y="4402138"/>
                <a:ext cx="96838" cy="68263"/>
              </a:xfrm>
              <a:custGeom>
                <a:rect b="b" l="l" r="r" t="t"/>
                <a:pathLst>
                  <a:path extrusionOk="0" h="87" w="122">
                    <a:moveTo>
                      <a:pt x="20" y="0"/>
                    </a:moveTo>
                    <a:lnTo>
                      <a:pt x="0" y="44"/>
                    </a:lnTo>
                    <a:lnTo>
                      <a:pt x="0" y="44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33" y="59"/>
                    </a:lnTo>
                    <a:lnTo>
                      <a:pt x="53" y="66"/>
                    </a:lnTo>
                    <a:lnTo>
                      <a:pt x="53" y="66"/>
                    </a:lnTo>
                    <a:lnTo>
                      <a:pt x="72" y="75"/>
                    </a:lnTo>
                    <a:lnTo>
                      <a:pt x="89" y="81"/>
                    </a:lnTo>
                    <a:lnTo>
                      <a:pt x="89" y="81"/>
                    </a:lnTo>
                    <a:lnTo>
                      <a:pt x="106" y="87"/>
                    </a:lnTo>
                    <a:lnTo>
                      <a:pt x="122" y="43"/>
                    </a:lnTo>
                    <a:lnTo>
                      <a:pt x="122" y="43"/>
                    </a:lnTo>
                    <a:lnTo>
                      <a:pt x="106" y="37"/>
                    </a:lnTo>
                    <a:lnTo>
                      <a:pt x="106" y="37"/>
                    </a:lnTo>
                    <a:lnTo>
                      <a:pt x="71" y="22"/>
                    </a:lnTo>
                    <a:lnTo>
                      <a:pt x="71" y="22"/>
                    </a:lnTo>
                    <a:lnTo>
                      <a:pt x="52" y="15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8" name="Google Shape;718;p49"/>
              <p:cNvSpPr/>
              <p:nvPr/>
            </p:nvSpPr>
            <p:spPr>
              <a:xfrm>
                <a:off x="4895851" y="4340225"/>
                <a:ext cx="96838" cy="76200"/>
              </a:xfrm>
              <a:custGeom>
                <a:rect b="b" l="l" r="r" t="t"/>
                <a:pathLst>
                  <a:path extrusionOk="0" h="95" w="123">
                    <a:moveTo>
                      <a:pt x="25" y="0"/>
                    </a:moveTo>
                    <a:lnTo>
                      <a:pt x="0" y="40"/>
                    </a:lnTo>
                    <a:lnTo>
                      <a:pt x="0" y="40"/>
                    </a:lnTo>
                    <a:lnTo>
                      <a:pt x="4" y="43"/>
                    </a:lnTo>
                    <a:lnTo>
                      <a:pt x="4" y="43"/>
                    </a:lnTo>
                    <a:lnTo>
                      <a:pt x="16" y="49"/>
                    </a:lnTo>
                    <a:lnTo>
                      <a:pt x="16" y="49"/>
                    </a:lnTo>
                    <a:lnTo>
                      <a:pt x="50" y="69"/>
                    </a:lnTo>
                    <a:lnTo>
                      <a:pt x="50" y="69"/>
                    </a:lnTo>
                    <a:lnTo>
                      <a:pt x="68" y="79"/>
                    </a:lnTo>
                    <a:lnTo>
                      <a:pt x="85" y="88"/>
                    </a:lnTo>
                    <a:lnTo>
                      <a:pt x="85" y="88"/>
                    </a:lnTo>
                    <a:lnTo>
                      <a:pt x="101" y="95"/>
                    </a:lnTo>
                    <a:lnTo>
                      <a:pt x="123" y="53"/>
                    </a:lnTo>
                    <a:lnTo>
                      <a:pt x="123" y="53"/>
                    </a:lnTo>
                    <a:lnTo>
                      <a:pt x="107" y="45"/>
                    </a:lnTo>
                    <a:lnTo>
                      <a:pt x="107" y="45"/>
                    </a:lnTo>
                    <a:lnTo>
                      <a:pt x="91" y="37"/>
                    </a:lnTo>
                    <a:lnTo>
                      <a:pt x="73" y="27"/>
                    </a:lnTo>
                    <a:lnTo>
                      <a:pt x="73" y="27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19" name="Google Shape;719;p49"/>
              <p:cNvSpPr/>
              <p:nvPr/>
            </p:nvSpPr>
            <p:spPr>
              <a:xfrm>
                <a:off x="4784726" y="4265613"/>
                <a:ext cx="93663" cy="84138"/>
              </a:xfrm>
              <a:custGeom>
                <a:rect b="b" l="l" r="r" t="t"/>
                <a:pathLst>
                  <a:path extrusionOk="0" h="105" w="120">
                    <a:moveTo>
                      <a:pt x="31" y="0"/>
                    </a:moveTo>
                    <a:lnTo>
                      <a:pt x="0" y="37"/>
                    </a:lnTo>
                    <a:lnTo>
                      <a:pt x="0" y="37"/>
                    </a:lnTo>
                    <a:lnTo>
                      <a:pt x="15" y="48"/>
                    </a:lnTo>
                    <a:lnTo>
                      <a:pt x="15" y="48"/>
                    </a:lnTo>
                    <a:lnTo>
                      <a:pt x="30" y="60"/>
                    </a:lnTo>
                    <a:lnTo>
                      <a:pt x="46" y="73"/>
                    </a:lnTo>
                    <a:lnTo>
                      <a:pt x="46" y="73"/>
                    </a:lnTo>
                    <a:lnTo>
                      <a:pt x="94" y="105"/>
                    </a:lnTo>
                    <a:lnTo>
                      <a:pt x="120" y="65"/>
                    </a:lnTo>
                    <a:lnTo>
                      <a:pt x="120" y="65"/>
                    </a:lnTo>
                    <a:lnTo>
                      <a:pt x="75" y="34"/>
                    </a:lnTo>
                    <a:lnTo>
                      <a:pt x="75" y="34"/>
                    </a:lnTo>
                    <a:lnTo>
                      <a:pt x="58" y="21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0" name="Google Shape;720;p49"/>
              <p:cNvSpPr/>
              <p:nvPr/>
            </p:nvSpPr>
            <p:spPr>
              <a:xfrm>
                <a:off x="4683126" y="4178300"/>
                <a:ext cx="92075" cy="88900"/>
              </a:xfrm>
              <a:custGeom>
                <a:rect b="b" l="l" r="r" t="t"/>
                <a:pathLst>
                  <a:path extrusionOk="0" h="111" w="116">
                    <a:moveTo>
                      <a:pt x="34" y="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13" y="46"/>
                    </a:lnTo>
                    <a:lnTo>
                      <a:pt x="13" y="46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57" y="88"/>
                    </a:lnTo>
                    <a:lnTo>
                      <a:pt x="57" y="88"/>
                    </a:lnTo>
                    <a:lnTo>
                      <a:pt x="64" y="94"/>
                    </a:lnTo>
                    <a:lnTo>
                      <a:pt x="64" y="94"/>
                    </a:lnTo>
                    <a:lnTo>
                      <a:pt x="71" y="100"/>
                    </a:lnTo>
                    <a:lnTo>
                      <a:pt x="71" y="100"/>
                    </a:lnTo>
                    <a:lnTo>
                      <a:pt x="84" y="111"/>
                    </a:lnTo>
                    <a:lnTo>
                      <a:pt x="116" y="75"/>
                    </a:lnTo>
                    <a:lnTo>
                      <a:pt x="116" y="75"/>
                    </a:lnTo>
                    <a:lnTo>
                      <a:pt x="102" y="64"/>
                    </a:lnTo>
                    <a:lnTo>
                      <a:pt x="102" y="64"/>
                    </a:lnTo>
                    <a:lnTo>
                      <a:pt x="96" y="59"/>
                    </a:lnTo>
                    <a:lnTo>
                      <a:pt x="96" y="59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74" y="39"/>
                    </a:lnTo>
                    <a:lnTo>
                      <a:pt x="74" y="39"/>
                    </a:lnTo>
                    <a:lnTo>
                      <a:pt x="46" y="13"/>
                    </a:lnTo>
                    <a:lnTo>
                      <a:pt x="46" y="13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1" name="Google Shape;721;p49"/>
              <p:cNvSpPr/>
              <p:nvPr/>
            </p:nvSpPr>
            <p:spPr>
              <a:xfrm>
                <a:off x="4592638" y="4079875"/>
                <a:ext cx="87313" cy="92075"/>
              </a:xfrm>
              <a:custGeom>
                <a:rect b="b" l="l" r="r" t="t"/>
                <a:pathLst>
                  <a:path extrusionOk="0" h="118" w="109">
                    <a:moveTo>
                      <a:pt x="38" y="0"/>
                    </a:moveTo>
                    <a:lnTo>
                      <a:pt x="0" y="29"/>
                    </a:lnTo>
                    <a:lnTo>
                      <a:pt x="0" y="29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23" y="58"/>
                    </a:lnTo>
                    <a:lnTo>
                      <a:pt x="37" y="75"/>
                    </a:lnTo>
                    <a:lnTo>
                      <a:pt x="37" y="75"/>
                    </a:lnTo>
                    <a:lnTo>
                      <a:pt x="74" y="118"/>
                    </a:lnTo>
                    <a:lnTo>
                      <a:pt x="109" y="85"/>
                    </a:lnTo>
                    <a:lnTo>
                      <a:pt x="109" y="85"/>
                    </a:lnTo>
                    <a:lnTo>
                      <a:pt x="72" y="43"/>
                    </a:lnTo>
                    <a:lnTo>
                      <a:pt x="72" y="43"/>
                    </a:lnTo>
                    <a:lnTo>
                      <a:pt x="60" y="27"/>
                    </a:lnTo>
                    <a:lnTo>
                      <a:pt x="49" y="14"/>
                    </a:lnTo>
                    <a:lnTo>
                      <a:pt x="49" y="1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2" name="Google Shape;722;p49"/>
              <p:cNvSpPr/>
              <p:nvPr/>
            </p:nvSpPr>
            <p:spPr>
              <a:xfrm>
                <a:off x="4516438" y="3971925"/>
                <a:ext cx="80963" cy="95250"/>
              </a:xfrm>
              <a:custGeom>
                <a:rect b="b" l="l" r="r" t="t"/>
                <a:pathLst>
                  <a:path extrusionOk="0" h="119" w="103">
                    <a:moveTo>
                      <a:pt x="41" y="0"/>
                    </a:moveTo>
                    <a:lnTo>
                      <a:pt x="0" y="25"/>
                    </a:lnTo>
                    <a:lnTo>
                      <a:pt x="0" y="25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43" y="90"/>
                    </a:lnTo>
                    <a:lnTo>
                      <a:pt x="43" y="90"/>
                    </a:lnTo>
                    <a:lnTo>
                      <a:pt x="54" y="105"/>
                    </a:lnTo>
                    <a:lnTo>
                      <a:pt x="54" y="105"/>
                    </a:lnTo>
                    <a:lnTo>
                      <a:pt x="64" y="119"/>
                    </a:lnTo>
                    <a:lnTo>
                      <a:pt x="103" y="92"/>
                    </a:lnTo>
                    <a:lnTo>
                      <a:pt x="103" y="92"/>
                    </a:lnTo>
                    <a:lnTo>
                      <a:pt x="94" y="77"/>
                    </a:lnTo>
                    <a:lnTo>
                      <a:pt x="94" y="77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72" y="46"/>
                    </a:lnTo>
                    <a:lnTo>
                      <a:pt x="72" y="4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3" name="Google Shape;723;p49"/>
              <p:cNvSpPr/>
              <p:nvPr/>
            </p:nvSpPr>
            <p:spPr>
              <a:xfrm>
                <a:off x="4451351" y="3856038"/>
                <a:ext cx="74613" cy="96838"/>
              </a:xfrm>
              <a:custGeom>
                <a:rect b="b" l="l" r="r" t="t"/>
                <a:pathLst>
                  <a:path extrusionOk="0" h="121" w="96">
                    <a:moveTo>
                      <a:pt x="43" y="0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54" y="121"/>
                    </a:lnTo>
                    <a:lnTo>
                      <a:pt x="96" y="98"/>
                    </a:lnTo>
                    <a:lnTo>
                      <a:pt x="96" y="98"/>
                    </a:lnTo>
                    <a:lnTo>
                      <a:pt x="86" y="83"/>
                    </a:lnTo>
                    <a:lnTo>
                      <a:pt x="86" y="83"/>
                    </a:lnTo>
                    <a:lnTo>
                      <a:pt x="69" y="49"/>
                    </a:lnTo>
                    <a:lnTo>
                      <a:pt x="69" y="49"/>
                    </a:lnTo>
                    <a:lnTo>
                      <a:pt x="51" y="15"/>
                    </a:lnTo>
                    <a:lnTo>
                      <a:pt x="51" y="15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3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4" name="Google Shape;724;p49"/>
              <p:cNvSpPr/>
              <p:nvPr/>
            </p:nvSpPr>
            <p:spPr>
              <a:xfrm>
                <a:off x="4397376" y="3733800"/>
                <a:ext cx="69850" cy="98425"/>
              </a:xfrm>
              <a:custGeom>
                <a:rect b="b" l="l" r="r" t="t"/>
                <a:pathLst>
                  <a:path extrusionOk="0" h="122" w="87">
                    <a:moveTo>
                      <a:pt x="44" y="0"/>
                    </a:moveTo>
                    <a:lnTo>
                      <a:pt x="0" y="17"/>
                    </a:lnTo>
                    <a:lnTo>
                      <a:pt x="0" y="17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21" y="70"/>
                    </a:lnTo>
                    <a:lnTo>
                      <a:pt x="21" y="70"/>
                    </a:lnTo>
                    <a:lnTo>
                      <a:pt x="37" y="107"/>
                    </a:lnTo>
                    <a:lnTo>
                      <a:pt x="37" y="107"/>
                    </a:lnTo>
                    <a:lnTo>
                      <a:pt x="42" y="118"/>
                    </a:lnTo>
                    <a:lnTo>
                      <a:pt x="42" y="118"/>
                    </a:lnTo>
                    <a:lnTo>
                      <a:pt x="44" y="122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5" y="99"/>
                    </a:lnTo>
                    <a:lnTo>
                      <a:pt x="85" y="99"/>
                    </a:lnTo>
                    <a:lnTo>
                      <a:pt x="80" y="88"/>
                    </a:lnTo>
                    <a:lnTo>
                      <a:pt x="80" y="88"/>
                    </a:lnTo>
                    <a:lnTo>
                      <a:pt x="65" y="52"/>
                    </a:lnTo>
                    <a:lnTo>
                      <a:pt x="65" y="52"/>
                    </a:lnTo>
                    <a:lnTo>
                      <a:pt x="51" y="16"/>
                    </a:lnTo>
                    <a:lnTo>
                      <a:pt x="51" y="16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5" name="Google Shape;725;p49"/>
              <p:cNvSpPr/>
              <p:nvPr/>
            </p:nvSpPr>
            <p:spPr>
              <a:xfrm>
                <a:off x="4354513" y="3609975"/>
                <a:ext cx="63500" cy="96838"/>
              </a:xfrm>
              <a:custGeom>
                <a:rect b="b" l="l" r="r" t="t"/>
                <a:pathLst>
                  <a:path extrusionOk="0" h="123" w="80">
                    <a:moveTo>
                      <a:pt x="46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6" y="68"/>
                    </a:lnTo>
                    <a:lnTo>
                      <a:pt x="16" y="68"/>
                    </a:lnTo>
                    <a:lnTo>
                      <a:pt x="29" y="106"/>
                    </a:lnTo>
                    <a:lnTo>
                      <a:pt x="29" y="106"/>
                    </a:lnTo>
                    <a:lnTo>
                      <a:pt x="35" y="123"/>
                    </a:lnTo>
                    <a:lnTo>
                      <a:pt x="80" y="106"/>
                    </a:lnTo>
                    <a:lnTo>
                      <a:pt x="80" y="106"/>
                    </a:lnTo>
                    <a:lnTo>
                      <a:pt x="74" y="90"/>
                    </a:lnTo>
                    <a:lnTo>
                      <a:pt x="74" y="90"/>
                    </a:lnTo>
                    <a:lnTo>
                      <a:pt x="63" y="54"/>
                    </a:lnTo>
                    <a:lnTo>
                      <a:pt x="63" y="54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6" name="Google Shape;726;p49"/>
              <p:cNvSpPr/>
              <p:nvPr/>
            </p:nvSpPr>
            <p:spPr>
              <a:xfrm>
                <a:off x="4321176" y="3481388"/>
                <a:ext cx="58738" cy="96838"/>
              </a:xfrm>
              <a:custGeom>
                <a:rect b="b" l="l" r="r" t="t"/>
                <a:pathLst>
                  <a:path extrusionOk="0" h="122" w="73">
                    <a:moveTo>
                      <a:pt x="46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12" y="67"/>
                    </a:lnTo>
                    <a:lnTo>
                      <a:pt x="12" y="67"/>
                    </a:lnTo>
                    <a:lnTo>
                      <a:pt x="17" y="87"/>
                    </a:lnTo>
                    <a:lnTo>
                      <a:pt x="17" y="87"/>
                    </a:lnTo>
                    <a:lnTo>
                      <a:pt x="22" y="104"/>
                    </a:lnTo>
                    <a:lnTo>
                      <a:pt x="22" y="104"/>
                    </a:lnTo>
                    <a:lnTo>
                      <a:pt x="27" y="122"/>
                    </a:lnTo>
                    <a:lnTo>
                      <a:pt x="73" y="110"/>
                    </a:lnTo>
                    <a:lnTo>
                      <a:pt x="73" y="110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4" y="75"/>
                    </a:lnTo>
                    <a:lnTo>
                      <a:pt x="64" y="75"/>
                    </a:lnTo>
                    <a:lnTo>
                      <a:pt x="58" y="55"/>
                    </a:lnTo>
                    <a:lnTo>
                      <a:pt x="58" y="55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27" name="Google Shape;727;p49"/>
              <p:cNvSpPr/>
              <p:nvPr/>
            </p:nvSpPr>
            <p:spPr>
              <a:xfrm>
                <a:off x="4295776" y="3351213"/>
                <a:ext cx="52388" cy="95250"/>
              </a:xfrm>
              <a:custGeom>
                <a:rect b="b" l="l" r="r" t="t"/>
                <a:pathLst>
                  <a:path extrusionOk="0" h="119" w="67">
                    <a:moveTo>
                      <a:pt x="4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21" y="119"/>
                    </a:lnTo>
                    <a:lnTo>
                      <a:pt x="67" y="110"/>
                    </a:lnTo>
                    <a:lnTo>
                      <a:pt x="67" y="110"/>
                    </a:lnTo>
                    <a:lnTo>
                      <a:pt x="57" y="55"/>
                    </a:lnTo>
                    <a:lnTo>
                      <a:pt x="57" y="55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728" name="Google Shape;728;p49"/>
          <p:cNvGrpSpPr/>
          <p:nvPr/>
        </p:nvGrpSpPr>
        <p:grpSpPr>
          <a:xfrm>
            <a:off x="1063477" y="1486711"/>
            <a:ext cx="1487567" cy="615094"/>
            <a:chOff x="1417969" y="1982281"/>
            <a:chExt cx="1983422" cy="820126"/>
          </a:xfrm>
        </p:grpSpPr>
        <p:sp>
          <p:nvSpPr>
            <p:cNvPr id="729" name="Google Shape;729;p49"/>
            <p:cNvSpPr/>
            <p:nvPr/>
          </p:nvSpPr>
          <p:spPr>
            <a:xfrm>
              <a:off x="3010525" y="1982281"/>
              <a:ext cx="297742" cy="223430"/>
            </a:xfrm>
            <a:custGeom>
              <a:rect b="b" l="l" r="r" t="t"/>
              <a:pathLst>
                <a:path extrusionOk="0" h="21600" w="21596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Ctr="0" anchor="ctr" bIns="14300" lIns="14300" spcFirstLastPara="1" rIns="14300" wrap="square" tIns="143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730" name="Google Shape;730;p49"/>
            <p:cNvSpPr txBox="1"/>
            <p:nvPr/>
          </p:nvSpPr>
          <p:spPr>
            <a:xfrm flipH="1">
              <a:off x="1417969" y="2340742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731" name="Google Shape;731;p49"/>
          <p:cNvGrpSpPr/>
          <p:nvPr/>
        </p:nvGrpSpPr>
        <p:grpSpPr>
          <a:xfrm>
            <a:off x="6588621" y="1458655"/>
            <a:ext cx="1487567" cy="643150"/>
            <a:chOff x="8784828" y="1944873"/>
            <a:chExt cx="1983422" cy="857534"/>
          </a:xfrm>
        </p:grpSpPr>
        <p:grpSp>
          <p:nvGrpSpPr>
            <p:cNvPr id="732" name="Google Shape;732;p49"/>
            <p:cNvGrpSpPr/>
            <p:nvPr/>
          </p:nvGrpSpPr>
          <p:grpSpPr>
            <a:xfrm>
              <a:off x="8865144" y="1944873"/>
              <a:ext cx="297740" cy="298246"/>
              <a:chOff x="9145588" y="4435475"/>
              <a:chExt cx="464344" cy="465138"/>
            </a:xfrm>
          </p:grpSpPr>
          <p:sp>
            <p:nvSpPr>
              <p:cNvPr id="733" name="Google Shape;733;p49"/>
              <p:cNvSpPr/>
              <p:nvPr/>
            </p:nvSpPr>
            <p:spPr>
              <a:xfrm>
                <a:off x="9145588" y="4435475"/>
                <a:ext cx="464344" cy="465138"/>
              </a:xfrm>
              <a:custGeom>
                <a:rect b="b" l="l" r="r" t="t"/>
                <a:pathLst>
                  <a:path extrusionOk="0" h="19059" w="19058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4" name="Google Shape;734;p49"/>
              <p:cNvSpPr/>
              <p:nvPr/>
            </p:nvSpPr>
            <p:spPr>
              <a:xfrm>
                <a:off x="9348788" y="4638675"/>
                <a:ext cx="57944" cy="57944"/>
              </a:xfrm>
              <a:custGeom>
                <a:rect b="b" l="l" r="r" t="t"/>
                <a:pathLst>
                  <a:path extrusionOk="0" h="19056" w="19059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5" name="Google Shape;735;p49"/>
              <p:cNvSpPr/>
              <p:nvPr/>
            </p:nvSpPr>
            <p:spPr>
              <a:xfrm>
                <a:off x="9290050" y="4580732"/>
                <a:ext cx="174625" cy="174625"/>
              </a:xfrm>
              <a:custGeom>
                <a:rect b="b" l="l" r="r" t="t"/>
                <a:pathLst>
                  <a:path extrusionOk="0" h="19058" w="19059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6" name="Google Shape;736;p49"/>
              <p:cNvSpPr/>
              <p:nvPr/>
            </p:nvSpPr>
            <p:spPr>
              <a:xfrm>
                <a:off x="9406732" y="4696619"/>
                <a:ext cx="72231" cy="74613"/>
              </a:xfrm>
              <a:custGeom>
                <a:rect b="b" l="l" r="r" t="t"/>
                <a:pathLst>
                  <a:path extrusionOk="0" h="21043" w="2103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7" name="Google Shape;737;p49"/>
              <p:cNvSpPr/>
              <p:nvPr/>
            </p:nvSpPr>
            <p:spPr>
              <a:xfrm>
                <a:off x="9435307" y="4725988"/>
                <a:ext cx="103981" cy="106363"/>
              </a:xfrm>
              <a:custGeom>
                <a:rect b="b" l="l" r="r" t="t"/>
                <a:pathLst>
                  <a:path extrusionOk="0" h="21209" w="21201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8" name="Google Shape;738;p49"/>
              <p:cNvSpPr/>
              <p:nvPr/>
            </p:nvSpPr>
            <p:spPr>
              <a:xfrm>
                <a:off x="9421019" y="4711700"/>
                <a:ext cx="88106" cy="89694"/>
              </a:xfrm>
              <a:custGeom>
                <a:rect b="b" l="l" r="r" t="t"/>
                <a:pathLst>
                  <a:path extrusionOk="0" h="21141" w="21128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39" name="Google Shape;739;p49"/>
              <p:cNvSpPr/>
              <p:nvPr/>
            </p:nvSpPr>
            <p:spPr>
              <a:xfrm>
                <a:off x="9275763" y="4566444"/>
                <a:ext cx="73025" cy="73819"/>
              </a:xfrm>
              <a:custGeom>
                <a:rect b="b" l="l" r="r" t="t"/>
                <a:pathLst>
                  <a:path extrusionOk="0" h="21044" w="21039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40" name="Google Shape;740;p49"/>
              <p:cNvSpPr/>
              <p:nvPr/>
            </p:nvSpPr>
            <p:spPr>
              <a:xfrm>
                <a:off x="9217819" y="4508500"/>
                <a:ext cx="103981" cy="105569"/>
              </a:xfrm>
              <a:custGeom>
                <a:rect b="b" l="l" r="r" t="t"/>
                <a:pathLst>
                  <a:path extrusionOk="0" h="21208" w="21199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41" name="Google Shape;741;p49"/>
              <p:cNvSpPr/>
              <p:nvPr/>
            </p:nvSpPr>
            <p:spPr>
              <a:xfrm>
                <a:off x="9247188" y="4537075"/>
                <a:ext cx="88107" cy="90488"/>
              </a:xfrm>
              <a:custGeom>
                <a:rect b="b" l="l" r="r" t="t"/>
                <a:pathLst>
                  <a:path extrusionOk="0" h="21141" w="21129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742" name="Google Shape;742;p49"/>
            <p:cNvSpPr txBox="1"/>
            <p:nvPr/>
          </p:nvSpPr>
          <p:spPr>
            <a:xfrm flipH="1">
              <a:off x="8784828" y="2340742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cxnSp>
        <p:nvCxnSpPr>
          <p:cNvPr id="743" name="Google Shape;743;p49"/>
          <p:cNvCxnSpPr/>
          <p:nvPr/>
        </p:nvCxnSpPr>
        <p:spPr>
          <a:xfrm>
            <a:off x="2370523" y="2843962"/>
            <a:ext cx="1158409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dash"/>
            <a:miter lim="800000"/>
            <a:headEnd len="med" w="med" type="oval"/>
            <a:tailEnd len="med" w="med" type="oval"/>
          </a:ln>
        </p:spPr>
      </p:cxnSp>
      <p:grpSp>
        <p:nvGrpSpPr>
          <p:cNvPr id="744" name="Google Shape;744;p49"/>
          <p:cNvGrpSpPr/>
          <p:nvPr/>
        </p:nvGrpSpPr>
        <p:grpSpPr>
          <a:xfrm>
            <a:off x="766279" y="2667018"/>
            <a:ext cx="1487567" cy="649308"/>
            <a:chOff x="1047105" y="3429024"/>
            <a:chExt cx="1983422" cy="865744"/>
          </a:xfrm>
        </p:grpSpPr>
        <p:grpSp>
          <p:nvGrpSpPr>
            <p:cNvPr id="745" name="Google Shape;745;p49"/>
            <p:cNvGrpSpPr/>
            <p:nvPr/>
          </p:nvGrpSpPr>
          <p:grpSpPr>
            <a:xfrm>
              <a:off x="2617800" y="3429024"/>
              <a:ext cx="297740" cy="298246"/>
              <a:chOff x="8204317" y="3973834"/>
              <a:chExt cx="464344" cy="465138"/>
            </a:xfrm>
          </p:grpSpPr>
          <p:sp>
            <p:nvSpPr>
              <p:cNvPr id="746" name="Google Shape;746;p49"/>
              <p:cNvSpPr/>
              <p:nvPr/>
            </p:nvSpPr>
            <p:spPr>
              <a:xfrm>
                <a:off x="8204317" y="4148459"/>
                <a:ext cx="464344" cy="290513"/>
              </a:xfrm>
              <a:custGeom>
                <a:rect b="b" l="l" r="r" t="t"/>
                <a:pathLst>
                  <a:path extrusionOk="0" h="21600" w="21505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47" name="Google Shape;747;p49"/>
              <p:cNvSpPr/>
              <p:nvPr/>
            </p:nvSpPr>
            <p:spPr>
              <a:xfrm>
                <a:off x="8320204" y="4032572"/>
                <a:ext cx="33338" cy="108744"/>
              </a:xfrm>
              <a:custGeom>
                <a:rect b="b" l="l" r="r" t="t"/>
                <a:pathLst>
                  <a:path extrusionOk="0" h="21600" w="1697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48" name="Google Shape;748;p49"/>
              <p:cNvSpPr/>
              <p:nvPr/>
            </p:nvSpPr>
            <p:spPr>
              <a:xfrm>
                <a:off x="8494829" y="4032572"/>
                <a:ext cx="32544" cy="108744"/>
              </a:xfrm>
              <a:custGeom>
                <a:rect b="b" l="l" r="r" t="t"/>
                <a:pathLst>
                  <a:path extrusionOk="0" h="21600" w="1697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49" name="Google Shape;749;p49"/>
              <p:cNvSpPr/>
              <p:nvPr/>
            </p:nvSpPr>
            <p:spPr>
              <a:xfrm>
                <a:off x="8421804" y="3973834"/>
                <a:ext cx="33338" cy="109538"/>
              </a:xfrm>
              <a:custGeom>
                <a:rect b="b" l="l" r="r" t="t"/>
                <a:pathLst>
                  <a:path extrusionOk="0" h="21600" w="1697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750" name="Google Shape;750;p49"/>
            <p:cNvSpPr txBox="1"/>
            <p:nvPr/>
          </p:nvSpPr>
          <p:spPr>
            <a:xfrm flipH="1">
              <a:off x="1047105" y="3833103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751" name="Google Shape;751;p49"/>
          <p:cNvGrpSpPr/>
          <p:nvPr/>
        </p:nvGrpSpPr>
        <p:grpSpPr>
          <a:xfrm>
            <a:off x="6885795" y="2690606"/>
            <a:ext cx="1487566" cy="625721"/>
            <a:chOff x="9142960" y="3460474"/>
            <a:chExt cx="1983422" cy="834294"/>
          </a:xfrm>
        </p:grpSpPr>
        <p:grpSp>
          <p:nvGrpSpPr>
            <p:cNvPr id="752" name="Google Shape;752;p49"/>
            <p:cNvGrpSpPr/>
            <p:nvPr/>
          </p:nvGrpSpPr>
          <p:grpSpPr>
            <a:xfrm>
              <a:off x="9181341" y="3460474"/>
              <a:ext cx="297740" cy="298246"/>
              <a:chOff x="7275629" y="3973834"/>
              <a:chExt cx="464344" cy="465138"/>
            </a:xfrm>
          </p:grpSpPr>
          <p:sp>
            <p:nvSpPr>
              <p:cNvPr id="753" name="Google Shape;753;p49"/>
              <p:cNvSpPr/>
              <p:nvPr/>
            </p:nvSpPr>
            <p:spPr>
              <a:xfrm>
                <a:off x="7275629" y="4017490"/>
                <a:ext cx="423069" cy="421482"/>
              </a:xfrm>
              <a:custGeom>
                <a:rect b="b" l="l" r="r" t="t"/>
                <a:pathLst>
                  <a:path extrusionOk="0" h="21600" w="21502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54" name="Google Shape;754;p49"/>
              <p:cNvSpPr/>
              <p:nvPr/>
            </p:nvSpPr>
            <p:spPr>
              <a:xfrm>
                <a:off x="7478829" y="4206403"/>
                <a:ext cx="72231" cy="73025"/>
              </a:xfrm>
              <a:custGeom>
                <a:rect b="b" l="l" r="r" t="t"/>
                <a:pathLst>
                  <a:path extrusionOk="0" h="21600" w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55" name="Google Shape;755;p49"/>
              <p:cNvSpPr/>
              <p:nvPr/>
            </p:nvSpPr>
            <p:spPr>
              <a:xfrm>
                <a:off x="7667742" y="3973834"/>
                <a:ext cx="72231" cy="73025"/>
              </a:xfrm>
              <a:custGeom>
                <a:rect b="b" l="l" r="r" t="t"/>
                <a:pathLst>
                  <a:path extrusionOk="0" h="21600" w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56" name="Google Shape;756;p49"/>
              <p:cNvSpPr/>
              <p:nvPr/>
            </p:nvSpPr>
            <p:spPr>
              <a:xfrm>
                <a:off x="7391517" y="4192115"/>
                <a:ext cx="57944" cy="57944"/>
              </a:xfrm>
              <a:custGeom>
                <a:rect b="b" l="l" r="r" t="t"/>
                <a:pathLst>
                  <a:path extrusionOk="0" h="21600" w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57" name="Google Shape;757;p49"/>
              <p:cNvSpPr/>
              <p:nvPr/>
            </p:nvSpPr>
            <p:spPr>
              <a:xfrm>
                <a:off x="7449460" y="4293715"/>
                <a:ext cx="29369" cy="28575"/>
              </a:xfrm>
              <a:custGeom>
                <a:rect b="b" l="l" r="r" t="t"/>
                <a:pathLst>
                  <a:path extrusionOk="0" h="21600" w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58" name="Google Shape;758;p49"/>
              <p:cNvSpPr/>
              <p:nvPr/>
            </p:nvSpPr>
            <p:spPr>
              <a:xfrm>
                <a:off x="7682029" y="4075434"/>
                <a:ext cx="28575" cy="29369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759" name="Google Shape;759;p49"/>
            <p:cNvSpPr txBox="1"/>
            <p:nvPr/>
          </p:nvSpPr>
          <p:spPr>
            <a:xfrm flipH="1">
              <a:off x="9142960" y="3833103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cxnSp>
        <p:nvCxnSpPr>
          <p:cNvPr id="760" name="Google Shape;760;p49"/>
          <p:cNvCxnSpPr/>
          <p:nvPr/>
        </p:nvCxnSpPr>
        <p:spPr>
          <a:xfrm>
            <a:off x="5609701" y="2843962"/>
            <a:ext cx="1158409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dash"/>
            <a:miter lim="800000"/>
            <a:headEnd len="med" w="med" type="oval"/>
            <a:tailEnd len="med" w="med" type="oval"/>
          </a:ln>
        </p:spPr>
      </p:cxnSp>
      <p:grpSp>
        <p:nvGrpSpPr>
          <p:cNvPr id="761" name="Google Shape;761;p49"/>
          <p:cNvGrpSpPr/>
          <p:nvPr/>
        </p:nvGrpSpPr>
        <p:grpSpPr>
          <a:xfrm>
            <a:off x="1028708" y="4016220"/>
            <a:ext cx="1487567" cy="615314"/>
            <a:chOff x="1417969" y="5166818"/>
            <a:chExt cx="1983422" cy="820418"/>
          </a:xfrm>
        </p:grpSpPr>
        <p:grpSp>
          <p:nvGrpSpPr>
            <p:cNvPr id="762" name="Google Shape;762;p49"/>
            <p:cNvGrpSpPr/>
            <p:nvPr/>
          </p:nvGrpSpPr>
          <p:grpSpPr>
            <a:xfrm>
              <a:off x="3068921" y="5166818"/>
              <a:ext cx="297742" cy="242264"/>
              <a:chOff x="10074275" y="4479132"/>
              <a:chExt cx="464344" cy="377825"/>
            </a:xfrm>
          </p:grpSpPr>
          <p:sp>
            <p:nvSpPr>
              <p:cNvPr id="763" name="Google Shape;763;p49"/>
              <p:cNvSpPr/>
              <p:nvPr/>
            </p:nvSpPr>
            <p:spPr>
              <a:xfrm>
                <a:off x="10393363" y="4595019"/>
                <a:ext cx="87313" cy="116681"/>
              </a:xfrm>
              <a:custGeom>
                <a:rect b="b" l="l" r="r" t="t"/>
                <a:pathLst>
                  <a:path extrusionOk="0" h="21600" w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64" name="Google Shape;764;p49"/>
              <p:cNvSpPr/>
              <p:nvPr/>
            </p:nvSpPr>
            <p:spPr>
              <a:xfrm>
                <a:off x="10074275" y="4479132"/>
                <a:ext cx="464344" cy="377825"/>
              </a:xfrm>
              <a:custGeom>
                <a:rect b="b" l="l" r="r" t="t"/>
                <a:pathLst>
                  <a:path extrusionOk="0" h="21600" w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765" name="Google Shape;765;p49"/>
            <p:cNvSpPr txBox="1"/>
            <p:nvPr/>
          </p:nvSpPr>
          <p:spPr>
            <a:xfrm flipH="1">
              <a:off x="1417969" y="5525571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766" name="Google Shape;766;p49"/>
          <p:cNvGrpSpPr/>
          <p:nvPr/>
        </p:nvGrpSpPr>
        <p:grpSpPr>
          <a:xfrm>
            <a:off x="6573355" y="4037003"/>
            <a:ext cx="1487567" cy="527430"/>
            <a:chOff x="8784828" y="5283996"/>
            <a:chExt cx="1983422" cy="703240"/>
          </a:xfrm>
        </p:grpSpPr>
        <p:grpSp>
          <p:nvGrpSpPr>
            <p:cNvPr id="767" name="Google Shape;767;p49"/>
            <p:cNvGrpSpPr/>
            <p:nvPr/>
          </p:nvGrpSpPr>
          <p:grpSpPr>
            <a:xfrm>
              <a:off x="8917834" y="5283996"/>
              <a:ext cx="264594" cy="198558"/>
              <a:chOff x="712110" y="4037334"/>
              <a:chExt cx="464344" cy="348456"/>
            </a:xfrm>
          </p:grpSpPr>
          <p:sp>
            <p:nvSpPr>
              <p:cNvPr id="768" name="Google Shape;768;p49"/>
              <p:cNvSpPr/>
              <p:nvPr/>
            </p:nvSpPr>
            <p:spPr>
              <a:xfrm>
                <a:off x="712110" y="4037334"/>
                <a:ext cx="464344" cy="348456"/>
              </a:xfrm>
              <a:custGeom>
                <a:rect b="b" l="l" r="r" t="t"/>
                <a:pathLst>
                  <a:path extrusionOk="0" h="21600" w="21464">
                    <a:moveTo>
                      <a:pt x="19918" y="11754"/>
                    </a:moveTo>
                    <a:lnTo>
                      <a:pt x="16564" y="18954"/>
                    </a:lnTo>
                    <a:cubicBezTo>
                      <a:pt x="16317" y="19484"/>
                      <a:pt x="15892" y="19800"/>
                      <a:pt x="15427" y="19800"/>
                    </a:cubicBezTo>
                    <a:lnTo>
                      <a:pt x="2683" y="19800"/>
                    </a:lnTo>
                    <a:cubicBezTo>
                      <a:pt x="1943" y="19800"/>
                      <a:pt x="1341" y="18992"/>
                      <a:pt x="1341" y="18000"/>
                    </a:cubicBezTo>
                    <a:lnTo>
                      <a:pt x="1341" y="3600"/>
                    </a:lnTo>
                    <a:cubicBezTo>
                      <a:pt x="1341" y="2608"/>
                      <a:pt x="1943" y="1800"/>
                      <a:pt x="2683" y="1800"/>
                    </a:cubicBezTo>
                    <a:lnTo>
                      <a:pt x="15427" y="1800"/>
                    </a:lnTo>
                    <a:cubicBezTo>
                      <a:pt x="15892" y="1800"/>
                      <a:pt x="16317" y="2116"/>
                      <a:pt x="16564" y="2645"/>
                    </a:cubicBezTo>
                    <a:lnTo>
                      <a:pt x="19917" y="9845"/>
                    </a:lnTo>
                    <a:cubicBezTo>
                      <a:pt x="20188" y="10425"/>
                      <a:pt x="20188" y="11174"/>
                      <a:pt x="19918" y="11754"/>
                    </a:cubicBezTo>
                    <a:moveTo>
                      <a:pt x="21055" y="8891"/>
                    </a:moveTo>
                    <a:lnTo>
                      <a:pt x="17701" y="1691"/>
                    </a:lnTo>
                    <a:cubicBezTo>
                      <a:pt x="17211" y="639"/>
                      <a:pt x="16352" y="0"/>
                      <a:pt x="15427" y="0"/>
                    </a:cubicBezTo>
                    <a:lnTo>
                      <a:pt x="2683" y="0"/>
                    </a:lnTo>
                    <a:cubicBezTo>
                      <a:pt x="1201" y="0"/>
                      <a:pt x="0" y="1611"/>
                      <a:pt x="0" y="3600"/>
                    </a:cubicBezTo>
                    <a:lnTo>
                      <a:pt x="0" y="18000"/>
                    </a:lnTo>
                    <a:cubicBezTo>
                      <a:pt x="0" y="19988"/>
                      <a:pt x="1201" y="21599"/>
                      <a:pt x="2683" y="21599"/>
                    </a:cubicBezTo>
                    <a:lnTo>
                      <a:pt x="15427" y="21599"/>
                    </a:lnTo>
                    <a:cubicBezTo>
                      <a:pt x="16352" y="21599"/>
                      <a:pt x="17211" y="20960"/>
                      <a:pt x="17701" y="19908"/>
                    </a:cubicBezTo>
                    <a:lnTo>
                      <a:pt x="21055" y="12708"/>
                    </a:lnTo>
                    <a:cubicBezTo>
                      <a:pt x="21600" y="11541"/>
                      <a:pt x="21600" y="10059"/>
                      <a:pt x="21055" y="8891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769" name="Google Shape;769;p49"/>
              <p:cNvSpPr/>
              <p:nvPr/>
            </p:nvSpPr>
            <p:spPr>
              <a:xfrm>
                <a:off x="1001829" y="4167509"/>
                <a:ext cx="87313" cy="87313"/>
              </a:xfrm>
              <a:custGeom>
                <a:rect b="b" l="l" r="r" t="t"/>
                <a:pathLst>
                  <a:path extrusionOk="0" h="21600" w="21600">
                    <a:moveTo>
                      <a:pt x="10800" y="18000"/>
                    </a:moveTo>
                    <a:cubicBezTo>
                      <a:pt x="6825" y="18000"/>
                      <a:pt x="3600" y="14774"/>
                      <a:pt x="3600" y="10800"/>
                    </a:cubicBezTo>
                    <a:cubicBezTo>
                      <a:pt x="3600" y="6825"/>
                      <a:pt x="6825" y="3600"/>
                      <a:pt x="10800" y="3600"/>
                    </a:cubicBezTo>
                    <a:cubicBezTo>
                      <a:pt x="14774" y="3600"/>
                      <a:pt x="17999" y="6825"/>
                      <a:pt x="17999" y="10800"/>
                    </a:cubicBezTo>
                    <a:cubicBezTo>
                      <a:pt x="17999" y="14774"/>
                      <a:pt x="14774" y="18000"/>
                      <a:pt x="10800" y="18000"/>
                    </a:cubicBezTo>
                    <a:moveTo>
                      <a:pt x="10800" y="0"/>
                    </a:move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6"/>
                      <a:pt x="4833" y="21599"/>
                      <a:pt x="10800" y="21599"/>
                    </a:cubicBezTo>
                    <a:cubicBezTo>
                      <a:pt x="16766" y="21599"/>
                      <a:pt x="21600" y="16766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</a:path>
                </a:pathLst>
              </a:custGeom>
              <a:solidFill>
                <a:srgbClr val="3F3F3F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770" name="Google Shape;770;p49"/>
            <p:cNvSpPr txBox="1"/>
            <p:nvPr/>
          </p:nvSpPr>
          <p:spPr>
            <a:xfrm flipH="1">
              <a:off x="8784828" y="5525571"/>
              <a:ext cx="198342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 put any thing here</a:t>
              </a:r>
              <a:endParaRPr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771" name="Google Shape;771;p49"/>
          <p:cNvGrpSpPr/>
          <p:nvPr/>
        </p:nvGrpSpPr>
        <p:grpSpPr>
          <a:xfrm rot="10800000">
            <a:off x="5080091" y="1588970"/>
            <a:ext cx="1340417" cy="356606"/>
            <a:chOff x="3277880" y="1358720"/>
            <a:chExt cx="1353905" cy="257864"/>
          </a:xfrm>
        </p:grpSpPr>
        <p:cxnSp>
          <p:nvCxnSpPr>
            <p:cNvPr id="772" name="Google Shape;772;p49"/>
            <p:cNvCxnSpPr/>
            <p:nvPr/>
          </p:nvCxnSpPr>
          <p:spPr>
            <a:xfrm>
              <a:off x="3277880" y="1616584"/>
              <a:ext cx="1022414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cxnSp>
          <p:nvCxnSpPr>
            <p:cNvPr id="773" name="Google Shape;773;p49"/>
            <p:cNvCxnSpPr/>
            <p:nvPr/>
          </p:nvCxnSpPr>
          <p:spPr>
            <a:xfrm flipH="1" rot="10800000">
              <a:off x="4300294" y="1358720"/>
              <a:ext cx="331491" cy="25786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sm" w="sm" type="none"/>
              <a:tailEnd len="med" w="med" type="oval"/>
            </a:ln>
          </p:spPr>
        </p:cxnSp>
      </p:grpSp>
      <p:grpSp>
        <p:nvGrpSpPr>
          <p:cNvPr id="774" name="Google Shape;774;p49"/>
          <p:cNvGrpSpPr/>
          <p:nvPr/>
        </p:nvGrpSpPr>
        <p:grpSpPr>
          <a:xfrm flipH="1" rot="10800000">
            <a:off x="2708600" y="1590425"/>
            <a:ext cx="1397474" cy="330239"/>
            <a:chOff x="3277880" y="1176266"/>
            <a:chExt cx="1411537" cy="440318"/>
          </a:xfrm>
        </p:grpSpPr>
        <p:cxnSp>
          <p:nvCxnSpPr>
            <p:cNvPr id="775" name="Google Shape;775;p49"/>
            <p:cNvCxnSpPr/>
            <p:nvPr/>
          </p:nvCxnSpPr>
          <p:spPr>
            <a:xfrm>
              <a:off x="3277880" y="1616584"/>
              <a:ext cx="1022414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cxnSp>
          <p:nvCxnSpPr>
            <p:cNvPr id="776" name="Google Shape;776;p49"/>
            <p:cNvCxnSpPr/>
            <p:nvPr/>
          </p:nvCxnSpPr>
          <p:spPr>
            <a:xfrm flipH="1" rot="10800000">
              <a:off x="4300294" y="1176266"/>
              <a:ext cx="389123" cy="440318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sm" w="sm" type="none"/>
              <a:tailEnd len="med" w="med" type="oval"/>
            </a:ln>
          </p:spPr>
        </p:cxnSp>
      </p:grpSp>
      <p:grpSp>
        <p:nvGrpSpPr>
          <p:cNvPr id="777" name="Google Shape;777;p49"/>
          <p:cNvGrpSpPr/>
          <p:nvPr/>
        </p:nvGrpSpPr>
        <p:grpSpPr>
          <a:xfrm>
            <a:off x="2708601" y="3751261"/>
            <a:ext cx="1340417" cy="356606"/>
            <a:chOff x="3277880" y="1358720"/>
            <a:chExt cx="1353905" cy="257864"/>
          </a:xfrm>
        </p:grpSpPr>
        <p:cxnSp>
          <p:nvCxnSpPr>
            <p:cNvPr id="778" name="Google Shape;778;p49"/>
            <p:cNvCxnSpPr/>
            <p:nvPr/>
          </p:nvCxnSpPr>
          <p:spPr>
            <a:xfrm>
              <a:off x="3277880" y="1616584"/>
              <a:ext cx="1022414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cxnSp>
          <p:nvCxnSpPr>
            <p:cNvPr id="779" name="Google Shape;779;p49"/>
            <p:cNvCxnSpPr/>
            <p:nvPr/>
          </p:nvCxnSpPr>
          <p:spPr>
            <a:xfrm flipH="1" rot="10800000">
              <a:off x="4300294" y="1358720"/>
              <a:ext cx="331491" cy="25786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sm" w="sm" type="none"/>
              <a:tailEnd len="med" w="med" type="oval"/>
            </a:ln>
          </p:spPr>
        </p:cxnSp>
      </p:grpSp>
      <p:grpSp>
        <p:nvGrpSpPr>
          <p:cNvPr id="780" name="Google Shape;780;p49"/>
          <p:cNvGrpSpPr/>
          <p:nvPr/>
        </p:nvGrpSpPr>
        <p:grpSpPr>
          <a:xfrm flipH="1">
            <a:off x="5080091" y="3751261"/>
            <a:ext cx="1340417" cy="356606"/>
            <a:chOff x="3277880" y="1358720"/>
            <a:chExt cx="1353905" cy="257864"/>
          </a:xfrm>
        </p:grpSpPr>
        <p:cxnSp>
          <p:nvCxnSpPr>
            <p:cNvPr id="781" name="Google Shape;781;p49"/>
            <p:cNvCxnSpPr/>
            <p:nvPr/>
          </p:nvCxnSpPr>
          <p:spPr>
            <a:xfrm>
              <a:off x="3277880" y="1616584"/>
              <a:ext cx="1022414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med" w="med" type="oval"/>
              <a:tailEnd len="sm" w="sm" type="none"/>
            </a:ln>
          </p:spPr>
        </p:cxnSp>
        <p:cxnSp>
          <p:nvCxnSpPr>
            <p:cNvPr id="782" name="Google Shape;782;p49"/>
            <p:cNvCxnSpPr/>
            <p:nvPr/>
          </p:nvCxnSpPr>
          <p:spPr>
            <a:xfrm flipH="1" rot="10800000">
              <a:off x="4300294" y="1358720"/>
              <a:ext cx="331491" cy="25786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dash"/>
              <a:miter lim="800000"/>
              <a:headEnd len="sm" w="sm" type="none"/>
              <a:tailEnd len="med" w="med" type="oval"/>
            </a:ln>
          </p:spPr>
        </p:cxnSp>
      </p:grpSp>
      <p:sp>
        <p:nvSpPr>
          <p:cNvPr id="783" name="Google Shape;783;p49"/>
          <p:cNvSpPr txBox="1"/>
          <p:nvPr/>
        </p:nvSpPr>
        <p:spPr>
          <a:xfrm>
            <a:off x="2021681" y="638361"/>
            <a:ext cx="51006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Infographic Vector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Google Shape;86;p32"/>
          <p:cNvGrpSpPr/>
          <p:nvPr/>
        </p:nvGrpSpPr>
        <p:grpSpPr>
          <a:xfrm>
            <a:off x="1428851" y="1497010"/>
            <a:ext cx="6286297" cy="2035178"/>
            <a:chOff x="1905135" y="1859340"/>
            <a:chExt cx="8381730" cy="2713571"/>
          </a:xfrm>
        </p:grpSpPr>
        <p:sp>
          <p:nvSpPr>
            <p:cNvPr id="87" name="Google Shape;87;p32"/>
            <p:cNvSpPr txBox="1"/>
            <p:nvPr/>
          </p:nvSpPr>
          <p:spPr>
            <a:xfrm>
              <a:off x="3047729" y="1859340"/>
              <a:ext cx="6096541" cy="156966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72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WELCOME</a:t>
              </a:r>
              <a:endParaRPr b="1" sz="72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88" name="Google Shape;88;p32"/>
            <p:cNvSpPr txBox="1"/>
            <p:nvPr/>
          </p:nvSpPr>
          <p:spPr>
            <a:xfrm>
              <a:off x="2514799" y="3523132"/>
              <a:ext cx="71624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UNDERSTANDING LEVELS OF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89" name="Google Shape;89;p32"/>
            <p:cNvSpPr txBox="1"/>
            <p:nvPr/>
          </p:nvSpPr>
          <p:spPr>
            <a:xfrm>
              <a:off x="1905135" y="4017374"/>
              <a:ext cx="8381730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 commodo elit. Cras cursus condimentum augue, at posuere dolor lobortis sit amet.</a:t>
              </a:r>
              <a:endParaRPr sz="1100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" name="Google Shape;788;p50"/>
          <p:cNvGrpSpPr/>
          <p:nvPr/>
        </p:nvGrpSpPr>
        <p:grpSpPr>
          <a:xfrm>
            <a:off x="800100" y="1237151"/>
            <a:ext cx="4044745" cy="3214504"/>
            <a:chOff x="1066800" y="1649535"/>
            <a:chExt cx="5392993" cy="4286005"/>
          </a:xfrm>
        </p:grpSpPr>
        <p:sp>
          <p:nvSpPr>
            <p:cNvPr id="789" name="Google Shape;789;p50"/>
            <p:cNvSpPr/>
            <p:nvPr/>
          </p:nvSpPr>
          <p:spPr>
            <a:xfrm>
              <a:off x="1066800" y="1649535"/>
              <a:ext cx="5392993" cy="4286005"/>
            </a:xfrm>
            <a:prstGeom prst="roundRect">
              <a:avLst>
                <a:gd fmla="val 3479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" rotWithShape="0" algn="t" dir="5400000" dist="38100">
                <a:srgbClr val="000000">
                  <a:alpha val="1372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790" name="Google Shape;790;p50"/>
            <p:cNvGrpSpPr/>
            <p:nvPr/>
          </p:nvGrpSpPr>
          <p:grpSpPr>
            <a:xfrm>
              <a:off x="1726917" y="2124617"/>
              <a:ext cx="4193692" cy="3379383"/>
              <a:chOff x="1726917" y="2165326"/>
              <a:chExt cx="4193692" cy="3379383"/>
            </a:xfrm>
          </p:grpSpPr>
          <p:grpSp>
            <p:nvGrpSpPr>
              <p:cNvPr id="791" name="Google Shape;791;p50"/>
              <p:cNvGrpSpPr/>
              <p:nvPr/>
            </p:nvGrpSpPr>
            <p:grpSpPr>
              <a:xfrm>
                <a:off x="1726917" y="4039717"/>
                <a:ext cx="4193692" cy="1504992"/>
                <a:chOff x="1726917" y="4214722"/>
                <a:chExt cx="4193692" cy="1504992"/>
              </a:xfrm>
            </p:grpSpPr>
            <p:grpSp>
              <p:nvGrpSpPr>
                <p:cNvPr id="792" name="Google Shape;792;p50"/>
                <p:cNvGrpSpPr/>
                <p:nvPr/>
              </p:nvGrpSpPr>
              <p:grpSpPr>
                <a:xfrm>
                  <a:off x="1726917" y="4214722"/>
                  <a:ext cx="3247695" cy="1504992"/>
                  <a:chOff x="1726917" y="4214722"/>
                  <a:chExt cx="3247695" cy="1504992"/>
                </a:xfrm>
              </p:grpSpPr>
              <p:sp>
                <p:nvSpPr>
                  <p:cNvPr id="793" name="Google Shape;793;p50"/>
                  <p:cNvSpPr txBox="1"/>
                  <p:nvPr/>
                </p:nvSpPr>
                <p:spPr>
                  <a:xfrm>
                    <a:off x="2375235" y="4214722"/>
                    <a:ext cx="2599377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b="1" lang="id" sz="1200">
                        <a:solidFill>
                          <a:schemeClr val="accent2"/>
                        </a:solidFill>
                        <a:latin typeface="Cabin"/>
                        <a:ea typeface="Cabin"/>
                        <a:cs typeface="Cabin"/>
                        <a:sym typeface="Cabin"/>
                      </a:rPr>
                      <a:t>Text Here</a:t>
                    </a:r>
                    <a:endParaRPr sz="1100"/>
                  </a:p>
                </p:txBody>
              </p:sp>
              <p:sp>
                <p:nvSpPr>
                  <p:cNvPr id="794" name="Google Shape;794;p50"/>
                  <p:cNvSpPr/>
                  <p:nvPr/>
                </p:nvSpPr>
                <p:spPr>
                  <a:xfrm>
                    <a:off x="1726917" y="4652351"/>
                    <a:ext cx="3247695" cy="55553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r">
                      <a:lnSpc>
                        <a:spcPct val="13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id" sz="900">
                        <a:solidFill>
                          <a:srgbClr val="3F3F3F"/>
                        </a:solidFill>
                        <a:latin typeface="Poppins"/>
                        <a:ea typeface="Poppins"/>
                        <a:cs typeface="Poppins"/>
                        <a:sym typeface="Poppins"/>
                      </a:rPr>
                      <a:t>Lorem Ipsum is simply dummy text of the printing and typesetting indus</a:t>
                    </a:r>
                    <a:endParaRPr sz="900">
                      <a:solidFill>
                        <a:srgbClr val="3F3F3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795" name="Google Shape;795;p50"/>
                  <p:cNvSpPr txBox="1"/>
                  <p:nvPr/>
                </p:nvSpPr>
                <p:spPr>
                  <a:xfrm>
                    <a:off x="2375235" y="5196494"/>
                    <a:ext cx="2599377" cy="523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b="1" lang="id" sz="2100">
                        <a:solidFill>
                          <a:schemeClr val="accent2"/>
                        </a:solidFill>
                        <a:latin typeface="Cabin"/>
                        <a:ea typeface="Cabin"/>
                        <a:cs typeface="Cabin"/>
                        <a:sym typeface="Cabin"/>
                      </a:rPr>
                      <a:t>231,221</a:t>
                    </a:r>
                    <a:endParaRPr sz="1100"/>
                  </a:p>
                </p:txBody>
              </p:sp>
            </p:grpSp>
            <p:grpSp>
              <p:nvGrpSpPr>
                <p:cNvPr id="796" name="Google Shape;796;p50"/>
                <p:cNvGrpSpPr/>
                <p:nvPr/>
              </p:nvGrpSpPr>
              <p:grpSpPr>
                <a:xfrm>
                  <a:off x="5348848" y="4659567"/>
                  <a:ext cx="571761" cy="571761"/>
                  <a:chOff x="8216107" y="2577307"/>
                  <a:chExt cx="464344" cy="464344"/>
                </a:xfrm>
              </p:grpSpPr>
              <p:sp>
                <p:nvSpPr>
                  <p:cNvPr id="797" name="Google Shape;797;p50"/>
                  <p:cNvSpPr/>
                  <p:nvPr/>
                </p:nvSpPr>
                <p:spPr>
                  <a:xfrm>
                    <a:off x="8216107" y="2577307"/>
                    <a:ext cx="464344" cy="464344"/>
                  </a:xfrm>
                  <a:custGeom>
                    <a:rect b="b" l="l" r="r" t="t"/>
                    <a:pathLst>
                      <a:path extrusionOk="0" h="21453" w="21426">
                        <a:moveTo>
                          <a:pt x="8034" y="20112"/>
                        </a:moveTo>
                        <a:cubicBezTo>
                          <a:pt x="5816" y="17892"/>
                          <a:pt x="3556" y="15628"/>
                          <a:pt x="1338" y="13408"/>
                        </a:cubicBezTo>
                        <a:cubicBezTo>
                          <a:pt x="3241" y="7240"/>
                          <a:pt x="11488" y="7509"/>
                          <a:pt x="13391" y="1341"/>
                        </a:cubicBezTo>
                        <a:cubicBezTo>
                          <a:pt x="15609" y="3560"/>
                          <a:pt x="17869" y="5825"/>
                          <a:pt x="20087" y="8045"/>
                        </a:cubicBezTo>
                        <a:cubicBezTo>
                          <a:pt x="18184" y="14212"/>
                          <a:pt x="9937" y="13944"/>
                          <a:pt x="8034" y="20112"/>
                        </a:cubicBezTo>
                        <a:moveTo>
                          <a:pt x="21034" y="7097"/>
                        </a:moveTo>
                        <a:lnTo>
                          <a:pt x="14338" y="393"/>
                        </a:lnTo>
                        <a:cubicBezTo>
                          <a:pt x="14006" y="60"/>
                          <a:pt x="13525" y="-73"/>
                          <a:pt x="13069" y="39"/>
                        </a:cubicBezTo>
                        <a:cubicBezTo>
                          <a:pt x="12828" y="98"/>
                          <a:pt x="12614" y="222"/>
                          <a:pt x="12444" y="393"/>
                        </a:cubicBezTo>
                        <a:cubicBezTo>
                          <a:pt x="12292" y="545"/>
                          <a:pt x="12177" y="733"/>
                          <a:pt x="12112" y="944"/>
                        </a:cubicBezTo>
                        <a:cubicBezTo>
                          <a:pt x="11808" y="1929"/>
                          <a:pt x="11283" y="2785"/>
                          <a:pt x="10507" y="3562"/>
                        </a:cubicBezTo>
                        <a:cubicBezTo>
                          <a:pt x="9471" y="4598"/>
                          <a:pt x="8121" y="5384"/>
                          <a:pt x="6693" y="6214"/>
                        </a:cubicBezTo>
                        <a:cubicBezTo>
                          <a:pt x="5177" y="7094"/>
                          <a:pt x="3611" y="8006"/>
                          <a:pt x="2328" y="9290"/>
                        </a:cubicBezTo>
                        <a:cubicBezTo>
                          <a:pt x="1237" y="10383"/>
                          <a:pt x="493" y="11600"/>
                          <a:pt x="59" y="13011"/>
                        </a:cubicBezTo>
                        <a:cubicBezTo>
                          <a:pt x="-87" y="13488"/>
                          <a:pt x="40" y="14004"/>
                          <a:pt x="391" y="14356"/>
                        </a:cubicBezTo>
                        <a:lnTo>
                          <a:pt x="7087" y="21060"/>
                        </a:lnTo>
                        <a:cubicBezTo>
                          <a:pt x="7419" y="21393"/>
                          <a:pt x="7900" y="21526"/>
                          <a:pt x="8356" y="21414"/>
                        </a:cubicBezTo>
                        <a:cubicBezTo>
                          <a:pt x="8597" y="21354"/>
                          <a:pt x="8811" y="21231"/>
                          <a:pt x="8981" y="21060"/>
                        </a:cubicBezTo>
                        <a:cubicBezTo>
                          <a:pt x="9133" y="20908"/>
                          <a:pt x="9248" y="20720"/>
                          <a:pt x="9314" y="20508"/>
                        </a:cubicBezTo>
                        <a:cubicBezTo>
                          <a:pt x="9617" y="19523"/>
                          <a:pt x="10142" y="18667"/>
                          <a:pt x="10918" y="17890"/>
                        </a:cubicBezTo>
                        <a:cubicBezTo>
                          <a:pt x="11954" y="16853"/>
                          <a:pt x="13304" y="16069"/>
                          <a:pt x="14733" y="15239"/>
                        </a:cubicBezTo>
                        <a:cubicBezTo>
                          <a:pt x="16248" y="14357"/>
                          <a:pt x="17814" y="13446"/>
                          <a:pt x="19097" y="12162"/>
                        </a:cubicBezTo>
                        <a:cubicBezTo>
                          <a:pt x="20188" y="11070"/>
                          <a:pt x="20932" y="9852"/>
                          <a:pt x="21366" y="8440"/>
                        </a:cubicBezTo>
                        <a:cubicBezTo>
                          <a:pt x="21512" y="7965"/>
                          <a:pt x="21385" y="7448"/>
                          <a:pt x="21034" y="7097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798" name="Google Shape;798;p50"/>
                  <p:cNvSpPr/>
                  <p:nvPr/>
                </p:nvSpPr>
                <p:spPr>
                  <a:xfrm>
                    <a:off x="8390732" y="2736850"/>
                    <a:ext cx="125413" cy="130175"/>
                  </a:xfrm>
                  <a:custGeom>
                    <a:rect b="b" l="l" r="r" t="t"/>
                    <a:pathLst>
                      <a:path extrusionOk="0" h="21516" w="21484">
                        <a:moveTo>
                          <a:pt x="17511" y="14987"/>
                        </a:moveTo>
                        <a:cubicBezTo>
                          <a:pt x="17287" y="15384"/>
                          <a:pt x="17032" y="15740"/>
                          <a:pt x="16731" y="16049"/>
                        </a:cubicBezTo>
                        <a:cubicBezTo>
                          <a:pt x="15340" y="14692"/>
                          <a:pt x="13947" y="13205"/>
                          <a:pt x="12559" y="11675"/>
                        </a:cubicBezTo>
                        <a:cubicBezTo>
                          <a:pt x="12912" y="11521"/>
                          <a:pt x="13287" y="11362"/>
                          <a:pt x="13689" y="11198"/>
                        </a:cubicBezTo>
                        <a:cubicBezTo>
                          <a:pt x="14092" y="11034"/>
                          <a:pt x="14494" y="10927"/>
                          <a:pt x="14895" y="10861"/>
                        </a:cubicBezTo>
                        <a:cubicBezTo>
                          <a:pt x="15308" y="10801"/>
                          <a:pt x="15715" y="10819"/>
                          <a:pt x="16122" y="10913"/>
                        </a:cubicBezTo>
                        <a:cubicBezTo>
                          <a:pt x="16527" y="11011"/>
                          <a:pt x="16909" y="11222"/>
                          <a:pt x="17262" y="11554"/>
                        </a:cubicBezTo>
                        <a:cubicBezTo>
                          <a:pt x="17612" y="11890"/>
                          <a:pt x="17835" y="12244"/>
                          <a:pt x="17923" y="12620"/>
                        </a:cubicBezTo>
                        <a:cubicBezTo>
                          <a:pt x="18020" y="13004"/>
                          <a:pt x="18025" y="13392"/>
                          <a:pt x="17958" y="13789"/>
                        </a:cubicBezTo>
                        <a:cubicBezTo>
                          <a:pt x="17883" y="14187"/>
                          <a:pt x="17738" y="14585"/>
                          <a:pt x="17511" y="14987"/>
                        </a:cubicBezTo>
                        <a:moveTo>
                          <a:pt x="5799" y="10193"/>
                        </a:moveTo>
                        <a:cubicBezTo>
                          <a:pt x="5096" y="10221"/>
                          <a:pt x="4482" y="9996"/>
                          <a:pt x="3946" y="9496"/>
                        </a:cubicBezTo>
                        <a:cubicBezTo>
                          <a:pt x="3717" y="9285"/>
                          <a:pt x="3558" y="9028"/>
                          <a:pt x="3461" y="8724"/>
                        </a:cubicBezTo>
                        <a:cubicBezTo>
                          <a:pt x="3359" y="8420"/>
                          <a:pt x="3326" y="8088"/>
                          <a:pt x="3366" y="7723"/>
                        </a:cubicBezTo>
                        <a:cubicBezTo>
                          <a:pt x="3397" y="7363"/>
                          <a:pt x="3509" y="6989"/>
                          <a:pt x="3703" y="6610"/>
                        </a:cubicBezTo>
                        <a:cubicBezTo>
                          <a:pt x="3889" y="6231"/>
                          <a:pt x="4160" y="5852"/>
                          <a:pt x="4510" y="5487"/>
                        </a:cubicBezTo>
                        <a:cubicBezTo>
                          <a:pt x="5768" y="6694"/>
                          <a:pt x="7022" y="8018"/>
                          <a:pt x="8282" y="9388"/>
                        </a:cubicBezTo>
                        <a:cubicBezTo>
                          <a:pt x="7330" y="9893"/>
                          <a:pt x="6501" y="10164"/>
                          <a:pt x="5799" y="10193"/>
                        </a:cubicBezTo>
                        <a:moveTo>
                          <a:pt x="19678" y="8570"/>
                        </a:moveTo>
                        <a:cubicBezTo>
                          <a:pt x="18868" y="7915"/>
                          <a:pt x="18055" y="7470"/>
                          <a:pt x="17235" y="7250"/>
                        </a:cubicBezTo>
                        <a:cubicBezTo>
                          <a:pt x="16421" y="7031"/>
                          <a:pt x="15603" y="6942"/>
                          <a:pt x="14779" y="6998"/>
                        </a:cubicBezTo>
                        <a:cubicBezTo>
                          <a:pt x="13964" y="7059"/>
                          <a:pt x="13130" y="7236"/>
                          <a:pt x="12296" y="7545"/>
                        </a:cubicBezTo>
                        <a:cubicBezTo>
                          <a:pt x="11462" y="7859"/>
                          <a:pt x="10625" y="8200"/>
                          <a:pt x="9782" y="8593"/>
                        </a:cubicBezTo>
                        <a:cubicBezTo>
                          <a:pt x="8448" y="7115"/>
                          <a:pt x="7114" y="5658"/>
                          <a:pt x="5778" y="4299"/>
                        </a:cubicBezTo>
                        <a:cubicBezTo>
                          <a:pt x="6382" y="3775"/>
                          <a:pt x="6963" y="3509"/>
                          <a:pt x="7526" y="3490"/>
                        </a:cubicBezTo>
                        <a:cubicBezTo>
                          <a:pt x="8088" y="3467"/>
                          <a:pt x="8631" y="3523"/>
                          <a:pt x="9145" y="3649"/>
                        </a:cubicBezTo>
                        <a:cubicBezTo>
                          <a:pt x="9669" y="3775"/>
                          <a:pt x="10149" y="3883"/>
                          <a:pt x="10590" y="3967"/>
                        </a:cubicBezTo>
                        <a:cubicBezTo>
                          <a:pt x="11038" y="4051"/>
                          <a:pt x="11424" y="3958"/>
                          <a:pt x="11765" y="3682"/>
                        </a:cubicBezTo>
                        <a:cubicBezTo>
                          <a:pt x="12123" y="3382"/>
                          <a:pt x="12321" y="2994"/>
                          <a:pt x="12351" y="2526"/>
                        </a:cubicBezTo>
                        <a:cubicBezTo>
                          <a:pt x="12376" y="2054"/>
                          <a:pt x="12189" y="1596"/>
                          <a:pt x="11782" y="1147"/>
                        </a:cubicBezTo>
                        <a:cubicBezTo>
                          <a:pt x="11258" y="569"/>
                          <a:pt x="10630" y="216"/>
                          <a:pt x="9872" y="85"/>
                        </a:cubicBezTo>
                        <a:cubicBezTo>
                          <a:pt x="9126" y="-41"/>
                          <a:pt x="8358" y="-30"/>
                          <a:pt x="7564" y="136"/>
                        </a:cubicBezTo>
                        <a:cubicBezTo>
                          <a:pt x="6780" y="309"/>
                          <a:pt x="6032" y="595"/>
                          <a:pt x="5324" y="997"/>
                        </a:cubicBezTo>
                        <a:cubicBezTo>
                          <a:pt x="4617" y="1399"/>
                          <a:pt x="4048" y="1811"/>
                          <a:pt x="3626" y="2213"/>
                        </a:cubicBezTo>
                        <a:cubicBezTo>
                          <a:pt x="3464" y="2066"/>
                          <a:pt x="3302" y="1918"/>
                          <a:pt x="3141" y="1773"/>
                        </a:cubicBezTo>
                        <a:cubicBezTo>
                          <a:pt x="2963" y="1614"/>
                          <a:pt x="2739" y="1530"/>
                          <a:pt x="2471" y="1535"/>
                        </a:cubicBezTo>
                        <a:cubicBezTo>
                          <a:pt x="2200" y="1535"/>
                          <a:pt x="1977" y="1647"/>
                          <a:pt x="1793" y="1853"/>
                        </a:cubicBezTo>
                        <a:cubicBezTo>
                          <a:pt x="1615" y="2054"/>
                          <a:pt x="1530" y="2288"/>
                          <a:pt x="1565" y="2536"/>
                        </a:cubicBezTo>
                        <a:cubicBezTo>
                          <a:pt x="1589" y="2793"/>
                          <a:pt x="1696" y="2989"/>
                          <a:pt x="1880" y="3139"/>
                        </a:cubicBezTo>
                        <a:cubicBezTo>
                          <a:pt x="2044" y="3270"/>
                          <a:pt x="2203" y="3401"/>
                          <a:pt x="2364" y="3537"/>
                        </a:cubicBezTo>
                        <a:cubicBezTo>
                          <a:pt x="1731" y="4276"/>
                          <a:pt x="1207" y="5094"/>
                          <a:pt x="795" y="5957"/>
                        </a:cubicBezTo>
                        <a:cubicBezTo>
                          <a:pt x="378" y="6820"/>
                          <a:pt x="130" y="7676"/>
                          <a:pt x="37" y="8509"/>
                        </a:cubicBezTo>
                        <a:cubicBezTo>
                          <a:pt x="-59" y="9346"/>
                          <a:pt x="33" y="10113"/>
                          <a:pt x="298" y="10824"/>
                        </a:cubicBezTo>
                        <a:cubicBezTo>
                          <a:pt x="566" y="11540"/>
                          <a:pt x="1056" y="12148"/>
                          <a:pt x="1774" y="12723"/>
                        </a:cubicBezTo>
                        <a:cubicBezTo>
                          <a:pt x="2942" y="13658"/>
                          <a:pt x="4321" y="14056"/>
                          <a:pt x="5915" y="13967"/>
                        </a:cubicBezTo>
                        <a:cubicBezTo>
                          <a:pt x="7507" y="13874"/>
                          <a:pt x="9223" y="13415"/>
                          <a:pt x="11064" y="12461"/>
                        </a:cubicBezTo>
                        <a:cubicBezTo>
                          <a:pt x="12532" y="14093"/>
                          <a:pt x="14002" y="15716"/>
                          <a:pt x="15470" y="17223"/>
                        </a:cubicBezTo>
                        <a:cubicBezTo>
                          <a:pt x="14849" y="17728"/>
                          <a:pt x="14305" y="18018"/>
                          <a:pt x="13826" y="18111"/>
                        </a:cubicBezTo>
                        <a:cubicBezTo>
                          <a:pt x="13344" y="18210"/>
                          <a:pt x="12917" y="18200"/>
                          <a:pt x="12530" y="18088"/>
                        </a:cubicBezTo>
                        <a:cubicBezTo>
                          <a:pt x="12142" y="17971"/>
                          <a:pt x="11782" y="17803"/>
                          <a:pt x="11455" y="17587"/>
                        </a:cubicBezTo>
                        <a:cubicBezTo>
                          <a:pt x="11125" y="17368"/>
                          <a:pt x="10799" y="17181"/>
                          <a:pt x="10474" y="17026"/>
                        </a:cubicBezTo>
                        <a:cubicBezTo>
                          <a:pt x="10154" y="16872"/>
                          <a:pt x="9823" y="16788"/>
                          <a:pt x="9486" y="16783"/>
                        </a:cubicBezTo>
                        <a:cubicBezTo>
                          <a:pt x="9145" y="16778"/>
                          <a:pt x="8785" y="16937"/>
                          <a:pt x="8388" y="17265"/>
                        </a:cubicBezTo>
                        <a:cubicBezTo>
                          <a:pt x="7981" y="17606"/>
                          <a:pt x="7777" y="18004"/>
                          <a:pt x="7777" y="18453"/>
                        </a:cubicBezTo>
                        <a:cubicBezTo>
                          <a:pt x="7777" y="18897"/>
                          <a:pt x="7991" y="19351"/>
                          <a:pt x="8408" y="19809"/>
                        </a:cubicBezTo>
                        <a:cubicBezTo>
                          <a:pt x="8830" y="20268"/>
                          <a:pt x="9379" y="20651"/>
                          <a:pt x="10042" y="20955"/>
                        </a:cubicBezTo>
                        <a:cubicBezTo>
                          <a:pt x="10708" y="21259"/>
                          <a:pt x="11455" y="21451"/>
                          <a:pt x="12279" y="21502"/>
                        </a:cubicBezTo>
                        <a:cubicBezTo>
                          <a:pt x="13103" y="21559"/>
                          <a:pt x="13970" y="21437"/>
                          <a:pt x="14886" y="21109"/>
                        </a:cubicBezTo>
                        <a:cubicBezTo>
                          <a:pt x="15807" y="20787"/>
                          <a:pt x="16721" y="20202"/>
                          <a:pt x="17617" y="19332"/>
                        </a:cubicBezTo>
                        <a:cubicBezTo>
                          <a:pt x="18051" y="19739"/>
                          <a:pt x="18489" y="20127"/>
                          <a:pt x="18921" y="20501"/>
                        </a:cubicBezTo>
                        <a:cubicBezTo>
                          <a:pt x="19107" y="20656"/>
                          <a:pt x="19328" y="20731"/>
                          <a:pt x="19601" y="20712"/>
                        </a:cubicBezTo>
                        <a:cubicBezTo>
                          <a:pt x="19861" y="20703"/>
                          <a:pt x="20090" y="20586"/>
                          <a:pt x="20269" y="20375"/>
                        </a:cubicBezTo>
                        <a:cubicBezTo>
                          <a:pt x="20455" y="20160"/>
                          <a:pt x="20532" y="19921"/>
                          <a:pt x="20503" y="19674"/>
                        </a:cubicBezTo>
                        <a:cubicBezTo>
                          <a:pt x="20477" y="19421"/>
                          <a:pt x="20371" y="19229"/>
                          <a:pt x="20192" y="19089"/>
                        </a:cubicBezTo>
                        <a:cubicBezTo>
                          <a:pt x="19755" y="18752"/>
                          <a:pt x="19321" y="18397"/>
                          <a:pt x="18884" y="18022"/>
                        </a:cubicBezTo>
                        <a:cubicBezTo>
                          <a:pt x="19626" y="17143"/>
                          <a:pt x="20221" y="16217"/>
                          <a:pt x="20664" y="15300"/>
                        </a:cubicBezTo>
                        <a:cubicBezTo>
                          <a:pt x="21103" y="14379"/>
                          <a:pt x="21367" y="13490"/>
                          <a:pt x="21453" y="12667"/>
                        </a:cubicBezTo>
                        <a:cubicBezTo>
                          <a:pt x="21540" y="11839"/>
                          <a:pt x="21439" y="11091"/>
                          <a:pt x="21159" y="10412"/>
                        </a:cubicBezTo>
                        <a:cubicBezTo>
                          <a:pt x="20880" y="9725"/>
                          <a:pt x="20386" y="9135"/>
                          <a:pt x="19678" y="8570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799" name="Google Shape;799;p50"/>
                  <p:cNvSpPr/>
                  <p:nvPr/>
                </p:nvSpPr>
                <p:spPr>
                  <a:xfrm>
                    <a:off x="8375650" y="2896394"/>
                    <a:ext cx="70644" cy="73819"/>
                  </a:xfrm>
                  <a:custGeom>
                    <a:rect b="b" l="l" r="r" t="t"/>
                    <a:pathLst>
                      <a:path extrusionOk="0" h="21203" w="21188">
                        <a:moveTo>
                          <a:pt x="17615" y="468"/>
                        </a:moveTo>
                        <a:lnTo>
                          <a:pt x="17606" y="468"/>
                        </a:lnTo>
                        <a:cubicBezTo>
                          <a:pt x="14870" y="2476"/>
                          <a:pt x="12200" y="4590"/>
                          <a:pt x="9727" y="6958"/>
                        </a:cubicBezTo>
                        <a:cubicBezTo>
                          <a:pt x="7348" y="9227"/>
                          <a:pt x="5200" y="11619"/>
                          <a:pt x="3329" y="14060"/>
                        </a:cubicBezTo>
                        <a:lnTo>
                          <a:pt x="341" y="17962"/>
                        </a:lnTo>
                        <a:lnTo>
                          <a:pt x="350" y="17970"/>
                        </a:lnTo>
                        <a:cubicBezTo>
                          <a:pt x="-197" y="18786"/>
                          <a:pt x="-106" y="19880"/>
                          <a:pt x="638" y="20590"/>
                        </a:cubicBezTo>
                        <a:cubicBezTo>
                          <a:pt x="1491" y="21407"/>
                          <a:pt x="2889" y="21407"/>
                          <a:pt x="3746" y="20590"/>
                        </a:cubicBezTo>
                        <a:cubicBezTo>
                          <a:pt x="3877" y="20460"/>
                          <a:pt x="3984" y="20321"/>
                          <a:pt x="4069" y="20174"/>
                        </a:cubicBezTo>
                        <a:lnTo>
                          <a:pt x="6867" y="16517"/>
                        </a:lnTo>
                        <a:cubicBezTo>
                          <a:pt x="8601" y="14255"/>
                          <a:pt x="10606" y="12027"/>
                          <a:pt x="12824" y="9913"/>
                        </a:cubicBezTo>
                        <a:cubicBezTo>
                          <a:pt x="15281" y="7570"/>
                          <a:pt x="17557" y="5758"/>
                          <a:pt x="20329" y="3749"/>
                        </a:cubicBezTo>
                        <a:lnTo>
                          <a:pt x="20321" y="3741"/>
                        </a:lnTo>
                        <a:cubicBezTo>
                          <a:pt x="20400" y="3684"/>
                          <a:pt x="20473" y="3635"/>
                          <a:pt x="20543" y="3570"/>
                        </a:cubicBezTo>
                        <a:cubicBezTo>
                          <a:pt x="21402" y="2753"/>
                          <a:pt x="21402" y="1427"/>
                          <a:pt x="20543" y="606"/>
                        </a:cubicBezTo>
                        <a:cubicBezTo>
                          <a:pt x="19742" y="-161"/>
                          <a:pt x="18472" y="-193"/>
                          <a:pt x="17615" y="468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800" name="Google Shape;800;p50"/>
                  <p:cNvSpPr/>
                  <p:nvPr/>
                </p:nvSpPr>
                <p:spPr>
                  <a:xfrm>
                    <a:off x="8448675" y="2649538"/>
                    <a:ext cx="71438" cy="74613"/>
                  </a:xfrm>
                  <a:custGeom>
                    <a:rect b="b" l="l" r="r" t="t"/>
                    <a:pathLst>
                      <a:path extrusionOk="0" h="21196" w="21180">
                        <a:moveTo>
                          <a:pt x="8372" y="11356"/>
                        </a:moveTo>
                        <a:cubicBezTo>
                          <a:pt x="6122" y="13508"/>
                          <a:pt x="3675" y="15444"/>
                          <a:pt x="1144" y="17292"/>
                        </a:cubicBezTo>
                        <a:cubicBezTo>
                          <a:pt x="963" y="17388"/>
                          <a:pt x="786" y="17493"/>
                          <a:pt x="637" y="17645"/>
                        </a:cubicBezTo>
                        <a:cubicBezTo>
                          <a:pt x="-213" y="18457"/>
                          <a:pt x="-213" y="19774"/>
                          <a:pt x="637" y="20585"/>
                        </a:cubicBezTo>
                        <a:cubicBezTo>
                          <a:pt x="1464" y="21380"/>
                          <a:pt x="2796" y="21397"/>
                          <a:pt x="3652" y="20641"/>
                        </a:cubicBezTo>
                        <a:lnTo>
                          <a:pt x="3665" y="20649"/>
                        </a:lnTo>
                        <a:cubicBezTo>
                          <a:pt x="6364" y="18673"/>
                          <a:pt x="8988" y="16581"/>
                          <a:pt x="11419" y="14263"/>
                        </a:cubicBezTo>
                        <a:cubicBezTo>
                          <a:pt x="13759" y="12030"/>
                          <a:pt x="15873" y="9685"/>
                          <a:pt x="17715" y="7283"/>
                        </a:cubicBezTo>
                        <a:lnTo>
                          <a:pt x="20663" y="3427"/>
                        </a:lnTo>
                        <a:lnTo>
                          <a:pt x="20654" y="3419"/>
                        </a:lnTo>
                        <a:cubicBezTo>
                          <a:pt x="21386" y="2600"/>
                          <a:pt x="21357" y="1379"/>
                          <a:pt x="20541" y="608"/>
                        </a:cubicBezTo>
                        <a:cubicBezTo>
                          <a:pt x="19697" y="-203"/>
                          <a:pt x="18323" y="-203"/>
                          <a:pt x="17468" y="608"/>
                        </a:cubicBezTo>
                        <a:cubicBezTo>
                          <a:pt x="17313" y="760"/>
                          <a:pt x="17197" y="937"/>
                          <a:pt x="17094" y="1114"/>
                        </a:cubicBezTo>
                        <a:lnTo>
                          <a:pt x="14228" y="4857"/>
                        </a:lnTo>
                        <a:cubicBezTo>
                          <a:pt x="12526" y="7090"/>
                          <a:pt x="10552" y="9275"/>
                          <a:pt x="8372" y="11356"/>
                        </a:cubicBezTo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</p:grpSp>
          </p:grpSp>
          <p:grpSp>
            <p:nvGrpSpPr>
              <p:cNvPr id="801" name="Google Shape;801;p50"/>
              <p:cNvGrpSpPr/>
              <p:nvPr/>
            </p:nvGrpSpPr>
            <p:grpSpPr>
              <a:xfrm>
                <a:off x="1726917" y="2165326"/>
                <a:ext cx="4193692" cy="1504992"/>
                <a:chOff x="1726917" y="2165326"/>
                <a:chExt cx="4193692" cy="1504992"/>
              </a:xfrm>
            </p:grpSpPr>
            <p:grpSp>
              <p:nvGrpSpPr>
                <p:cNvPr id="802" name="Google Shape;802;p50"/>
                <p:cNvGrpSpPr/>
                <p:nvPr/>
              </p:nvGrpSpPr>
              <p:grpSpPr>
                <a:xfrm>
                  <a:off x="5348848" y="2610171"/>
                  <a:ext cx="571761" cy="571761"/>
                  <a:chOff x="8216107" y="2577307"/>
                  <a:chExt cx="464344" cy="464344"/>
                </a:xfrm>
              </p:grpSpPr>
              <p:sp>
                <p:nvSpPr>
                  <p:cNvPr id="803" name="Google Shape;803;p50"/>
                  <p:cNvSpPr/>
                  <p:nvPr/>
                </p:nvSpPr>
                <p:spPr>
                  <a:xfrm>
                    <a:off x="8216107" y="2577307"/>
                    <a:ext cx="464344" cy="464344"/>
                  </a:xfrm>
                  <a:custGeom>
                    <a:rect b="b" l="l" r="r" t="t"/>
                    <a:pathLst>
                      <a:path extrusionOk="0" h="21453" w="21426">
                        <a:moveTo>
                          <a:pt x="8034" y="20112"/>
                        </a:moveTo>
                        <a:cubicBezTo>
                          <a:pt x="5816" y="17892"/>
                          <a:pt x="3556" y="15628"/>
                          <a:pt x="1338" y="13408"/>
                        </a:cubicBezTo>
                        <a:cubicBezTo>
                          <a:pt x="3241" y="7240"/>
                          <a:pt x="11488" y="7509"/>
                          <a:pt x="13391" y="1341"/>
                        </a:cubicBezTo>
                        <a:cubicBezTo>
                          <a:pt x="15609" y="3560"/>
                          <a:pt x="17869" y="5825"/>
                          <a:pt x="20087" y="8045"/>
                        </a:cubicBezTo>
                        <a:cubicBezTo>
                          <a:pt x="18184" y="14212"/>
                          <a:pt x="9937" y="13944"/>
                          <a:pt x="8034" y="20112"/>
                        </a:cubicBezTo>
                        <a:moveTo>
                          <a:pt x="21034" y="7097"/>
                        </a:moveTo>
                        <a:lnTo>
                          <a:pt x="14338" y="393"/>
                        </a:lnTo>
                        <a:cubicBezTo>
                          <a:pt x="14006" y="60"/>
                          <a:pt x="13525" y="-73"/>
                          <a:pt x="13069" y="39"/>
                        </a:cubicBezTo>
                        <a:cubicBezTo>
                          <a:pt x="12828" y="98"/>
                          <a:pt x="12614" y="222"/>
                          <a:pt x="12444" y="393"/>
                        </a:cubicBezTo>
                        <a:cubicBezTo>
                          <a:pt x="12292" y="545"/>
                          <a:pt x="12177" y="733"/>
                          <a:pt x="12112" y="944"/>
                        </a:cubicBezTo>
                        <a:cubicBezTo>
                          <a:pt x="11808" y="1929"/>
                          <a:pt x="11283" y="2785"/>
                          <a:pt x="10507" y="3562"/>
                        </a:cubicBezTo>
                        <a:cubicBezTo>
                          <a:pt x="9471" y="4598"/>
                          <a:pt x="8121" y="5384"/>
                          <a:pt x="6693" y="6214"/>
                        </a:cubicBezTo>
                        <a:cubicBezTo>
                          <a:pt x="5177" y="7094"/>
                          <a:pt x="3611" y="8006"/>
                          <a:pt x="2328" y="9290"/>
                        </a:cubicBezTo>
                        <a:cubicBezTo>
                          <a:pt x="1237" y="10383"/>
                          <a:pt x="493" y="11600"/>
                          <a:pt x="59" y="13011"/>
                        </a:cubicBezTo>
                        <a:cubicBezTo>
                          <a:pt x="-87" y="13488"/>
                          <a:pt x="40" y="14004"/>
                          <a:pt x="391" y="14356"/>
                        </a:cubicBezTo>
                        <a:lnTo>
                          <a:pt x="7087" y="21060"/>
                        </a:lnTo>
                        <a:cubicBezTo>
                          <a:pt x="7419" y="21393"/>
                          <a:pt x="7900" y="21526"/>
                          <a:pt x="8356" y="21414"/>
                        </a:cubicBezTo>
                        <a:cubicBezTo>
                          <a:pt x="8597" y="21354"/>
                          <a:pt x="8811" y="21231"/>
                          <a:pt x="8981" y="21060"/>
                        </a:cubicBezTo>
                        <a:cubicBezTo>
                          <a:pt x="9133" y="20908"/>
                          <a:pt x="9248" y="20720"/>
                          <a:pt x="9314" y="20508"/>
                        </a:cubicBezTo>
                        <a:cubicBezTo>
                          <a:pt x="9617" y="19523"/>
                          <a:pt x="10142" y="18667"/>
                          <a:pt x="10918" y="17890"/>
                        </a:cubicBezTo>
                        <a:cubicBezTo>
                          <a:pt x="11954" y="16853"/>
                          <a:pt x="13304" y="16069"/>
                          <a:pt x="14733" y="15239"/>
                        </a:cubicBezTo>
                        <a:cubicBezTo>
                          <a:pt x="16248" y="14357"/>
                          <a:pt x="17814" y="13446"/>
                          <a:pt x="19097" y="12162"/>
                        </a:cubicBezTo>
                        <a:cubicBezTo>
                          <a:pt x="20188" y="11070"/>
                          <a:pt x="20932" y="9852"/>
                          <a:pt x="21366" y="8440"/>
                        </a:cubicBezTo>
                        <a:cubicBezTo>
                          <a:pt x="21512" y="7965"/>
                          <a:pt x="21385" y="7448"/>
                          <a:pt x="21034" y="7097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804" name="Google Shape;804;p50"/>
                  <p:cNvSpPr/>
                  <p:nvPr/>
                </p:nvSpPr>
                <p:spPr>
                  <a:xfrm>
                    <a:off x="8390732" y="2736850"/>
                    <a:ext cx="125413" cy="130175"/>
                  </a:xfrm>
                  <a:custGeom>
                    <a:rect b="b" l="l" r="r" t="t"/>
                    <a:pathLst>
                      <a:path extrusionOk="0" h="21516" w="21484">
                        <a:moveTo>
                          <a:pt x="17511" y="14987"/>
                        </a:moveTo>
                        <a:cubicBezTo>
                          <a:pt x="17287" y="15384"/>
                          <a:pt x="17032" y="15740"/>
                          <a:pt x="16731" y="16049"/>
                        </a:cubicBezTo>
                        <a:cubicBezTo>
                          <a:pt x="15340" y="14692"/>
                          <a:pt x="13947" y="13205"/>
                          <a:pt x="12559" y="11675"/>
                        </a:cubicBezTo>
                        <a:cubicBezTo>
                          <a:pt x="12912" y="11521"/>
                          <a:pt x="13287" y="11362"/>
                          <a:pt x="13689" y="11198"/>
                        </a:cubicBezTo>
                        <a:cubicBezTo>
                          <a:pt x="14092" y="11034"/>
                          <a:pt x="14494" y="10927"/>
                          <a:pt x="14895" y="10861"/>
                        </a:cubicBezTo>
                        <a:cubicBezTo>
                          <a:pt x="15308" y="10801"/>
                          <a:pt x="15715" y="10819"/>
                          <a:pt x="16122" y="10913"/>
                        </a:cubicBezTo>
                        <a:cubicBezTo>
                          <a:pt x="16527" y="11011"/>
                          <a:pt x="16909" y="11222"/>
                          <a:pt x="17262" y="11554"/>
                        </a:cubicBezTo>
                        <a:cubicBezTo>
                          <a:pt x="17612" y="11890"/>
                          <a:pt x="17835" y="12244"/>
                          <a:pt x="17923" y="12620"/>
                        </a:cubicBezTo>
                        <a:cubicBezTo>
                          <a:pt x="18020" y="13004"/>
                          <a:pt x="18025" y="13392"/>
                          <a:pt x="17958" y="13789"/>
                        </a:cubicBezTo>
                        <a:cubicBezTo>
                          <a:pt x="17883" y="14187"/>
                          <a:pt x="17738" y="14585"/>
                          <a:pt x="17511" y="14987"/>
                        </a:cubicBezTo>
                        <a:moveTo>
                          <a:pt x="5799" y="10193"/>
                        </a:moveTo>
                        <a:cubicBezTo>
                          <a:pt x="5096" y="10221"/>
                          <a:pt x="4482" y="9996"/>
                          <a:pt x="3946" y="9496"/>
                        </a:cubicBezTo>
                        <a:cubicBezTo>
                          <a:pt x="3717" y="9285"/>
                          <a:pt x="3558" y="9028"/>
                          <a:pt x="3461" y="8724"/>
                        </a:cubicBezTo>
                        <a:cubicBezTo>
                          <a:pt x="3359" y="8420"/>
                          <a:pt x="3326" y="8088"/>
                          <a:pt x="3366" y="7723"/>
                        </a:cubicBezTo>
                        <a:cubicBezTo>
                          <a:pt x="3397" y="7363"/>
                          <a:pt x="3509" y="6989"/>
                          <a:pt x="3703" y="6610"/>
                        </a:cubicBezTo>
                        <a:cubicBezTo>
                          <a:pt x="3889" y="6231"/>
                          <a:pt x="4160" y="5852"/>
                          <a:pt x="4510" y="5487"/>
                        </a:cubicBezTo>
                        <a:cubicBezTo>
                          <a:pt x="5768" y="6694"/>
                          <a:pt x="7022" y="8018"/>
                          <a:pt x="8282" y="9388"/>
                        </a:cubicBezTo>
                        <a:cubicBezTo>
                          <a:pt x="7330" y="9893"/>
                          <a:pt x="6501" y="10164"/>
                          <a:pt x="5799" y="10193"/>
                        </a:cubicBezTo>
                        <a:moveTo>
                          <a:pt x="19678" y="8570"/>
                        </a:moveTo>
                        <a:cubicBezTo>
                          <a:pt x="18868" y="7915"/>
                          <a:pt x="18055" y="7470"/>
                          <a:pt x="17235" y="7250"/>
                        </a:cubicBezTo>
                        <a:cubicBezTo>
                          <a:pt x="16421" y="7031"/>
                          <a:pt x="15603" y="6942"/>
                          <a:pt x="14779" y="6998"/>
                        </a:cubicBezTo>
                        <a:cubicBezTo>
                          <a:pt x="13964" y="7059"/>
                          <a:pt x="13130" y="7236"/>
                          <a:pt x="12296" y="7545"/>
                        </a:cubicBezTo>
                        <a:cubicBezTo>
                          <a:pt x="11462" y="7859"/>
                          <a:pt x="10625" y="8200"/>
                          <a:pt x="9782" y="8593"/>
                        </a:cubicBezTo>
                        <a:cubicBezTo>
                          <a:pt x="8448" y="7115"/>
                          <a:pt x="7114" y="5658"/>
                          <a:pt x="5778" y="4299"/>
                        </a:cubicBezTo>
                        <a:cubicBezTo>
                          <a:pt x="6382" y="3775"/>
                          <a:pt x="6963" y="3509"/>
                          <a:pt x="7526" y="3490"/>
                        </a:cubicBezTo>
                        <a:cubicBezTo>
                          <a:pt x="8088" y="3467"/>
                          <a:pt x="8631" y="3523"/>
                          <a:pt x="9145" y="3649"/>
                        </a:cubicBezTo>
                        <a:cubicBezTo>
                          <a:pt x="9669" y="3775"/>
                          <a:pt x="10149" y="3883"/>
                          <a:pt x="10590" y="3967"/>
                        </a:cubicBezTo>
                        <a:cubicBezTo>
                          <a:pt x="11038" y="4051"/>
                          <a:pt x="11424" y="3958"/>
                          <a:pt x="11765" y="3682"/>
                        </a:cubicBezTo>
                        <a:cubicBezTo>
                          <a:pt x="12123" y="3382"/>
                          <a:pt x="12321" y="2994"/>
                          <a:pt x="12351" y="2526"/>
                        </a:cubicBezTo>
                        <a:cubicBezTo>
                          <a:pt x="12376" y="2054"/>
                          <a:pt x="12189" y="1596"/>
                          <a:pt x="11782" y="1147"/>
                        </a:cubicBezTo>
                        <a:cubicBezTo>
                          <a:pt x="11258" y="569"/>
                          <a:pt x="10630" y="216"/>
                          <a:pt x="9872" y="85"/>
                        </a:cubicBezTo>
                        <a:cubicBezTo>
                          <a:pt x="9126" y="-41"/>
                          <a:pt x="8358" y="-30"/>
                          <a:pt x="7564" y="136"/>
                        </a:cubicBezTo>
                        <a:cubicBezTo>
                          <a:pt x="6780" y="309"/>
                          <a:pt x="6032" y="595"/>
                          <a:pt x="5324" y="997"/>
                        </a:cubicBezTo>
                        <a:cubicBezTo>
                          <a:pt x="4617" y="1399"/>
                          <a:pt x="4048" y="1811"/>
                          <a:pt x="3626" y="2213"/>
                        </a:cubicBezTo>
                        <a:cubicBezTo>
                          <a:pt x="3464" y="2066"/>
                          <a:pt x="3302" y="1918"/>
                          <a:pt x="3141" y="1773"/>
                        </a:cubicBezTo>
                        <a:cubicBezTo>
                          <a:pt x="2963" y="1614"/>
                          <a:pt x="2739" y="1530"/>
                          <a:pt x="2471" y="1535"/>
                        </a:cubicBezTo>
                        <a:cubicBezTo>
                          <a:pt x="2200" y="1535"/>
                          <a:pt x="1977" y="1647"/>
                          <a:pt x="1793" y="1853"/>
                        </a:cubicBezTo>
                        <a:cubicBezTo>
                          <a:pt x="1615" y="2054"/>
                          <a:pt x="1530" y="2288"/>
                          <a:pt x="1565" y="2536"/>
                        </a:cubicBezTo>
                        <a:cubicBezTo>
                          <a:pt x="1589" y="2793"/>
                          <a:pt x="1696" y="2989"/>
                          <a:pt x="1880" y="3139"/>
                        </a:cubicBezTo>
                        <a:cubicBezTo>
                          <a:pt x="2044" y="3270"/>
                          <a:pt x="2203" y="3401"/>
                          <a:pt x="2364" y="3537"/>
                        </a:cubicBezTo>
                        <a:cubicBezTo>
                          <a:pt x="1731" y="4276"/>
                          <a:pt x="1207" y="5094"/>
                          <a:pt x="795" y="5957"/>
                        </a:cubicBezTo>
                        <a:cubicBezTo>
                          <a:pt x="378" y="6820"/>
                          <a:pt x="130" y="7676"/>
                          <a:pt x="37" y="8509"/>
                        </a:cubicBezTo>
                        <a:cubicBezTo>
                          <a:pt x="-59" y="9346"/>
                          <a:pt x="33" y="10113"/>
                          <a:pt x="298" y="10824"/>
                        </a:cubicBezTo>
                        <a:cubicBezTo>
                          <a:pt x="566" y="11540"/>
                          <a:pt x="1056" y="12148"/>
                          <a:pt x="1774" y="12723"/>
                        </a:cubicBezTo>
                        <a:cubicBezTo>
                          <a:pt x="2942" y="13658"/>
                          <a:pt x="4321" y="14056"/>
                          <a:pt x="5915" y="13967"/>
                        </a:cubicBezTo>
                        <a:cubicBezTo>
                          <a:pt x="7507" y="13874"/>
                          <a:pt x="9223" y="13415"/>
                          <a:pt x="11064" y="12461"/>
                        </a:cubicBezTo>
                        <a:cubicBezTo>
                          <a:pt x="12532" y="14093"/>
                          <a:pt x="14002" y="15716"/>
                          <a:pt x="15470" y="17223"/>
                        </a:cubicBezTo>
                        <a:cubicBezTo>
                          <a:pt x="14849" y="17728"/>
                          <a:pt x="14305" y="18018"/>
                          <a:pt x="13826" y="18111"/>
                        </a:cubicBezTo>
                        <a:cubicBezTo>
                          <a:pt x="13344" y="18210"/>
                          <a:pt x="12917" y="18200"/>
                          <a:pt x="12530" y="18088"/>
                        </a:cubicBezTo>
                        <a:cubicBezTo>
                          <a:pt x="12142" y="17971"/>
                          <a:pt x="11782" y="17803"/>
                          <a:pt x="11455" y="17587"/>
                        </a:cubicBezTo>
                        <a:cubicBezTo>
                          <a:pt x="11125" y="17368"/>
                          <a:pt x="10799" y="17181"/>
                          <a:pt x="10474" y="17026"/>
                        </a:cubicBezTo>
                        <a:cubicBezTo>
                          <a:pt x="10154" y="16872"/>
                          <a:pt x="9823" y="16788"/>
                          <a:pt x="9486" y="16783"/>
                        </a:cubicBezTo>
                        <a:cubicBezTo>
                          <a:pt x="9145" y="16778"/>
                          <a:pt x="8785" y="16937"/>
                          <a:pt x="8388" y="17265"/>
                        </a:cubicBezTo>
                        <a:cubicBezTo>
                          <a:pt x="7981" y="17606"/>
                          <a:pt x="7777" y="18004"/>
                          <a:pt x="7777" y="18453"/>
                        </a:cubicBezTo>
                        <a:cubicBezTo>
                          <a:pt x="7777" y="18897"/>
                          <a:pt x="7991" y="19351"/>
                          <a:pt x="8408" y="19809"/>
                        </a:cubicBezTo>
                        <a:cubicBezTo>
                          <a:pt x="8830" y="20268"/>
                          <a:pt x="9379" y="20651"/>
                          <a:pt x="10042" y="20955"/>
                        </a:cubicBezTo>
                        <a:cubicBezTo>
                          <a:pt x="10708" y="21259"/>
                          <a:pt x="11455" y="21451"/>
                          <a:pt x="12279" y="21502"/>
                        </a:cubicBezTo>
                        <a:cubicBezTo>
                          <a:pt x="13103" y="21559"/>
                          <a:pt x="13970" y="21437"/>
                          <a:pt x="14886" y="21109"/>
                        </a:cubicBezTo>
                        <a:cubicBezTo>
                          <a:pt x="15807" y="20787"/>
                          <a:pt x="16721" y="20202"/>
                          <a:pt x="17617" y="19332"/>
                        </a:cubicBezTo>
                        <a:cubicBezTo>
                          <a:pt x="18051" y="19739"/>
                          <a:pt x="18489" y="20127"/>
                          <a:pt x="18921" y="20501"/>
                        </a:cubicBezTo>
                        <a:cubicBezTo>
                          <a:pt x="19107" y="20656"/>
                          <a:pt x="19328" y="20731"/>
                          <a:pt x="19601" y="20712"/>
                        </a:cubicBezTo>
                        <a:cubicBezTo>
                          <a:pt x="19861" y="20703"/>
                          <a:pt x="20090" y="20586"/>
                          <a:pt x="20269" y="20375"/>
                        </a:cubicBezTo>
                        <a:cubicBezTo>
                          <a:pt x="20455" y="20160"/>
                          <a:pt x="20532" y="19921"/>
                          <a:pt x="20503" y="19674"/>
                        </a:cubicBezTo>
                        <a:cubicBezTo>
                          <a:pt x="20477" y="19421"/>
                          <a:pt x="20371" y="19229"/>
                          <a:pt x="20192" y="19089"/>
                        </a:cubicBezTo>
                        <a:cubicBezTo>
                          <a:pt x="19755" y="18752"/>
                          <a:pt x="19321" y="18397"/>
                          <a:pt x="18884" y="18022"/>
                        </a:cubicBezTo>
                        <a:cubicBezTo>
                          <a:pt x="19626" y="17143"/>
                          <a:pt x="20221" y="16217"/>
                          <a:pt x="20664" y="15300"/>
                        </a:cubicBezTo>
                        <a:cubicBezTo>
                          <a:pt x="21103" y="14379"/>
                          <a:pt x="21367" y="13490"/>
                          <a:pt x="21453" y="12667"/>
                        </a:cubicBezTo>
                        <a:cubicBezTo>
                          <a:pt x="21540" y="11839"/>
                          <a:pt x="21439" y="11091"/>
                          <a:pt x="21159" y="10412"/>
                        </a:cubicBezTo>
                        <a:cubicBezTo>
                          <a:pt x="20880" y="9725"/>
                          <a:pt x="20386" y="9135"/>
                          <a:pt x="19678" y="8570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805" name="Google Shape;805;p50"/>
                  <p:cNvSpPr/>
                  <p:nvPr/>
                </p:nvSpPr>
                <p:spPr>
                  <a:xfrm>
                    <a:off x="8375650" y="2896394"/>
                    <a:ext cx="70644" cy="73819"/>
                  </a:xfrm>
                  <a:custGeom>
                    <a:rect b="b" l="l" r="r" t="t"/>
                    <a:pathLst>
                      <a:path extrusionOk="0" h="21203" w="21188">
                        <a:moveTo>
                          <a:pt x="17615" y="468"/>
                        </a:moveTo>
                        <a:lnTo>
                          <a:pt x="17606" y="468"/>
                        </a:lnTo>
                        <a:cubicBezTo>
                          <a:pt x="14870" y="2476"/>
                          <a:pt x="12200" y="4590"/>
                          <a:pt x="9727" y="6958"/>
                        </a:cubicBezTo>
                        <a:cubicBezTo>
                          <a:pt x="7348" y="9227"/>
                          <a:pt x="5200" y="11619"/>
                          <a:pt x="3329" y="14060"/>
                        </a:cubicBezTo>
                        <a:lnTo>
                          <a:pt x="341" y="17962"/>
                        </a:lnTo>
                        <a:lnTo>
                          <a:pt x="350" y="17970"/>
                        </a:lnTo>
                        <a:cubicBezTo>
                          <a:pt x="-197" y="18786"/>
                          <a:pt x="-106" y="19880"/>
                          <a:pt x="638" y="20590"/>
                        </a:cubicBezTo>
                        <a:cubicBezTo>
                          <a:pt x="1491" y="21407"/>
                          <a:pt x="2889" y="21407"/>
                          <a:pt x="3746" y="20590"/>
                        </a:cubicBezTo>
                        <a:cubicBezTo>
                          <a:pt x="3877" y="20460"/>
                          <a:pt x="3984" y="20321"/>
                          <a:pt x="4069" y="20174"/>
                        </a:cubicBezTo>
                        <a:lnTo>
                          <a:pt x="6867" y="16517"/>
                        </a:lnTo>
                        <a:cubicBezTo>
                          <a:pt x="8601" y="14255"/>
                          <a:pt x="10606" y="12027"/>
                          <a:pt x="12824" y="9913"/>
                        </a:cubicBezTo>
                        <a:cubicBezTo>
                          <a:pt x="15281" y="7570"/>
                          <a:pt x="17557" y="5758"/>
                          <a:pt x="20329" y="3749"/>
                        </a:cubicBezTo>
                        <a:lnTo>
                          <a:pt x="20321" y="3741"/>
                        </a:lnTo>
                        <a:cubicBezTo>
                          <a:pt x="20400" y="3684"/>
                          <a:pt x="20473" y="3635"/>
                          <a:pt x="20543" y="3570"/>
                        </a:cubicBezTo>
                        <a:cubicBezTo>
                          <a:pt x="21402" y="2753"/>
                          <a:pt x="21402" y="1427"/>
                          <a:pt x="20543" y="606"/>
                        </a:cubicBezTo>
                        <a:cubicBezTo>
                          <a:pt x="19742" y="-161"/>
                          <a:pt x="18472" y="-193"/>
                          <a:pt x="17615" y="468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806" name="Google Shape;806;p50"/>
                  <p:cNvSpPr/>
                  <p:nvPr/>
                </p:nvSpPr>
                <p:spPr>
                  <a:xfrm>
                    <a:off x="8448675" y="2649538"/>
                    <a:ext cx="71438" cy="74613"/>
                  </a:xfrm>
                  <a:custGeom>
                    <a:rect b="b" l="l" r="r" t="t"/>
                    <a:pathLst>
                      <a:path extrusionOk="0" h="21196" w="21180">
                        <a:moveTo>
                          <a:pt x="8372" y="11356"/>
                        </a:moveTo>
                        <a:cubicBezTo>
                          <a:pt x="6122" y="13508"/>
                          <a:pt x="3675" y="15444"/>
                          <a:pt x="1144" y="17292"/>
                        </a:cubicBezTo>
                        <a:cubicBezTo>
                          <a:pt x="963" y="17388"/>
                          <a:pt x="786" y="17493"/>
                          <a:pt x="637" y="17645"/>
                        </a:cubicBezTo>
                        <a:cubicBezTo>
                          <a:pt x="-213" y="18457"/>
                          <a:pt x="-213" y="19774"/>
                          <a:pt x="637" y="20585"/>
                        </a:cubicBezTo>
                        <a:cubicBezTo>
                          <a:pt x="1464" y="21380"/>
                          <a:pt x="2796" y="21397"/>
                          <a:pt x="3652" y="20641"/>
                        </a:cubicBezTo>
                        <a:lnTo>
                          <a:pt x="3665" y="20649"/>
                        </a:lnTo>
                        <a:cubicBezTo>
                          <a:pt x="6364" y="18673"/>
                          <a:pt x="8988" y="16581"/>
                          <a:pt x="11419" y="14263"/>
                        </a:cubicBezTo>
                        <a:cubicBezTo>
                          <a:pt x="13759" y="12030"/>
                          <a:pt x="15873" y="9685"/>
                          <a:pt x="17715" y="7283"/>
                        </a:cubicBezTo>
                        <a:lnTo>
                          <a:pt x="20663" y="3427"/>
                        </a:lnTo>
                        <a:lnTo>
                          <a:pt x="20654" y="3419"/>
                        </a:lnTo>
                        <a:cubicBezTo>
                          <a:pt x="21386" y="2600"/>
                          <a:pt x="21357" y="1379"/>
                          <a:pt x="20541" y="608"/>
                        </a:cubicBezTo>
                        <a:cubicBezTo>
                          <a:pt x="19697" y="-203"/>
                          <a:pt x="18323" y="-203"/>
                          <a:pt x="17468" y="608"/>
                        </a:cubicBezTo>
                        <a:cubicBezTo>
                          <a:pt x="17313" y="760"/>
                          <a:pt x="17197" y="937"/>
                          <a:pt x="17094" y="1114"/>
                        </a:cubicBezTo>
                        <a:lnTo>
                          <a:pt x="14228" y="4857"/>
                        </a:lnTo>
                        <a:cubicBezTo>
                          <a:pt x="12526" y="7090"/>
                          <a:pt x="10552" y="9275"/>
                          <a:pt x="8372" y="11356"/>
                        </a:cubicBezTo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anchorCtr="0" anchor="ctr" bIns="14300" lIns="14300" spcFirstLastPara="1" rIns="14300" wrap="square" tIns="143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100">
                      <a:solidFill>
                        <a:srgbClr val="FFFFF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</p:grpSp>
            <p:grpSp>
              <p:nvGrpSpPr>
                <p:cNvPr id="807" name="Google Shape;807;p50"/>
                <p:cNvGrpSpPr/>
                <p:nvPr/>
              </p:nvGrpSpPr>
              <p:grpSpPr>
                <a:xfrm>
                  <a:off x="1726917" y="2165326"/>
                  <a:ext cx="3247695" cy="1504992"/>
                  <a:chOff x="1726917" y="4214722"/>
                  <a:chExt cx="3247695" cy="1504992"/>
                </a:xfrm>
              </p:grpSpPr>
              <p:sp>
                <p:nvSpPr>
                  <p:cNvPr id="808" name="Google Shape;808;p50"/>
                  <p:cNvSpPr txBox="1"/>
                  <p:nvPr/>
                </p:nvSpPr>
                <p:spPr>
                  <a:xfrm>
                    <a:off x="2375235" y="4214722"/>
                    <a:ext cx="2599377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b="1" lang="id" sz="1200">
                        <a:solidFill>
                          <a:schemeClr val="accent1"/>
                        </a:solidFill>
                        <a:latin typeface="Cabin"/>
                        <a:ea typeface="Cabin"/>
                        <a:cs typeface="Cabin"/>
                        <a:sym typeface="Cabin"/>
                      </a:rPr>
                      <a:t>Text Here</a:t>
                    </a:r>
                    <a:endParaRPr sz="1100"/>
                  </a:p>
                </p:txBody>
              </p:sp>
              <p:sp>
                <p:nvSpPr>
                  <p:cNvPr id="809" name="Google Shape;809;p50"/>
                  <p:cNvSpPr/>
                  <p:nvPr/>
                </p:nvSpPr>
                <p:spPr>
                  <a:xfrm>
                    <a:off x="1726917" y="4652351"/>
                    <a:ext cx="3247695" cy="55553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r">
                      <a:lnSpc>
                        <a:spcPct val="13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id" sz="900">
                        <a:solidFill>
                          <a:srgbClr val="3F3F3F"/>
                        </a:solidFill>
                        <a:latin typeface="Poppins"/>
                        <a:ea typeface="Poppins"/>
                        <a:cs typeface="Poppins"/>
                        <a:sym typeface="Poppins"/>
                      </a:rPr>
                      <a:t>Lorem Ipsum is simply dummy text of he printing and typesetting indus</a:t>
                    </a:r>
                    <a:endParaRPr sz="900">
                      <a:solidFill>
                        <a:srgbClr val="3F3F3F"/>
                      </a:solidFill>
                      <a:latin typeface="Poppins"/>
                      <a:ea typeface="Poppins"/>
                      <a:cs typeface="Poppins"/>
                      <a:sym typeface="Poppins"/>
                    </a:endParaRPr>
                  </a:p>
                </p:txBody>
              </p:sp>
              <p:sp>
                <p:nvSpPr>
                  <p:cNvPr id="810" name="Google Shape;810;p50"/>
                  <p:cNvSpPr txBox="1"/>
                  <p:nvPr/>
                </p:nvSpPr>
                <p:spPr>
                  <a:xfrm>
                    <a:off x="2375235" y="5196494"/>
                    <a:ext cx="2599377" cy="523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b="1" lang="id" sz="2100">
                        <a:solidFill>
                          <a:schemeClr val="accent1"/>
                        </a:solidFill>
                        <a:latin typeface="Cabin"/>
                        <a:ea typeface="Cabin"/>
                        <a:cs typeface="Cabin"/>
                        <a:sym typeface="Cabin"/>
                      </a:rPr>
                      <a:t>342,332</a:t>
                    </a:r>
                    <a:endParaRPr sz="1100"/>
                  </a:p>
                </p:txBody>
              </p:sp>
            </p:grpSp>
          </p:grpSp>
        </p:grpSp>
      </p:grpSp>
      <p:sp>
        <p:nvSpPr>
          <p:cNvPr id="811" name="Google Shape;811;p50"/>
          <p:cNvSpPr txBox="1"/>
          <p:nvPr/>
        </p:nvSpPr>
        <p:spPr>
          <a:xfrm>
            <a:off x="2021681" y="638361"/>
            <a:ext cx="5100637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Chart Data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812" name="Google Shape;812;p50"/>
          <p:cNvGrpSpPr/>
          <p:nvPr/>
        </p:nvGrpSpPr>
        <p:grpSpPr>
          <a:xfrm>
            <a:off x="5019052" y="1504984"/>
            <a:ext cx="3111965" cy="2837660"/>
            <a:chOff x="6692069" y="2006645"/>
            <a:chExt cx="4149286" cy="3783546"/>
          </a:xfrm>
        </p:grpSpPr>
        <p:sp>
          <p:nvSpPr>
            <p:cNvPr id="813" name="Google Shape;813;p50"/>
            <p:cNvSpPr/>
            <p:nvPr/>
          </p:nvSpPr>
          <p:spPr>
            <a:xfrm>
              <a:off x="7022875" y="2006645"/>
              <a:ext cx="3514725" cy="1419225"/>
            </a:xfrm>
            <a:custGeom>
              <a:rect b="b" l="l" r="r" t="t"/>
              <a:pathLst>
                <a:path extrusionOk="0" h="1419225" w="3514725">
                  <a:moveTo>
                    <a:pt x="0" y="733425"/>
                  </a:moveTo>
                  <a:lnTo>
                    <a:pt x="704850" y="171450"/>
                  </a:lnTo>
                  <a:lnTo>
                    <a:pt x="1409700" y="904875"/>
                  </a:lnTo>
                  <a:lnTo>
                    <a:pt x="2105025" y="628650"/>
                  </a:lnTo>
                  <a:lnTo>
                    <a:pt x="2809875" y="0"/>
                  </a:lnTo>
                  <a:lnTo>
                    <a:pt x="3514725" y="285750"/>
                  </a:lnTo>
                  <a:lnTo>
                    <a:pt x="3514725" y="1419225"/>
                  </a:lnTo>
                  <a:lnTo>
                    <a:pt x="0" y="1419225"/>
                  </a:lnTo>
                  <a:lnTo>
                    <a:pt x="0" y="733425"/>
                  </a:lnTo>
                  <a:close/>
                </a:path>
              </a:pathLst>
            </a:custGeom>
            <a:solidFill>
              <a:srgbClr val="1330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14" name="Google Shape;814;p50"/>
            <p:cNvSpPr/>
            <p:nvPr/>
          </p:nvSpPr>
          <p:spPr>
            <a:xfrm>
              <a:off x="7022875" y="2006645"/>
              <a:ext cx="3514725" cy="1419225"/>
            </a:xfrm>
            <a:custGeom>
              <a:rect b="b" l="l" r="r" t="t"/>
              <a:pathLst>
                <a:path extrusionOk="0" h="1419225" w="3514725">
                  <a:moveTo>
                    <a:pt x="0" y="847725"/>
                  </a:moveTo>
                  <a:lnTo>
                    <a:pt x="704850" y="847725"/>
                  </a:lnTo>
                  <a:lnTo>
                    <a:pt x="1409700" y="571500"/>
                  </a:lnTo>
                  <a:lnTo>
                    <a:pt x="2105025" y="0"/>
                  </a:lnTo>
                  <a:lnTo>
                    <a:pt x="2809875" y="847725"/>
                  </a:lnTo>
                  <a:lnTo>
                    <a:pt x="3514725" y="0"/>
                  </a:lnTo>
                  <a:lnTo>
                    <a:pt x="3514725" y="1419225"/>
                  </a:lnTo>
                  <a:lnTo>
                    <a:pt x="0" y="1419225"/>
                  </a:lnTo>
                  <a:lnTo>
                    <a:pt x="0" y="847725"/>
                  </a:lnTo>
                  <a:close/>
                </a:path>
              </a:pathLst>
            </a:custGeom>
            <a:solidFill>
              <a:srgbClr val="19407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15" name="Google Shape;815;p50"/>
            <p:cNvSpPr/>
            <p:nvPr/>
          </p:nvSpPr>
          <p:spPr>
            <a:xfrm>
              <a:off x="7027637" y="3421107"/>
              <a:ext cx="3505200" cy="9525"/>
            </a:xfrm>
            <a:custGeom>
              <a:rect b="b" l="l" r="r" t="t"/>
              <a:pathLst>
                <a:path extrusionOk="0" h="9525" w="3505200">
                  <a:moveTo>
                    <a:pt x="0" y="0"/>
                  </a:moveTo>
                  <a:lnTo>
                    <a:pt x="350520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16" name="Google Shape;816;p50"/>
            <p:cNvSpPr txBox="1"/>
            <p:nvPr/>
          </p:nvSpPr>
          <p:spPr>
            <a:xfrm>
              <a:off x="6692069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1</a:t>
              </a:r>
              <a:endParaRPr sz="1100"/>
            </a:p>
          </p:txBody>
        </p:sp>
        <p:sp>
          <p:nvSpPr>
            <p:cNvPr id="817" name="Google Shape;817;p50"/>
            <p:cNvSpPr txBox="1"/>
            <p:nvPr/>
          </p:nvSpPr>
          <p:spPr>
            <a:xfrm>
              <a:off x="7381774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2</a:t>
              </a:r>
              <a:endParaRPr sz="1100"/>
            </a:p>
          </p:txBody>
        </p:sp>
        <p:sp>
          <p:nvSpPr>
            <p:cNvPr id="818" name="Google Shape;818;p50"/>
            <p:cNvSpPr txBox="1"/>
            <p:nvPr/>
          </p:nvSpPr>
          <p:spPr>
            <a:xfrm>
              <a:off x="8083767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3</a:t>
              </a:r>
              <a:endParaRPr sz="1100"/>
            </a:p>
          </p:txBody>
        </p:sp>
        <p:sp>
          <p:nvSpPr>
            <p:cNvPr id="819" name="Google Shape;819;p50"/>
            <p:cNvSpPr txBox="1"/>
            <p:nvPr/>
          </p:nvSpPr>
          <p:spPr>
            <a:xfrm>
              <a:off x="8784520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4</a:t>
              </a:r>
              <a:endParaRPr sz="1100"/>
            </a:p>
          </p:txBody>
        </p:sp>
        <p:sp>
          <p:nvSpPr>
            <p:cNvPr id="820" name="Google Shape;820;p50"/>
            <p:cNvSpPr txBox="1"/>
            <p:nvPr/>
          </p:nvSpPr>
          <p:spPr>
            <a:xfrm>
              <a:off x="9487276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5</a:t>
              </a:r>
              <a:endParaRPr sz="1100"/>
            </a:p>
          </p:txBody>
        </p:sp>
        <p:sp>
          <p:nvSpPr>
            <p:cNvPr id="821" name="Google Shape;821;p50"/>
            <p:cNvSpPr txBox="1"/>
            <p:nvPr/>
          </p:nvSpPr>
          <p:spPr>
            <a:xfrm>
              <a:off x="10189649" y="34754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6</a:t>
              </a:r>
              <a:endParaRPr sz="1100"/>
            </a:p>
          </p:txBody>
        </p:sp>
        <p:sp>
          <p:nvSpPr>
            <p:cNvPr id="822" name="Google Shape;822;p50"/>
            <p:cNvSpPr/>
            <p:nvPr/>
          </p:nvSpPr>
          <p:spPr>
            <a:xfrm>
              <a:off x="7022875" y="4102145"/>
              <a:ext cx="3514725" cy="1419225"/>
            </a:xfrm>
            <a:custGeom>
              <a:rect b="b" l="l" r="r" t="t"/>
              <a:pathLst>
                <a:path extrusionOk="0" h="1419225" w="3514725">
                  <a:moveTo>
                    <a:pt x="0" y="571500"/>
                  </a:moveTo>
                  <a:lnTo>
                    <a:pt x="704850" y="0"/>
                  </a:lnTo>
                  <a:lnTo>
                    <a:pt x="1409700" y="285750"/>
                  </a:lnTo>
                  <a:lnTo>
                    <a:pt x="2105025" y="628650"/>
                  </a:lnTo>
                  <a:lnTo>
                    <a:pt x="2809875" y="0"/>
                  </a:lnTo>
                  <a:lnTo>
                    <a:pt x="3514725" y="285750"/>
                  </a:lnTo>
                  <a:lnTo>
                    <a:pt x="3514725" y="1419225"/>
                  </a:lnTo>
                  <a:lnTo>
                    <a:pt x="0" y="1419225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162A4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23" name="Google Shape;823;p50"/>
            <p:cNvSpPr/>
            <p:nvPr/>
          </p:nvSpPr>
          <p:spPr>
            <a:xfrm>
              <a:off x="7022875" y="4102145"/>
              <a:ext cx="3514725" cy="1419225"/>
            </a:xfrm>
            <a:custGeom>
              <a:rect b="b" l="l" r="r" t="t"/>
              <a:pathLst>
                <a:path extrusionOk="0" h="1419225" w="3514725">
                  <a:moveTo>
                    <a:pt x="0" y="285750"/>
                  </a:moveTo>
                  <a:lnTo>
                    <a:pt x="704850" y="571500"/>
                  </a:lnTo>
                  <a:lnTo>
                    <a:pt x="1409700" y="571500"/>
                  </a:lnTo>
                  <a:lnTo>
                    <a:pt x="2105025" y="285750"/>
                  </a:lnTo>
                  <a:lnTo>
                    <a:pt x="2809875" y="857250"/>
                  </a:lnTo>
                  <a:lnTo>
                    <a:pt x="3514725" y="0"/>
                  </a:lnTo>
                  <a:lnTo>
                    <a:pt x="3514725" y="1419225"/>
                  </a:lnTo>
                  <a:lnTo>
                    <a:pt x="0" y="1419225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1E3859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24" name="Google Shape;824;p50"/>
            <p:cNvSpPr/>
            <p:nvPr/>
          </p:nvSpPr>
          <p:spPr>
            <a:xfrm>
              <a:off x="7027637" y="5526132"/>
              <a:ext cx="3505200" cy="9525"/>
            </a:xfrm>
            <a:custGeom>
              <a:rect b="b" l="l" r="r" t="t"/>
              <a:pathLst>
                <a:path extrusionOk="0" h="9525" w="3505200">
                  <a:moveTo>
                    <a:pt x="0" y="0"/>
                  </a:moveTo>
                  <a:lnTo>
                    <a:pt x="3505200" y="0"/>
                  </a:lnTo>
                </a:path>
              </a:pathLst>
            </a:custGeom>
            <a:noFill/>
            <a:ln cap="flat" cmpd="sng" w="9525">
              <a:solidFill>
                <a:srgbClr val="D9D9D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25" name="Google Shape;825;p50"/>
            <p:cNvSpPr txBox="1"/>
            <p:nvPr/>
          </p:nvSpPr>
          <p:spPr>
            <a:xfrm>
              <a:off x="6692069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1</a:t>
              </a:r>
              <a:endParaRPr sz="1100"/>
            </a:p>
          </p:txBody>
        </p:sp>
        <p:sp>
          <p:nvSpPr>
            <p:cNvPr id="826" name="Google Shape;826;p50"/>
            <p:cNvSpPr txBox="1"/>
            <p:nvPr/>
          </p:nvSpPr>
          <p:spPr>
            <a:xfrm>
              <a:off x="7381774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2</a:t>
              </a:r>
              <a:endParaRPr sz="1100"/>
            </a:p>
          </p:txBody>
        </p:sp>
        <p:sp>
          <p:nvSpPr>
            <p:cNvPr id="827" name="Google Shape;827;p50"/>
            <p:cNvSpPr txBox="1"/>
            <p:nvPr/>
          </p:nvSpPr>
          <p:spPr>
            <a:xfrm>
              <a:off x="8083767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3</a:t>
              </a:r>
              <a:endParaRPr sz="1100"/>
            </a:p>
          </p:txBody>
        </p:sp>
        <p:sp>
          <p:nvSpPr>
            <p:cNvPr id="828" name="Google Shape;828;p50"/>
            <p:cNvSpPr txBox="1"/>
            <p:nvPr/>
          </p:nvSpPr>
          <p:spPr>
            <a:xfrm>
              <a:off x="8784520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4</a:t>
              </a:r>
              <a:endParaRPr sz="1100"/>
            </a:p>
          </p:txBody>
        </p:sp>
        <p:sp>
          <p:nvSpPr>
            <p:cNvPr id="829" name="Google Shape;829;p50"/>
            <p:cNvSpPr txBox="1"/>
            <p:nvPr/>
          </p:nvSpPr>
          <p:spPr>
            <a:xfrm>
              <a:off x="9487276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5</a:t>
              </a:r>
              <a:endParaRPr sz="1100"/>
            </a:p>
          </p:txBody>
        </p:sp>
        <p:sp>
          <p:nvSpPr>
            <p:cNvPr id="830" name="Google Shape;830;p50"/>
            <p:cNvSpPr txBox="1"/>
            <p:nvPr/>
          </p:nvSpPr>
          <p:spPr>
            <a:xfrm>
              <a:off x="10189649" y="5570900"/>
              <a:ext cx="651706" cy="219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6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Data 6</a:t>
              </a:r>
              <a:endParaRPr sz="1100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51"/>
          <p:cNvSpPr/>
          <p:nvPr/>
        </p:nvSpPr>
        <p:spPr>
          <a:xfrm>
            <a:off x="2658397" y="2249443"/>
            <a:ext cx="1780868" cy="1879905"/>
          </a:xfrm>
          <a:prstGeom prst="roundRect">
            <a:avLst>
              <a:gd fmla="val 4866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1372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36" name="Google Shape;836;p51"/>
          <p:cNvGrpSpPr/>
          <p:nvPr/>
        </p:nvGrpSpPr>
        <p:grpSpPr>
          <a:xfrm>
            <a:off x="3073988" y="2594117"/>
            <a:ext cx="893175" cy="893174"/>
            <a:chOff x="7504961" y="1970250"/>
            <a:chExt cx="1481088" cy="1481088"/>
          </a:xfrm>
        </p:grpSpPr>
        <p:sp>
          <p:nvSpPr>
            <p:cNvPr id="837" name="Google Shape;837;p51"/>
            <p:cNvSpPr/>
            <p:nvPr/>
          </p:nvSpPr>
          <p:spPr>
            <a:xfrm>
              <a:off x="7504963" y="1970250"/>
              <a:ext cx="1481086" cy="1481088"/>
            </a:xfrm>
            <a:prstGeom prst="pie">
              <a:avLst>
                <a:gd fmla="val 14037602" name="adj1"/>
                <a:gd fmla="val 16184472" name="adj2"/>
              </a:avLst>
            </a:prstGeom>
            <a:gradFill>
              <a:gsLst>
                <a:gs pos="0">
                  <a:srgbClr val="0D284D"/>
                </a:gs>
                <a:gs pos="15000">
                  <a:srgbClr val="0D284D"/>
                </a:gs>
                <a:gs pos="100000">
                  <a:schemeClr val="accent4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38" name="Google Shape;838;p51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16187875" name="adj1"/>
                <a:gd fmla="val 20533684" name="adj2"/>
              </a:avLst>
            </a:prstGeom>
            <a:gradFill>
              <a:gsLst>
                <a:gs pos="0">
                  <a:srgbClr val="4885D7"/>
                </a:gs>
                <a:gs pos="70000">
                  <a:schemeClr val="accent1"/>
                </a:gs>
                <a:gs pos="100000">
                  <a:schemeClr val="accent1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39" name="Google Shape;839;p51"/>
            <p:cNvSpPr/>
            <p:nvPr/>
          </p:nvSpPr>
          <p:spPr>
            <a:xfrm>
              <a:off x="7504961" y="1970250"/>
              <a:ext cx="1481087" cy="1481088"/>
            </a:xfrm>
            <a:prstGeom prst="pie">
              <a:avLst>
                <a:gd fmla="val 5395529" name="adj1"/>
                <a:gd fmla="val 14032833" name="adj2"/>
              </a:avLst>
            </a:prstGeom>
            <a:gradFill>
              <a:gsLst>
                <a:gs pos="0">
                  <a:srgbClr val="A3BDD3"/>
                </a:gs>
                <a:gs pos="15000">
                  <a:srgbClr val="A3BDD3"/>
                </a:gs>
                <a:gs pos="100000">
                  <a:schemeClr val="accent3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840" name="Google Shape;840;p51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20512369" name="adj1"/>
                <a:gd fmla="val 5398882" name="adj2"/>
              </a:avLst>
            </a:prstGeom>
            <a:gradFill>
              <a:gsLst>
                <a:gs pos="0">
                  <a:srgbClr val="4C82C5"/>
                </a:gs>
                <a:gs pos="100000">
                  <a:schemeClr val="accent2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841" name="Google Shape;841;p51"/>
          <p:cNvSpPr/>
          <p:nvPr/>
        </p:nvSpPr>
        <p:spPr>
          <a:xfrm>
            <a:off x="800100" y="2249443"/>
            <a:ext cx="1780868" cy="1879905"/>
          </a:xfrm>
          <a:prstGeom prst="roundRect">
            <a:avLst>
              <a:gd fmla="val 4866" name="adj"/>
            </a:avLst>
          </a:prstGeom>
          <a:solidFill>
            <a:schemeClr val="lt1"/>
          </a:solidFill>
          <a:ln>
            <a:noFill/>
          </a:ln>
          <a:effectLst>
            <a:outerShdw blurRad="50800" rotWithShape="0" algn="t" dir="5400000" dist="38100">
              <a:srgbClr val="000000">
                <a:alpha val="13725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842" name="Google Shape;842;p51"/>
          <p:cNvGrpSpPr/>
          <p:nvPr/>
        </p:nvGrpSpPr>
        <p:grpSpPr>
          <a:xfrm>
            <a:off x="1244894" y="2597780"/>
            <a:ext cx="893175" cy="893174"/>
            <a:chOff x="7504961" y="1970250"/>
            <a:chExt cx="1481088" cy="1481088"/>
          </a:xfrm>
        </p:grpSpPr>
        <p:sp>
          <p:nvSpPr>
            <p:cNvPr id="843" name="Google Shape;843;p51"/>
            <p:cNvSpPr/>
            <p:nvPr/>
          </p:nvSpPr>
          <p:spPr>
            <a:xfrm>
              <a:off x="7504963" y="1970250"/>
              <a:ext cx="1481086" cy="1481088"/>
            </a:xfrm>
            <a:prstGeom prst="pie">
              <a:avLst>
                <a:gd fmla="val 14037602" name="adj1"/>
                <a:gd fmla="val 16184472" name="adj2"/>
              </a:avLst>
            </a:prstGeom>
            <a:gradFill>
              <a:gsLst>
                <a:gs pos="0">
                  <a:srgbClr val="0D284D"/>
                </a:gs>
                <a:gs pos="15000">
                  <a:srgbClr val="0D284D"/>
                </a:gs>
                <a:gs pos="100000">
                  <a:schemeClr val="accent4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44" name="Google Shape;844;p51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16187875" name="adj1"/>
                <a:gd fmla="val 20533684" name="adj2"/>
              </a:avLst>
            </a:prstGeom>
            <a:gradFill>
              <a:gsLst>
                <a:gs pos="0">
                  <a:srgbClr val="4885D7"/>
                </a:gs>
                <a:gs pos="70000">
                  <a:schemeClr val="accent1"/>
                </a:gs>
                <a:gs pos="100000">
                  <a:schemeClr val="accent1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45" name="Google Shape;845;p51"/>
            <p:cNvSpPr/>
            <p:nvPr/>
          </p:nvSpPr>
          <p:spPr>
            <a:xfrm>
              <a:off x="7504961" y="1970250"/>
              <a:ext cx="1481087" cy="1481088"/>
            </a:xfrm>
            <a:prstGeom prst="pie">
              <a:avLst>
                <a:gd fmla="val 5395529" name="adj1"/>
                <a:gd fmla="val 14032833" name="adj2"/>
              </a:avLst>
            </a:prstGeom>
            <a:gradFill>
              <a:gsLst>
                <a:gs pos="0">
                  <a:srgbClr val="A3BDD3"/>
                </a:gs>
                <a:gs pos="15000">
                  <a:srgbClr val="A3BDD3"/>
                </a:gs>
                <a:gs pos="100000">
                  <a:schemeClr val="accent3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846" name="Google Shape;846;p51"/>
            <p:cNvSpPr/>
            <p:nvPr/>
          </p:nvSpPr>
          <p:spPr>
            <a:xfrm>
              <a:off x="7504962" y="1970250"/>
              <a:ext cx="1481087" cy="1481088"/>
            </a:xfrm>
            <a:prstGeom prst="pie">
              <a:avLst>
                <a:gd fmla="val 20512369" name="adj1"/>
                <a:gd fmla="val 5398882" name="adj2"/>
              </a:avLst>
            </a:prstGeom>
            <a:gradFill>
              <a:gsLst>
                <a:gs pos="0">
                  <a:srgbClr val="4C82C5"/>
                </a:gs>
                <a:gs pos="100000">
                  <a:schemeClr val="accent2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Poppins"/>
                <a:buNone/>
              </a:pPr>
              <a:r>
                <a:t/>
              </a:r>
              <a:endParaRPr sz="1100">
                <a:solidFill>
                  <a:srgbClr val="595959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sp>
        <p:nvSpPr>
          <p:cNvPr id="847" name="Google Shape;847;p51"/>
          <p:cNvSpPr/>
          <p:nvPr/>
        </p:nvSpPr>
        <p:spPr>
          <a:xfrm>
            <a:off x="1381680" y="2734565"/>
            <a:ext cx="619603" cy="61960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48" name="Google Shape;848;p51"/>
          <p:cNvSpPr/>
          <p:nvPr/>
        </p:nvSpPr>
        <p:spPr>
          <a:xfrm>
            <a:off x="3210773" y="2730902"/>
            <a:ext cx="619604" cy="61960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49" name="Google Shape;849;p51"/>
          <p:cNvSpPr txBox="1"/>
          <p:nvPr/>
        </p:nvSpPr>
        <p:spPr>
          <a:xfrm>
            <a:off x="2333455" y="638361"/>
            <a:ext cx="4477091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Business Office Chart Data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850" name="Google Shape;850;p51"/>
          <p:cNvGrpSpPr/>
          <p:nvPr/>
        </p:nvGrpSpPr>
        <p:grpSpPr>
          <a:xfrm>
            <a:off x="4516693" y="2249443"/>
            <a:ext cx="4011770" cy="1879905"/>
            <a:chOff x="6022258" y="2999257"/>
            <a:chExt cx="5349026" cy="2506540"/>
          </a:xfrm>
        </p:grpSpPr>
        <p:sp>
          <p:nvSpPr>
            <p:cNvPr id="851" name="Google Shape;851;p51"/>
            <p:cNvSpPr/>
            <p:nvPr/>
          </p:nvSpPr>
          <p:spPr>
            <a:xfrm>
              <a:off x="6022258" y="2999257"/>
              <a:ext cx="5232758" cy="2506540"/>
            </a:xfrm>
            <a:prstGeom prst="roundRect">
              <a:avLst>
                <a:gd fmla="val 4866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" rotWithShape="0" algn="t" dir="5400000" dist="38100">
                <a:srgbClr val="000000">
                  <a:alpha val="1372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852" name="Google Shape;852;p51"/>
            <p:cNvGrpSpPr/>
            <p:nvPr/>
          </p:nvGrpSpPr>
          <p:grpSpPr>
            <a:xfrm>
              <a:off x="6034776" y="3702722"/>
              <a:ext cx="5336508" cy="1655996"/>
              <a:chOff x="6034776" y="3702722"/>
              <a:chExt cx="5336508" cy="1655996"/>
            </a:xfrm>
          </p:grpSpPr>
          <p:sp>
            <p:nvSpPr>
              <p:cNvPr id="853" name="Google Shape;853;p51"/>
              <p:cNvSpPr/>
              <p:nvPr/>
            </p:nvSpPr>
            <p:spPr>
              <a:xfrm>
                <a:off x="6540141" y="3702722"/>
                <a:ext cx="4352925" cy="1323975"/>
              </a:xfrm>
              <a:custGeom>
                <a:rect b="b" l="l" r="r" t="t"/>
                <a:pathLst>
                  <a:path extrusionOk="0" h="1323975" w="4352925">
                    <a:moveTo>
                      <a:pt x="0" y="533400"/>
                    </a:moveTo>
                    <a:lnTo>
                      <a:pt x="866775" y="0"/>
                    </a:lnTo>
                    <a:lnTo>
                      <a:pt x="1743075" y="266700"/>
                    </a:lnTo>
                    <a:lnTo>
                      <a:pt x="2609850" y="581025"/>
                    </a:lnTo>
                    <a:lnTo>
                      <a:pt x="3476625" y="0"/>
                    </a:lnTo>
                    <a:lnTo>
                      <a:pt x="4352925" y="266700"/>
                    </a:lnTo>
                    <a:lnTo>
                      <a:pt x="4352925" y="1323975"/>
                    </a:lnTo>
                    <a:lnTo>
                      <a:pt x="0" y="1323975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0">
                    <a:srgbClr val="162A43"/>
                  </a:gs>
                  <a:gs pos="5000">
                    <a:srgbClr val="162B44"/>
                  </a:gs>
                  <a:gs pos="10000">
                    <a:srgbClr val="172C46"/>
                  </a:gs>
                  <a:gs pos="14000">
                    <a:srgbClr val="182D48"/>
                  </a:gs>
                  <a:gs pos="19000">
                    <a:srgbClr val="182E4A"/>
                  </a:gs>
                  <a:gs pos="24000">
                    <a:srgbClr val="192F4B"/>
                  </a:gs>
                  <a:gs pos="29000">
                    <a:srgbClr val="19304D"/>
                  </a:gs>
                  <a:gs pos="33000">
                    <a:srgbClr val="1A314E"/>
                  </a:gs>
                  <a:gs pos="38000">
                    <a:srgbClr val="1A3250"/>
                  </a:gs>
                  <a:gs pos="43000">
                    <a:srgbClr val="1B3351"/>
                  </a:gs>
                  <a:gs pos="48000">
                    <a:srgbClr val="1B3352"/>
                  </a:gs>
                  <a:gs pos="52000">
                    <a:srgbClr val="1C3453"/>
                  </a:gs>
                  <a:gs pos="57000">
                    <a:srgbClr val="1C3554"/>
                  </a:gs>
                  <a:gs pos="62000">
                    <a:srgbClr val="1C3555"/>
                  </a:gs>
                  <a:gs pos="67000">
                    <a:srgbClr val="1C3656"/>
                  </a:gs>
                  <a:gs pos="71000">
                    <a:srgbClr val="1D3656"/>
                  </a:gs>
                  <a:gs pos="76000">
                    <a:srgbClr val="1D3757"/>
                  </a:gs>
                  <a:gs pos="81000">
                    <a:srgbClr val="1D3758"/>
                  </a:gs>
                  <a:gs pos="86000">
                    <a:srgbClr val="1D3758"/>
                  </a:gs>
                  <a:gs pos="90000">
                    <a:srgbClr val="1D3758"/>
                  </a:gs>
                  <a:gs pos="95000">
                    <a:srgbClr val="1D3758"/>
                  </a:gs>
                  <a:gs pos="100000">
                    <a:srgbClr val="1E3859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854" name="Google Shape;854;p51"/>
              <p:cNvSpPr/>
              <p:nvPr/>
            </p:nvSpPr>
            <p:spPr>
              <a:xfrm>
                <a:off x="6540141" y="3702722"/>
                <a:ext cx="4352925" cy="1323975"/>
              </a:xfrm>
              <a:custGeom>
                <a:rect b="b" l="l" r="r" t="t"/>
                <a:pathLst>
                  <a:path extrusionOk="0" h="1323975" w="4352925">
                    <a:moveTo>
                      <a:pt x="0" y="266700"/>
                    </a:moveTo>
                    <a:lnTo>
                      <a:pt x="866775" y="533400"/>
                    </a:lnTo>
                    <a:lnTo>
                      <a:pt x="1743075" y="533400"/>
                    </a:lnTo>
                    <a:lnTo>
                      <a:pt x="2609850" y="266700"/>
                    </a:lnTo>
                    <a:lnTo>
                      <a:pt x="3476625" y="790575"/>
                    </a:lnTo>
                    <a:lnTo>
                      <a:pt x="4352925" y="0"/>
                    </a:lnTo>
                    <a:lnTo>
                      <a:pt x="4352925" y="1323975"/>
                    </a:lnTo>
                    <a:lnTo>
                      <a:pt x="0" y="1323975"/>
                    </a:lnTo>
                    <a:lnTo>
                      <a:pt x="0" y="266700"/>
                    </a:lnTo>
                    <a:close/>
                  </a:path>
                </a:pathLst>
              </a:custGeom>
              <a:gradFill>
                <a:gsLst>
                  <a:gs pos="0">
                    <a:srgbClr val="133056"/>
                  </a:gs>
                  <a:gs pos="4000">
                    <a:srgbClr val="133157"/>
                  </a:gs>
                  <a:gs pos="7000">
                    <a:srgbClr val="133259"/>
                  </a:gs>
                  <a:gs pos="11000">
                    <a:srgbClr val="14335B"/>
                  </a:gs>
                  <a:gs pos="14000">
                    <a:srgbClr val="14345D"/>
                  </a:gs>
                  <a:gs pos="18000">
                    <a:srgbClr val="14345E"/>
                  </a:gs>
                  <a:gs pos="21000">
                    <a:srgbClr val="153560"/>
                  </a:gs>
                  <a:gs pos="25000">
                    <a:srgbClr val="153662"/>
                  </a:gs>
                  <a:gs pos="29000">
                    <a:srgbClr val="153763"/>
                  </a:gs>
                  <a:gs pos="32000">
                    <a:srgbClr val="163864"/>
                  </a:gs>
                  <a:gs pos="36000">
                    <a:srgbClr val="163966"/>
                  </a:gs>
                  <a:gs pos="39000">
                    <a:srgbClr val="163967"/>
                  </a:gs>
                  <a:gs pos="43000">
                    <a:srgbClr val="163A68"/>
                  </a:gs>
                  <a:gs pos="46000">
                    <a:srgbClr val="173B6A"/>
                  </a:gs>
                  <a:gs pos="50000">
                    <a:srgbClr val="173B6B"/>
                  </a:gs>
                  <a:gs pos="54000">
                    <a:srgbClr val="173C6C"/>
                  </a:gs>
                  <a:gs pos="57000">
                    <a:srgbClr val="173C6D"/>
                  </a:gs>
                  <a:gs pos="61000">
                    <a:srgbClr val="173D6D"/>
                  </a:gs>
                  <a:gs pos="64000">
                    <a:srgbClr val="183D6E"/>
                  </a:gs>
                  <a:gs pos="68000">
                    <a:srgbClr val="183E6F"/>
                  </a:gs>
                  <a:gs pos="71000">
                    <a:srgbClr val="183E70"/>
                  </a:gs>
                  <a:gs pos="75000">
                    <a:srgbClr val="183E70"/>
                  </a:gs>
                  <a:gs pos="79000">
                    <a:srgbClr val="183F71"/>
                  </a:gs>
                  <a:gs pos="82000">
                    <a:srgbClr val="183F71"/>
                  </a:gs>
                  <a:gs pos="86000">
                    <a:srgbClr val="183F72"/>
                  </a:gs>
                  <a:gs pos="89000">
                    <a:srgbClr val="183F72"/>
                  </a:gs>
                  <a:gs pos="93000">
                    <a:srgbClr val="183F72"/>
                  </a:gs>
                  <a:gs pos="96000">
                    <a:srgbClr val="183F72"/>
                  </a:gs>
                  <a:gs pos="100000">
                    <a:srgbClr val="194073"/>
                  </a:gs>
                </a:gsLst>
                <a:lin ang="5400000" scaled="0"/>
              </a:gra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855" name="Google Shape;855;p51"/>
              <p:cNvSpPr/>
              <p:nvPr/>
            </p:nvSpPr>
            <p:spPr>
              <a:xfrm>
                <a:off x="6535378" y="5021934"/>
                <a:ext cx="4352925" cy="9525"/>
              </a:xfrm>
              <a:custGeom>
                <a:rect b="b" l="l" r="r" t="t"/>
                <a:pathLst>
                  <a:path extrusionOk="0" h="9525" w="4352925">
                    <a:moveTo>
                      <a:pt x="0" y="0"/>
                    </a:moveTo>
                    <a:lnTo>
                      <a:pt x="4352925" y="0"/>
                    </a:lnTo>
                  </a:path>
                </a:pathLst>
              </a:custGeom>
              <a:noFill/>
              <a:ln cap="flat" cmpd="sng" w="9525">
                <a:solidFill>
                  <a:srgbClr val="D9D9D9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856" name="Google Shape;856;p51"/>
              <p:cNvSpPr txBox="1"/>
              <p:nvPr/>
            </p:nvSpPr>
            <p:spPr>
              <a:xfrm>
                <a:off x="6034776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1</a:t>
                </a:r>
                <a:endParaRPr sz="1100"/>
              </a:p>
            </p:txBody>
          </p:sp>
          <p:sp>
            <p:nvSpPr>
              <p:cNvPr id="857" name="Google Shape;857;p51"/>
              <p:cNvSpPr txBox="1"/>
              <p:nvPr/>
            </p:nvSpPr>
            <p:spPr>
              <a:xfrm>
                <a:off x="6888121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2</a:t>
                </a:r>
                <a:endParaRPr sz="1100"/>
              </a:p>
            </p:txBody>
          </p:sp>
          <p:sp>
            <p:nvSpPr>
              <p:cNvPr id="858" name="Google Shape;858;p51"/>
              <p:cNvSpPr txBox="1"/>
              <p:nvPr/>
            </p:nvSpPr>
            <p:spPr>
              <a:xfrm>
                <a:off x="7757468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3</a:t>
                </a:r>
                <a:endParaRPr sz="1100"/>
              </a:p>
            </p:txBody>
          </p:sp>
          <p:sp>
            <p:nvSpPr>
              <p:cNvPr id="859" name="Google Shape;859;p51"/>
              <p:cNvSpPr txBox="1"/>
              <p:nvPr/>
            </p:nvSpPr>
            <p:spPr>
              <a:xfrm>
                <a:off x="8625100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4</a:t>
                </a:r>
                <a:endParaRPr sz="1100"/>
              </a:p>
            </p:txBody>
          </p:sp>
          <p:sp>
            <p:nvSpPr>
              <p:cNvPr id="860" name="Google Shape;860;p51"/>
              <p:cNvSpPr txBox="1"/>
              <p:nvPr/>
            </p:nvSpPr>
            <p:spPr>
              <a:xfrm>
                <a:off x="9495495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5</a:t>
                </a:r>
                <a:endParaRPr sz="1100"/>
              </a:p>
            </p:txBody>
          </p:sp>
          <p:sp>
            <p:nvSpPr>
              <p:cNvPr id="861" name="Google Shape;861;p51"/>
              <p:cNvSpPr txBox="1"/>
              <p:nvPr/>
            </p:nvSpPr>
            <p:spPr>
              <a:xfrm>
                <a:off x="10365318" y="5104802"/>
                <a:ext cx="1005966" cy="2539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800">
                    <a:solidFill>
                      <a:srgbClr val="595959"/>
                    </a:solidFill>
                    <a:latin typeface="Arial"/>
                    <a:ea typeface="Arial"/>
                    <a:cs typeface="Arial"/>
                    <a:sym typeface="Arial"/>
                  </a:rPr>
                  <a:t>Data 6</a:t>
                </a:r>
                <a:endParaRPr sz="1100"/>
              </a:p>
            </p:txBody>
          </p:sp>
        </p:grpSp>
      </p:grpSp>
      <p:sp>
        <p:nvSpPr>
          <p:cNvPr id="862" name="Google Shape;862;p51"/>
          <p:cNvSpPr txBox="1"/>
          <p:nvPr/>
        </p:nvSpPr>
        <p:spPr>
          <a:xfrm>
            <a:off x="1314244" y="2905868"/>
            <a:ext cx="7544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66%</a:t>
            </a:r>
            <a:endParaRPr sz="1100"/>
          </a:p>
        </p:txBody>
      </p:sp>
      <p:sp>
        <p:nvSpPr>
          <p:cNvPr id="863" name="Google Shape;863;p51"/>
          <p:cNvSpPr txBox="1"/>
          <p:nvPr/>
        </p:nvSpPr>
        <p:spPr>
          <a:xfrm>
            <a:off x="3143338" y="2902205"/>
            <a:ext cx="75447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82</a:t>
            </a:r>
            <a:r>
              <a:rPr lang="id" sz="1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%</a:t>
            </a:r>
            <a:endParaRPr sz="1100"/>
          </a:p>
        </p:txBody>
      </p:sp>
      <p:grpSp>
        <p:nvGrpSpPr>
          <p:cNvPr id="864" name="Google Shape;864;p51"/>
          <p:cNvGrpSpPr/>
          <p:nvPr/>
        </p:nvGrpSpPr>
        <p:grpSpPr>
          <a:xfrm>
            <a:off x="1105961" y="3642530"/>
            <a:ext cx="1285256" cy="388907"/>
            <a:chOff x="1257474" y="6033269"/>
            <a:chExt cx="1713674" cy="518542"/>
          </a:xfrm>
        </p:grpSpPr>
        <p:sp>
          <p:nvSpPr>
            <p:cNvPr id="865" name="Google Shape;865;p51"/>
            <p:cNvSpPr/>
            <p:nvPr/>
          </p:nvSpPr>
          <p:spPr>
            <a:xfrm>
              <a:off x="1257474" y="6144486"/>
              <a:ext cx="91440" cy="83028"/>
            </a:xfrm>
            <a:prstGeom prst="rect">
              <a:avLst/>
            </a:prstGeom>
            <a:gradFill>
              <a:gsLst>
                <a:gs pos="0">
                  <a:srgbClr val="4885D7"/>
                </a:gs>
                <a:gs pos="70000">
                  <a:schemeClr val="accent1"/>
                </a:gs>
                <a:gs pos="100000">
                  <a:schemeClr val="accent1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66" name="Google Shape;866;p51"/>
            <p:cNvSpPr txBox="1"/>
            <p:nvPr/>
          </p:nvSpPr>
          <p:spPr>
            <a:xfrm>
              <a:off x="1331945" y="6033269"/>
              <a:ext cx="627983" cy="2792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1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67" name="Google Shape;867;p51"/>
            <p:cNvSpPr/>
            <p:nvPr/>
          </p:nvSpPr>
          <p:spPr>
            <a:xfrm>
              <a:off x="1257474" y="6373748"/>
              <a:ext cx="91440" cy="83028"/>
            </a:xfrm>
            <a:prstGeom prst="rect">
              <a:avLst/>
            </a:prstGeom>
            <a:gradFill>
              <a:gsLst>
                <a:gs pos="0">
                  <a:srgbClr val="A3BDD3"/>
                </a:gs>
                <a:gs pos="15000">
                  <a:srgbClr val="A3BDD3"/>
                </a:gs>
                <a:gs pos="100000">
                  <a:schemeClr val="accent3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68" name="Google Shape;868;p51"/>
            <p:cNvSpPr txBox="1"/>
            <p:nvPr/>
          </p:nvSpPr>
          <p:spPr>
            <a:xfrm>
              <a:off x="1331945" y="6262531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2 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69" name="Google Shape;869;p51"/>
            <p:cNvSpPr/>
            <p:nvPr/>
          </p:nvSpPr>
          <p:spPr>
            <a:xfrm>
              <a:off x="2268694" y="6144486"/>
              <a:ext cx="91440" cy="83028"/>
            </a:xfrm>
            <a:prstGeom prst="rect">
              <a:avLst/>
            </a:prstGeom>
            <a:gradFill>
              <a:gsLst>
                <a:gs pos="0">
                  <a:srgbClr val="4C82C5"/>
                </a:gs>
                <a:gs pos="100000">
                  <a:schemeClr val="accent2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0" name="Google Shape;870;p51"/>
            <p:cNvSpPr txBox="1"/>
            <p:nvPr/>
          </p:nvSpPr>
          <p:spPr>
            <a:xfrm>
              <a:off x="2343165" y="6033269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3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1" name="Google Shape;871;p51"/>
            <p:cNvSpPr/>
            <p:nvPr/>
          </p:nvSpPr>
          <p:spPr>
            <a:xfrm>
              <a:off x="2268694" y="6373748"/>
              <a:ext cx="91440" cy="83028"/>
            </a:xfrm>
            <a:prstGeom prst="rect">
              <a:avLst/>
            </a:prstGeom>
            <a:gradFill>
              <a:gsLst>
                <a:gs pos="0">
                  <a:srgbClr val="0D284D"/>
                </a:gs>
                <a:gs pos="15000">
                  <a:srgbClr val="0D284D"/>
                </a:gs>
                <a:gs pos="100000">
                  <a:schemeClr val="accent4"/>
                </a:gs>
              </a:gsLst>
              <a:path path="circle">
                <a:fillToRect b="100%" r="100%"/>
              </a:path>
              <a:tileRect l="-100%" t="-100%"/>
            </a:gra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2" name="Google Shape;872;p51"/>
            <p:cNvSpPr txBox="1"/>
            <p:nvPr/>
          </p:nvSpPr>
          <p:spPr>
            <a:xfrm>
              <a:off x="2343165" y="6262531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4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  <p:grpSp>
        <p:nvGrpSpPr>
          <p:cNvPr id="873" name="Google Shape;873;p51"/>
          <p:cNvGrpSpPr/>
          <p:nvPr/>
        </p:nvGrpSpPr>
        <p:grpSpPr>
          <a:xfrm>
            <a:off x="2920823" y="3624077"/>
            <a:ext cx="1285256" cy="388907"/>
            <a:chOff x="1257474" y="6033269"/>
            <a:chExt cx="1713674" cy="518542"/>
          </a:xfrm>
        </p:grpSpPr>
        <p:sp>
          <p:nvSpPr>
            <p:cNvPr id="874" name="Google Shape;874;p51"/>
            <p:cNvSpPr/>
            <p:nvPr/>
          </p:nvSpPr>
          <p:spPr>
            <a:xfrm>
              <a:off x="1257474" y="6144486"/>
              <a:ext cx="91440" cy="830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5" name="Google Shape;875;p51"/>
            <p:cNvSpPr txBox="1"/>
            <p:nvPr/>
          </p:nvSpPr>
          <p:spPr>
            <a:xfrm>
              <a:off x="1331945" y="6033269"/>
              <a:ext cx="627983" cy="2792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1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6" name="Google Shape;876;p51"/>
            <p:cNvSpPr/>
            <p:nvPr/>
          </p:nvSpPr>
          <p:spPr>
            <a:xfrm>
              <a:off x="1257474" y="6373748"/>
              <a:ext cx="91440" cy="8302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7" name="Google Shape;877;p51"/>
            <p:cNvSpPr txBox="1"/>
            <p:nvPr/>
          </p:nvSpPr>
          <p:spPr>
            <a:xfrm>
              <a:off x="1331945" y="6262531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2 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8" name="Google Shape;878;p51"/>
            <p:cNvSpPr/>
            <p:nvPr/>
          </p:nvSpPr>
          <p:spPr>
            <a:xfrm>
              <a:off x="2268694" y="6144486"/>
              <a:ext cx="91440" cy="8302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79" name="Google Shape;879;p51"/>
            <p:cNvSpPr txBox="1"/>
            <p:nvPr/>
          </p:nvSpPr>
          <p:spPr>
            <a:xfrm>
              <a:off x="2343165" y="6033269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3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80" name="Google Shape;880;p51"/>
            <p:cNvSpPr/>
            <p:nvPr/>
          </p:nvSpPr>
          <p:spPr>
            <a:xfrm>
              <a:off x="2268694" y="6373748"/>
              <a:ext cx="91440" cy="8302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25700" lIns="51425" spcFirstLastPara="1" rIns="51425" wrap="square" tIns="2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Poppins"/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  <p:sp>
          <p:nvSpPr>
            <p:cNvPr id="881" name="Google Shape;881;p51"/>
            <p:cNvSpPr txBox="1"/>
            <p:nvPr/>
          </p:nvSpPr>
          <p:spPr>
            <a:xfrm>
              <a:off x="2343165" y="6262531"/>
              <a:ext cx="627983" cy="2892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800"/>
                <a:buFont typeface="Manrope"/>
                <a:buNone/>
              </a:pPr>
              <a:r>
                <a:rPr lang="id" sz="800">
                  <a:solidFill>
                    <a:schemeClr val="dk1"/>
                  </a:solidFill>
                  <a:latin typeface="Manrope"/>
                  <a:ea typeface="Manrope"/>
                  <a:cs typeface="Manrope"/>
                  <a:sym typeface="Manrope"/>
                </a:rPr>
                <a:t>Data 4</a:t>
              </a:r>
              <a:endParaRPr sz="8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6" name="Google Shape;886;p52"/>
          <p:cNvGrpSpPr/>
          <p:nvPr/>
        </p:nvGrpSpPr>
        <p:grpSpPr>
          <a:xfrm>
            <a:off x="923103" y="3740255"/>
            <a:ext cx="7297795" cy="139148"/>
            <a:chOff x="1120140" y="5485986"/>
            <a:chExt cx="9730393" cy="185530"/>
          </a:xfrm>
        </p:grpSpPr>
        <p:sp>
          <p:nvSpPr>
            <p:cNvPr id="887" name="Google Shape;887;p52"/>
            <p:cNvSpPr/>
            <p:nvPr/>
          </p:nvSpPr>
          <p:spPr>
            <a:xfrm flipH="1">
              <a:off x="1120140" y="5485986"/>
              <a:ext cx="182880" cy="185530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88" name="Google Shape;888;p52"/>
            <p:cNvSpPr/>
            <p:nvPr/>
          </p:nvSpPr>
          <p:spPr>
            <a:xfrm flipH="1">
              <a:off x="10667653" y="5485986"/>
              <a:ext cx="182880" cy="185530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889" name="Google Shape;889;p52"/>
            <p:cNvCxnSpPr>
              <a:stCxn id="887" idx="2"/>
              <a:endCxn id="888" idx="6"/>
            </p:cNvCxnSpPr>
            <p:nvPr/>
          </p:nvCxnSpPr>
          <p:spPr>
            <a:xfrm>
              <a:off x="1303020" y="5578751"/>
              <a:ext cx="9364500" cy="0"/>
            </a:xfrm>
            <a:prstGeom prst="straightConnector1">
              <a:avLst/>
            </a:prstGeom>
            <a:noFill/>
            <a:ln cap="flat" cmpd="sng" w="57150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890" name="Google Shape;890;p52"/>
          <p:cNvSpPr/>
          <p:nvPr/>
        </p:nvSpPr>
        <p:spPr>
          <a:xfrm>
            <a:off x="1409809" y="2950258"/>
            <a:ext cx="257175" cy="1163966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C2039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1" name="Google Shape;891;p52"/>
          <p:cNvSpPr/>
          <p:nvPr/>
        </p:nvSpPr>
        <p:spPr>
          <a:xfrm>
            <a:off x="2016530" y="2623855"/>
            <a:ext cx="257175" cy="1490369"/>
          </a:xfrm>
          <a:prstGeom prst="roundRect">
            <a:avLst>
              <a:gd fmla="val 50000" name="adj"/>
            </a:avLst>
          </a:prstGeom>
          <a:gradFill>
            <a:gsLst>
              <a:gs pos="0">
                <a:schemeClr val="accent2"/>
              </a:gs>
              <a:gs pos="100000">
                <a:srgbClr val="0E1C2C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2" name="Google Shape;892;p52"/>
          <p:cNvSpPr/>
          <p:nvPr/>
        </p:nvSpPr>
        <p:spPr>
          <a:xfrm>
            <a:off x="6870296" y="2796979"/>
            <a:ext cx="257175" cy="1317245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B07A18"/>
              </a:gs>
              <a:gs pos="100000">
                <a:schemeClr val="accent5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3" name="Google Shape;893;p52"/>
          <p:cNvSpPr/>
          <p:nvPr/>
        </p:nvSpPr>
        <p:spPr>
          <a:xfrm>
            <a:off x="2623250" y="3282477"/>
            <a:ext cx="257175" cy="831747"/>
          </a:xfrm>
          <a:prstGeom prst="roundRect">
            <a:avLst>
              <a:gd fmla="val 50000" name="adj"/>
            </a:avLst>
          </a:prstGeom>
          <a:gradFill>
            <a:gsLst>
              <a:gs pos="0">
                <a:schemeClr val="accent3"/>
              </a:gs>
              <a:gs pos="100000">
                <a:srgbClr val="1C2B39"/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4" name="Google Shape;894;p52"/>
          <p:cNvSpPr/>
          <p:nvPr/>
        </p:nvSpPr>
        <p:spPr>
          <a:xfrm>
            <a:off x="3229971" y="3078561"/>
            <a:ext cx="257175" cy="1035663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30A13"/>
              </a:gs>
              <a:gs pos="100000">
                <a:schemeClr val="accent4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5" name="Google Shape;895;p52"/>
          <p:cNvSpPr/>
          <p:nvPr/>
        </p:nvSpPr>
        <p:spPr>
          <a:xfrm>
            <a:off x="3836692" y="2193851"/>
            <a:ext cx="257175" cy="1920373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B07A18"/>
              </a:gs>
              <a:gs pos="100000">
                <a:schemeClr val="accent5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6" name="Google Shape;896;p52"/>
          <p:cNvSpPr/>
          <p:nvPr/>
        </p:nvSpPr>
        <p:spPr>
          <a:xfrm>
            <a:off x="4443413" y="2623855"/>
            <a:ext cx="257175" cy="1490369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821908"/>
              </a:gs>
              <a:gs pos="100000">
                <a:schemeClr val="accent6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7" name="Google Shape;897;p52"/>
          <p:cNvSpPr/>
          <p:nvPr/>
        </p:nvSpPr>
        <p:spPr>
          <a:xfrm>
            <a:off x="5050133" y="2972601"/>
            <a:ext cx="257175" cy="1141623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C2039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8" name="Google Shape;898;p52"/>
          <p:cNvSpPr/>
          <p:nvPr/>
        </p:nvSpPr>
        <p:spPr>
          <a:xfrm>
            <a:off x="5656854" y="3346527"/>
            <a:ext cx="257175" cy="767697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0E1C2C"/>
              </a:gs>
              <a:gs pos="100000">
                <a:schemeClr val="accent2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99" name="Google Shape;899;p52"/>
          <p:cNvSpPr/>
          <p:nvPr/>
        </p:nvSpPr>
        <p:spPr>
          <a:xfrm>
            <a:off x="6263575" y="2506501"/>
            <a:ext cx="257175" cy="1607723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1C2B39"/>
              </a:gs>
              <a:gs pos="100000">
                <a:schemeClr val="accent3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0" name="Google Shape;900;p52"/>
          <p:cNvSpPr/>
          <p:nvPr/>
        </p:nvSpPr>
        <p:spPr>
          <a:xfrm>
            <a:off x="7477016" y="3027641"/>
            <a:ext cx="257175" cy="1086584"/>
          </a:xfrm>
          <a:prstGeom prst="roundRect">
            <a:avLst>
              <a:gd fmla="val 50000" name="adj"/>
            </a:avLst>
          </a:prstGeom>
          <a:gradFill>
            <a:gsLst>
              <a:gs pos="0">
                <a:srgbClr val="821908"/>
              </a:gs>
              <a:gs pos="100000">
                <a:schemeClr val="accent6"/>
              </a:gs>
            </a:gsLst>
            <a:lin ang="162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1" name="Google Shape;901;p52"/>
          <p:cNvSpPr txBox="1"/>
          <p:nvPr/>
        </p:nvSpPr>
        <p:spPr>
          <a:xfrm>
            <a:off x="1861511" y="412943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2" name="Google Shape;902;p52"/>
          <p:cNvSpPr txBox="1"/>
          <p:nvPr/>
        </p:nvSpPr>
        <p:spPr>
          <a:xfrm>
            <a:off x="2468424" y="4134126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3" name="Google Shape;903;p52"/>
          <p:cNvSpPr txBox="1"/>
          <p:nvPr/>
        </p:nvSpPr>
        <p:spPr>
          <a:xfrm>
            <a:off x="3075145" y="4134126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4" name="Google Shape;904;p52"/>
          <p:cNvSpPr txBox="1"/>
          <p:nvPr/>
        </p:nvSpPr>
        <p:spPr>
          <a:xfrm>
            <a:off x="3680866" y="4124736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5" name="Google Shape;905;p52"/>
          <p:cNvSpPr txBox="1"/>
          <p:nvPr/>
        </p:nvSpPr>
        <p:spPr>
          <a:xfrm>
            <a:off x="4287587" y="4124736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6" name="Google Shape;906;p52"/>
          <p:cNvSpPr txBox="1"/>
          <p:nvPr/>
        </p:nvSpPr>
        <p:spPr>
          <a:xfrm>
            <a:off x="4894499" y="412943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7" name="Google Shape;907;p52"/>
          <p:cNvSpPr txBox="1"/>
          <p:nvPr/>
        </p:nvSpPr>
        <p:spPr>
          <a:xfrm>
            <a:off x="5501220" y="412943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8" name="Google Shape;908;p52"/>
          <p:cNvSpPr txBox="1"/>
          <p:nvPr/>
        </p:nvSpPr>
        <p:spPr>
          <a:xfrm>
            <a:off x="6111704" y="4134126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09" name="Google Shape;909;p52"/>
          <p:cNvSpPr txBox="1"/>
          <p:nvPr/>
        </p:nvSpPr>
        <p:spPr>
          <a:xfrm>
            <a:off x="6718616" y="413882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10" name="Google Shape;910;p52"/>
          <p:cNvSpPr txBox="1"/>
          <p:nvPr/>
        </p:nvSpPr>
        <p:spPr>
          <a:xfrm>
            <a:off x="7325337" y="413882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11" name="Google Shape;911;p52"/>
          <p:cNvSpPr/>
          <p:nvPr/>
        </p:nvSpPr>
        <p:spPr>
          <a:xfrm>
            <a:off x="2016530" y="2168028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60%</a:t>
            </a:r>
            <a:endParaRPr sz="1100"/>
          </a:p>
        </p:txBody>
      </p:sp>
      <p:sp>
        <p:nvSpPr>
          <p:cNvPr id="912" name="Google Shape;912;p52"/>
          <p:cNvSpPr/>
          <p:nvPr/>
        </p:nvSpPr>
        <p:spPr>
          <a:xfrm>
            <a:off x="2626634" y="2844046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37%</a:t>
            </a:r>
            <a:endParaRPr sz="1100"/>
          </a:p>
        </p:txBody>
      </p:sp>
      <p:sp>
        <p:nvSpPr>
          <p:cNvPr id="913" name="Google Shape;913;p52"/>
          <p:cNvSpPr/>
          <p:nvPr/>
        </p:nvSpPr>
        <p:spPr>
          <a:xfrm>
            <a:off x="3235078" y="2630396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45%</a:t>
            </a:r>
            <a:endParaRPr sz="1100"/>
          </a:p>
        </p:txBody>
      </p:sp>
      <p:sp>
        <p:nvSpPr>
          <p:cNvPr id="914" name="Google Shape;914;p52"/>
          <p:cNvSpPr/>
          <p:nvPr/>
        </p:nvSpPr>
        <p:spPr>
          <a:xfrm>
            <a:off x="3836692" y="1755938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78%</a:t>
            </a:r>
            <a:endParaRPr sz="1100"/>
          </a:p>
        </p:txBody>
      </p:sp>
      <p:sp>
        <p:nvSpPr>
          <p:cNvPr id="915" name="Google Shape;915;p52"/>
          <p:cNvSpPr/>
          <p:nvPr/>
        </p:nvSpPr>
        <p:spPr>
          <a:xfrm>
            <a:off x="4443072" y="2168028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60%</a:t>
            </a:r>
            <a:endParaRPr sz="1100"/>
          </a:p>
        </p:txBody>
      </p:sp>
      <p:sp>
        <p:nvSpPr>
          <p:cNvPr id="916" name="Google Shape;916;p52"/>
          <p:cNvSpPr/>
          <p:nvPr/>
        </p:nvSpPr>
        <p:spPr>
          <a:xfrm>
            <a:off x="5056664" y="2527338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50%</a:t>
            </a:r>
            <a:endParaRPr sz="1100"/>
          </a:p>
        </p:txBody>
      </p:sp>
      <p:sp>
        <p:nvSpPr>
          <p:cNvPr id="917" name="Google Shape;917;p52"/>
          <p:cNvSpPr/>
          <p:nvPr/>
        </p:nvSpPr>
        <p:spPr>
          <a:xfrm>
            <a:off x="5663354" y="2898368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34%</a:t>
            </a:r>
            <a:endParaRPr sz="1100"/>
          </a:p>
        </p:txBody>
      </p:sp>
      <p:sp>
        <p:nvSpPr>
          <p:cNvPr id="918" name="Google Shape;918;p52"/>
          <p:cNvSpPr/>
          <p:nvPr/>
        </p:nvSpPr>
        <p:spPr>
          <a:xfrm>
            <a:off x="6263234" y="2049503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68%</a:t>
            </a:r>
            <a:endParaRPr sz="1100"/>
          </a:p>
        </p:txBody>
      </p:sp>
      <p:sp>
        <p:nvSpPr>
          <p:cNvPr id="919" name="Google Shape;919;p52"/>
          <p:cNvSpPr/>
          <p:nvPr/>
        </p:nvSpPr>
        <p:spPr>
          <a:xfrm>
            <a:off x="6869615" y="2349283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55%</a:t>
            </a:r>
            <a:endParaRPr sz="1100"/>
          </a:p>
        </p:txBody>
      </p:sp>
      <p:sp>
        <p:nvSpPr>
          <p:cNvPr id="920" name="Google Shape;920;p52"/>
          <p:cNvSpPr/>
          <p:nvPr/>
        </p:nvSpPr>
        <p:spPr>
          <a:xfrm>
            <a:off x="7483547" y="2571911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47%</a:t>
            </a:r>
            <a:endParaRPr sz="1100"/>
          </a:p>
        </p:txBody>
      </p:sp>
      <p:sp>
        <p:nvSpPr>
          <p:cNvPr id="921" name="Google Shape;921;p52"/>
          <p:cNvSpPr txBox="1"/>
          <p:nvPr/>
        </p:nvSpPr>
        <p:spPr>
          <a:xfrm>
            <a:off x="1249836" y="4129431"/>
            <a:ext cx="567211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Your Text</a:t>
            </a:r>
            <a:endParaRPr sz="9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22" name="Google Shape;922;p52"/>
          <p:cNvSpPr/>
          <p:nvPr/>
        </p:nvSpPr>
        <p:spPr>
          <a:xfrm>
            <a:off x="1402754" y="2494117"/>
            <a:ext cx="501287" cy="302863"/>
          </a:xfrm>
          <a:prstGeom prst="wedgeRectCallout">
            <a:avLst>
              <a:gd fmla="val -20833" name="adj1"/>
              <a:gd fmla="val 78864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d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50%</a:t>
            </a:r>
            <a:endParaRPr sz="1100"/>
          </a:p>
        </p:txBody>
      </p:sp>
      <p:sp>
        <p:nvSpPr>
          <p:cNvPr id="923" name="Google Shape;923;p52"/>
          <p:cNvSpPr txBox="1"/>
          <p:nvPr/>
        </p:nvSpPr>
        <p:spPr>
          <a:xfrm>
            <a:off x="1791645" y="638361"/>
            <a:ext cx="5559093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Business Data Statistic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8" name="Google Shape;928;p53"/>
          <p:cNvGrpSpPr/>
          <p:nvPr/>
        </p:nvGrpSpPr>
        <p:grpSpPr>
          <a:xfrm>
            <a:off x="694486" y="1400434"/>
            <a:ext cx="1780868" cy="3214504"/>
            <a:chOff x="925981" y="1649535"/>
            <a:chExt cx="2374491" cy="4286005"/>
          </a:xfrm>
        </p:grpSpPr>
        <p:sp>
          <p:nvSpPr>
            <p:cNvPr id="929" name="Google Shape;929;p53"/>
            <p:cNvSpPr/>
            <p:nvPr/>
          </p:nvSpPr>
          <p:spPr>
            <a:xfrm>
              <a:off x="925981" y="1649535"/>
              <a:ext cx="2374491" cy="4286005"/>
            </a:xfrm>
            <a:prstGeom prst="roundRect">
              <a:avLst>
                <a:gd fmla="val 4866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" rotWithShape="0" algn="t" dir="5400000" dist="38100">
                <a:srgbClr val="000000">
                  <a:alpha val="13725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930" name="Google Shape;930;p53"/>
            <p:cNvGrpSpPr/>
            <p:nvPr/>
          </p:nvGrpSpPr>
          <p:grpSpPr>
            <a:xfrm>
              <a:off x="1102521" y="2803399"/>
              <a:ext cx="1993900" cy="899294"/>
              <a:chOff x="2083004" y="3142397"/>
              <a:chExt cx="1993900" cy="899294"/>
            </a:xfrm>
          </p:grpSpPr>
          <p:sp>
            <p:nvSpPr>
              <p:cNvPr id="931" name="Google Shape;931;p53"/>
              <p:cNvSpPr txBox="1"/>
              <p:nvPr/>
            </p:nvSpPr>
            <p:spPr>
              <a:xfrm>
                <a:off x="2654998" y="3142397"/>
                <a:ext cx="84991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200">
                    <a:solidFill>
                      <a:srgbClr val="595959"/>
                    </a:solidFill>
                    <a:latin typeface="Cabin"/>
                    <a:ea typeface="Cabin"/>
                    <a:cs typeface="Cabin"/>
                    <a:sym typeface="Cabin"/>
                  </a:rPr>
                  <a:t>Income</a:t>
                </a:r>
                <a:endParaRPr sz="1100"/>
              </a:p>
            </p:txBody>
          </p:sp>
          <p:sp>
            <p:nvSpPr>
              <p:cNvPr id="932" name="Google Shape;932;p53"/>
              <p:cNvSpPr/>
              <p:nvPr/>
            </p:nvSpPr>
            <p:spPr>
              <a:xfrm>
                <a:off x="2083004" y="3580026"/>
                <a:ext cx="19939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is simply dummy text of the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933" name="Google Shape;933;p53"/>
            <p:cNvSpPr txBox="1"/>
            <p:nvPr/>
          </p:nvSpPr>
          <p:spPr>
            <a:xfrm>
              <a:off x="1339617" y="1852662"/>
              <a:ext cx="1428596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600">
                  <a:solidFill>
                    <a:srgbClr val="123056"/>
                  </a:solidFill>
                  <a:latin typeface="Cabin"/>
                  <a:ea typeface="Cabin"/>
                  <a:cs typeface="Cabin"/>
                  <a:sym typeface="Cabin"/>
                </a:rPr>
                <a:t>93%</a:t>
              </a:r>
              <a:endParaRPr sz="1100"/>
            </a:p>
          </p:txBody>
        </p:sp>
        <p:grpSp>
          <p:nvGrpSpPr>
            <p:cNvPr id="934" name="Google Shape;934;p53"/>
            <p:cNvGrpSpPr/>
            <p:nvPr/>
          </p:nvGrpSpPr>
          <p:grpSpPr>
            <a:xfrm>
              <a:off x="1102521" y="4726792"/>
              <a:ext cx="1993900" cy="899294"/>
              <a:chOff x="2083004" y="3142397"/>
              <a:chExt cx="1993900" cy="899294"/>
            </a:xfrm>
          </p:grpSpPr>
          <p:sp>
            <p:nvSpPr>
              <p:cNvPr id="935" name="Google Shape;935;p53"/>
              <p:cNvSpPr txBox="1"/>
              <p:nvPr/>
            </p:nvSpPr>
            <p:spPr>
              <a:xfrm>
                <a:off x="2570843" y="3142397"/>
                <a:ext cx="101822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200">
                    <a:solidFill>
                      <a:srgbClr val="595959"/>
                    </a:solidFill>
                    <a:latin typeface="Cabin"/>
                    <a:ea typeface="Cabin"/>
                    <a:cs typeface="Cabin"/>
                    <a:sym typeface="Cabin"/>
                  </a:rPr>
                  <a:t>Outcome</a:t>
                </a:r>
                <a:endParaRPr sz="1100"/>
              </a:p>
            </p:txBody>
          </p:sp>
          <p:sp>
            <p:nvSpPr>
              <p:cNvPr id="936" name="Google Shape;936;p53"/>
              <p:cNvSpPr/>
              <p:nvPr/>
            </p:nvSpPr>
            <p:spPr>
              <a:xfrm>
                <a:off x="2083004" y="3580026"/>
                <a:ext cx="199390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is simply dummy text of the 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937" name="Google Shape;937;p53"/>
            <p:cNvSpPr txBox="1"/>
            <p:nvPr/>
          </p:nvSpPr>
          <p:spPr>
            <a:xfrm>
              <a:off x="1338815" y="3776055"/>
              <a:ext cx="1390124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3600">
                  <a:solidFill>
                    <a:srgbClr val="162A42"/>
                  </a:solidFill>
                  <a:latin typeface="Cabin"/>
                  <a:ea typeface="Cabin"/>
                  <a:cs typeface="Cabin"/>
                  <a:sym typeface="Cabin"/>
                </a:rPr>
                <a:t>72%</a:t>
              </a:r>
              <a:endParaRPr sz="1100"/>
            </a:p>
          </p:txBody>
        </p:sp>
      </p:grpSp>
      <p:sp>
        <p:nvSpPr>
          <p:cNvPr id="938" name="Google Shape;938;p53"/>
          <p:cNvSpPr txBox="1"/>
          <p:nvPr/>
        </p:nvSpPr>
        <p:spPr>
          <a:xfrm>
            <a:off x="2333455" y="465535"/>
            <a:ext cx="4477091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Office Chart Data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939" name="Google Shape;939;p53"/>
          <p:cNvGrpSpPr/>
          <p:nvPr/>
        </p:nvGrpSpPr>
        <p:grpSpPr>
          <a:xfrm>
            <a:off x="2607759" y="1400434"/>
            <a:ext cx="6008656" cy="3214504"/>
            <a:chOff x="3477012" y="1867245"/>
            <a:chExt cx="8011541" cy="4286005"/>
          </a:xfrm>
        </p:grpSpPr>
        <p:sp>
          <p:nvSpPr>
            <p:cNvPr id="940" name="Google Shape;940;p53"/>
            <p:cNvSpPr/>
            <p:nvPr/>
          </p:nvSpPr>
          <p:spPr>
            <a:xfrm>
              <a:off x="3477012" y="1867245"/>
              <a:ext cx="8011541" cy="4286005"/>
            </a:xfrm>
            <a:prstGeom prst="roundRect">
              <a:avLst>
                <a:gd fmla="val 347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941" name="Google Shape;941;p53"/>
            <p:cNvGrpSpPr/>
            <p:nvPr/>
          </p:nvGrpSpPr>
          <p:grpSpPr>
            <a:xfrm>
              <a:off x="3544786" y="2010744"/>
              <a:ext cx="7654195" cy="4058424"/>
              <a:chOff x="3544786" y="2010744"/>
              <a:chExt cx="7654195" cy="4058424"/>
            </a:xfrm>
          </p:grpSpPr>
          <p:sp>
            <p:nvSpPr>
              <p:cNvPr id="942" name="Google Shape;942;p53"/>
              <p:cNvSpPr/>
              <p:nvPr/>
            </p:nvSpPr>
            <p:spPr>
              <a:xfrm>
                <a:off x="4121906" y="2146951"/>
                <a:ext cx="7077075" cy="3181350"/>
              </a:xfrm>
              <a:custGeom>
                <a:rect b="b" l="l" r="r" t="t"/>
                <a:pathLst>
                  <a:path extrusionOk="0" h="3181350" w="7077075">
                    <a:moveTo>
                      <a:pt x="0" y="3181350"/>
                    </a:moveTo>
                    <a:lnTo>
                      <a:pt x="7077075" y="3181350"/>
                    </a:lnTo>
                    <a:moveTo>
                      <a:pt x="0" y="2828925"/>
                    </a:moveTo>
                    <a:lnTo>
                      <a:pt x="7077075" y="2828925"/>
                    </a:lnTo>
                    <a:moveTo>
                      <a:pt x="0" y="2476500"/>
                    </a:moveTo>
                    <a:lnTo>
                      <a:pt x="7077075" y="2476500"/>
                    </a:lnTo>
                    <a:moveTo>
                      <a:pt x="0" y="2124075"/>
                    </a:moveTo>
                    <a:lnTo>
                      <a:pt x="7077075" y="2124075"/>
                    </a:lnTo>
                    <a:moveTo>
                      <a:pt x="0" y="1771650"/>
                    </a:moveTo>
                    <a:lnTo>
                      <a:pt x="7077075" y="1771650"/>
                    </a:lnTo>
                    <a:moveTo>
                      <a:pt x="0" y="1409700"/>
                    </a:moveTo>
                    <a:lnTo>
                      <a:pt x="7077075" y="1409700"/>
                    </a:lnTo>
                    <a:moveTo>
                      <a:pt x="0" y="1057275"/>
                    </a:moveTo>
                    <a:lnTo>
                      <a:pt x="7077075" y="1057275"/>
                    </a:lnTo>
                    <a:moveTo>
                      <a:pt x="0" y="704850"/>
                    </a:moveTo>
                    <a:lnTo>
                      <a:pt x="7077075" y="704850"/>
                    </a:lnTo>
                    <a:moveTo>
                      <a:pt x="0" y="352425"/>
                    </a:moveTo>
                    <a:lnTo>
                      <a:pt x="7077075" y="352425"/>
                    </a:lnTo>
                    <a:moveTo>
                      <a:pt x="0" y="0"/>
                    </a:moveTo>
                    <a:lnTo>
                      <a:pt x="7077075" y="0"/>
                    </a:lnTo>
                  </a:path>
                </a:pathLst>
              </a:custGeom>
              <a:noFill/>
              <a:ln cap="flat" cmpd="sng" w="9525">
                <a:solidFill>
                  <a:srgbClr val="F2F2F2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3" name="Google Shape;943;p53"/>
              <p:cNvSpPr/>
              <p:nvPr/>
            </p:nvSpPr>
            <p:spPr>
              <a:xfrm>
                <a:off x="4121906" y="2146951"/>
                <a:ext cx="9525" cy="3533775"/>
              </a:xfrm>
              <a:custGeom>
                <a:rect b="b" l="l" r="r" t="t"/>
                <a:pathLst>
                  <a:path extrusionOk="0" h="3533775" w="9525">
                    <a:moveTo>
                      <a:pt x="0" y="3533775"/>
                    </a:moveTo>
                    <a:lnTo>
                      <a:pt x="0" y="0"/>
                    </a:lnTo>
                  </a:path>
                </a:pathLst>
              </a:custGeom>
              <a:noFill/>
              <a:ln cap="flat" cmpd="sng" w="9525">
                <a:solidFill>
                  <a:srgbClr val="898989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4" name="Google Shape;944;p53"/>
              <p:cNvSpPr/>
              <p:nvPr/>
            </p:nvSpPr>
            <p:spPr>
              <a:xfrm>
                <a:off x="4064756" y="2146951"/>
                <a:ext cx="57150" cy="3533775"/>
              </a:xfrm>
              <a:custGeom>
                <a:rect b="b" l="l" r="r" t="t"/>
                <a:pathLst>
                  <a:path extrusionOk="0" h="3533775" w="57150">
                    <a:moveTo>
                      <a:pt x="0" y="3533775"/>
                    </a:moveTo>
                    <a:lnTo>
                      <a:pt x="57150" y="3533775"/>
                    </a:lnTo>
                    <a:moveTo>
                      <a:pt x="0" y="3181350"/>
                    </a:moveTo>
                    <a:lnTo>
                      <a:pt x="57150" y="3181350"/>
                    </a:lnTo>
                    <a:moveTo>
                      <a:pt x="0" y="2828925"/>
                    </a:moveTo>
                    <a:lnTo>
                      <a:pt x="57150" y="2828925"/>
                    </a:lnTo>
                    <a:moveTo>
                      <a:pt x="0" y="2476500"/>
                    </a:moveTo>
                    <a:lnTo>
                      <a:pt x="57150" y="2476500"/>
                    </a:lnTo>
                    <a:moveTo>
                      <a:pt x="0" y="2124075"/>
                    </a:moveTo>
                    <a:lnTo>
                      <a:pt x="57150" y="2124075"/>
                    </a:lnTo>
                    <a:moveTo>
                      <a:pt x="0" y="1771650"/>
                    </a:moveTo>
                    <a:lnTo>
                      <a:pt x="57150" y="1771650"/>
                    </a:lnTo>
                    <a:moveTo>
                      <a:pt x="0" y="1409700"/>
                    </a:moveTo>
                    <a:lnTo>
                      <a:pt x="57150" y="1409700"/>
                    </a:lnTo>
                    <a:moveTo>
                      <a:pt x="0" y="1057275"/>
                    </a:moveTo>
                    <a:lnTo>
                      <a:pt x="57150" y="1057275"/>
                    </a:lnTo>
                    <a:moveTo>
                      <a:pt x="0" y="704850"/>
                    </a:moveTo>
                    <a:lnTo>
                      <a:pt x="57150" y="704850"/>
                    </a:lnTo>
                    <a:moveTo>
                      <a:pt x="0" y="352425"/>
                    </a:moveTo>
                    <a:lnTo>
                      <a:pt x="57150" y="352425"/>
                    </a:lnTo>
                    <a:moveTo>
                      <a:pt x="0" y="0"/>
                    </a:moveTo>
                    <a:lnTo>
                      <a:pt x="57150" y="0"/>
                    </a:lnTo>
                  </a:path>
                </a:pathLst>
              </a:custGeom>
              <a:noFill/>
              <a:ln cap="flat" cmpd="sng" w="9525">
                <a:solidFill>
                  <a:srgbClr val="898989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5" name="Google Shape;945;p53"/>
              <p:cNvSpPr/>
              <p:nvPr/>
            </p:nvSpPr>
            <p:spPr>
              <a:xfrm>
                <a:off x="4121906" y="5680726"/>
                <a:ext cx="7077075" cy="9525"/>
              </a:xfrm>
              <a:custGeom>
                <a:rect b="b" l="l" r="r" t="t"/>
                <a:pathLst>
                  <a:path extrusionOk="0" h="9525" w="7077075">
                    <a:moveTo>
                      <a:pt x="0" y="0"/>
                    </a:moveTo>
                    <a:lnTo>
                      <a:pt x="7077075" y="0"/>
                    </a:lnTo>
                  </a:path>
                </a:pathLst>
              </a:custGeom>
              <a:noFill/>
              <a:ln cap="flat" cmpd="sng" w="9525">
                <a:solidFill>
                  <a:srgbClr val="898989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6" name="Google Shape;946;p53"/>
              <p:cNvSpPr/>
              <p:nvPr/>
            </p:nvSpPr>
            <p:spPr>
              <a:xfrm>
                <a:off x="4121906" y="5680726"/>
                <a:ext cx="7077075" cy="57150"/>
              </a:xfrm>
              <a:custGeom>
                <a:rect b="b" l="l" r="r" t="t"/>
                <a:pathLst>
                  <a:path extrusionOk="0" h="57150" w="7077075">
                    <a:moveTo>
                      <a:pt x="0" y="0"/>
                    </a:moveTo>
                    <a:lnTo>
                      <a:pt x="0" y="57150"/>
                    </a:lnTo>
                    <a:moveTo>
                      <a:pt x="1181100" y="0"/>
                    </a:moveTo>
                    <a:lnTo>
                      <a:pt x="1181100" y="57150"/>
                    </a:lnTo>
                    <a:moveTo>
                      <a:pt x="2362200" y="0"/>
                    </a:moveTo>
                    <a:lnTo>
                      <a:pt x="2362200" y="57150"/>
                    </a:lnTo>
                    <a:moveTo>
                      <a:pt x="3543300" y="0"/>
                    </a:moveTo>
                    <a:lnTo>
                      <a:pt x="3543300" y="57150"/>
                    </a:lnTo>
                    <a:moveTo>
                      <a:pt x="4714875" y="0"/>
                    </a:moveTo>
                    <a:lnTo>
                      <a:pt x="4714875" y="57150"/>
                    </a:lnTo>
                    <a:moveTo>
                      <a:pt x="5895975" y="0"/>
                    </a:moveTo>
                    <a:lnTo>
                      <a:pt x="5895975" y="57150"/>
                    </a:lnTo>
                    <a:moveTo>
                      <a:pt x="7077075" y="0"/>
                    </a:moveTo>
                    <a:lnTo>
                      <a:pt x="7077075" y="57150"/>
                    </a:lnTo>
                  </a:path>
                </a:pathLst>
              </a:custGeom>
              <a:noFill/>
              <a:ln cap="flat" cmpd="sng" w="9525">
                <a:solidFill>
                  <a:srgbClr val="898989">
                    <a:alpha val="29803"/>
                  </a:srgbClr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7" name="Google Shape;947;p53"/>
              <p:cNvSpPr/>
              <p:nvPr/>
            </p:nvSpPr>
            <p:spPr>
              <a:xfrm>
                <a:off x="4712456" y="2356501"/>
                <a:ext cx="5895975" cy="2266950"/>
              </a:xfrm>
              <a:custGeom>
                <a:rect b="b" l="l" r="r" t="t"/>
                <a:pathLst>
                  <a:path extrusionOk="0" h="2266950" w="5895975">
                    <a:moveTo>
                      <a:pt x="0" y="2266950"/>
                    </a:moveTo>
                    <a:lnTo>
                      <a:pt x="1181100" y="2047875"/>
                    </a:lnTo>
                    <a:lnTo>
                      <a:pt x="2362200" y="1771650"/>
                    </a:lnTo>
                    <a:lnTo>
                      <a:pt x="3533775" y="1200150"/>
                    </a:lnTo>
                    <a:lnTo>
                      <a:pt x="4714875" y="847725"/>
                    </a:lnTo>
                    <a:lnTo>
                      <a:pt x="5895975" y="0"/>
                    </a:lnTo>
                  </a:path>
                </a:pathLst>
              </a:custGeom>
              <a:noFill/>
              <a:ln cap="rnd" cmpd="sng" w="31700">
                <a:solidFill>
                  <a:srgbClr val="133056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grpSp>
            <p:nvGrpSpPr>
              <p:cNvPr id="948" name="Google Shape;948;p53"/>
              <p:cNvGrpSpPr/>
              <p:nvPr/>
            </p:nvGrpSpPr>
            <p:grpSpPr>
              <a:xfrm>
                <a:off x="4660926" y="2309543"/>
                <a:ext cx="5999130" cy="2362104"/>
                <a:chOff x="4660926" y="2309543"/>
                <a:chExt cx="5999130" cy="2362104"/>
              </a:xfrm>
            </p:grpSpPr>
            <p:sp>
              <p:nvSpPr>
                <p:cNvPr id="949" name="Google Shape;949;p53"/>
                <p:cNvSpPr/>
                <p:nvPr/>
              </p:nvSpPr>
              <p:spPr>
                <a:xfrm>
                  <a:off x="4660926" y="4570111"/>
                  <a:ext cx="101536" cy="101536"/>
                </a:xfrm>
                <a:custGeom>
                  <a:rect b="b" l="l" r="r" t="t"/>
                  <a:pathLst>
                    <a:path extrusionOk="0" h="101536" w="101536">
                      <a:moveTo>
                        <a:pt x="50768" y="0"/>
                      </a:moveTo>
                      <a:lnTo>
                        <a:pt x="101537" y="50768"/>
                      </a:lnTo>
                      <a:lnTo>
                        <a:pt x="50768" y="101537"/>
                      </a:lnTo>
                      <a:lnTo>
                        <a:pt x="0" y="50768"/>
                      </a:lnTo>
                      <a:lnTo>
                        <a:pt x="5076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0" name="Google Shape;950;p53"/>
                <p:cNvSpPr/>
                <p:nvPr/>
              </p:nvSpPr>
              <p:spPr>
                <a:xfrm>
                  <a:off x="5840406" y="4358942"/>
                  <a:ext cx="101536" cy="101536"/>
                </a:xfrm>
                <a:custGeom>
                  <a:rect b="b" l="l" r="r" t="t"/>
                  <a:pathLst>
                    <a:path extrusionOk="0" h="101536" w="101536">
                      <a:moveTo>
                        <a:pt x="50768" y="0"/>
                      </a:moveTo>
                      <a:lnTo>
                        <a:pt x="101537" y="50768"/>
                      </a:lnTo>
                      <a:lnTo>
                        <a:pt x="50768" y="101537"/>
                      </a:lnTo>
                      <a:lnTo>
                        <a:pt x="0" y="50768"/>
                      </a:lnTo>
                      <a:lnTo>
                        <a:pt x="5076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1" name="Google Shape;951;p53"/>
                <p:cNvSpPr/>
                <p:nvPr/>
              </p:nvSpPr>
              <p:spPr>
                <a:xfrm>
                  <a:off x="7019983" y="4076430"/>
                  <a:ext cx="101536" cy="101536"/>
                </a:xfrm>
                <a:custGeom>
                  <a:rect b="b" l="l" r="r" t="t"/>
                  <a:pathLst>
                    <a:path extrusionOk="0" h="101536" w="101536">
                      <a:moveTo>
                        <a:pt x="50768" y="0"/>
                      </a:moveTo>
                      <a:lnTo>
                        <a:pt x="101537" y="50768"/>
                      </a:lnTo>
                      <a:lnTo>
                        <a:pt x="50768" y="101536"/>
                      </a:lnTo>
                      <a:lnTo>
                        <a:pt x="0" y="50768"/>
                      </a:lnTo>
                      <a:lnTo>
                        <a:pt x="5076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2" name="Google Shape;952;p53"/>
                <p:cNvSpPr/>
                <p:nvPr/>
              </p:nvSpPr>
              <p:spPr>
                <a:xfrm>
                  <a:off x="8199463" y="3511217"/>
                  <a:ext cx="101536" cy="101536"/>
                </a:xfrm>
                <a:custGeom>
                  <a:rect b="b" l="l" r="r" t="t"/>
                  <a:pathLst>
                    <a:path extrusionOk="0" h="101536" w="101536">
                      <a:moveTo>
                        <a:pt x="50768" y="0"/>
                      </a:moveTo>
                      <a:lnTo>
                        <a:pt x="101537" y="50768"/>
                      </a:lnTo>
                      <a:lnTo>
                        <a:pt x="50768" y="101537"/>
                      </a:lnTo>
                      <a:lnTo>
                        <a:pt x="0" y="50768"/>
                      </a:lnTo>
                      <a:lnTo>
                        <a:pt x="5076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3" name="Google Shape;953;p53"/>
                <p:cNvSpPr/>
                <p:nvPr/>
              </p:nvSpPr>
              <p:spPr>
                <a:xfrm>
                  <a:off x="9378944" y="3157268"/>
                  <a:ext cx="101536" cy="101536"/>
                </a:xfrm>
                <a:custGeom>
                  <a:rect b="b" l="l" r="r" t="t"/>
                  <a:pathLst>
                    <a:path extrusionOk="0" h="101536" w="101536">
                      <a:moveTo>
                        <a:pt x="50768" y="0"/>
                      </a:moveTo>
                      <a:lnTo>
                        <a:pt x="101537" y="50768"/>
                      </a:lnTo>
                      <a:lnTo>
                        <a:pt x="50768" y="101536"/>
                      </a:lnTo>
                      <a:lnTo>
                        <a:pt x="0" y="50768"/>
                      </a:lnTo>
                      <a:lnTo>
                        <a:pt x="5076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4" name="Google Shape;954;p53"/>
                <p:cNvSpPr/>
                <p:nvPr/>
              </p:nvSpPr>
              <p:spPr>
                <a:xfrm>
                  <a:off x="10558425" y="2309543"/>
                  <a:ext cx="101631" cy="101536"/>
                </a:xfrm>
                <a:custGeom>
                  <a:rect b="b" l="l" r="r" t="t"/>
                  <a:pathLst>
                    <a:path extrusionOk="0" h="101536" w="101631">
                      <a:moveTo>
                        <a:pt x="50864" y="0"/>
                      </a:moveTo>
                      <a:lnTo>
                        <a:pt x="101632" y="50768"/>
                      </a:lnTo>
                      <a:lnTo>
                        <a:pt x="50864" y="101537"/>
                      </a:lnTo>
                      <a:lnTo>
                        <a:pt x="0" y="50768"/>
                      </a:lnTo>
                      <a:lnTo>
                        <a:pt x="50864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4A5D84"/>
                    </a:gs>
                    <a:gs pos="50000">
                      <a:srgbClr val="143F77"/>
                    </a:gs>
                    <a:gs pos="100000">
                      <a:srgbClr val="0D376D"/>
                    </a:gs>
                  </a:gsLst>
                  <a:lin ang="5400000" scaled="0"/>
                </a:gradFill>
                <a:ln cap="flat" cmpd="sng" w="9525">
                  <a:solidFill>
                    <a:srgbClr val="194073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sp>
            <p:nvSpPr>
              <p:cNvPr id="955" name="Google Shape;955;p53"/>
              <p:cNvSpPr/>
              <p:nvPr/>
            </p:nvSpPr>
            <p:spPr>
              <a:xfrm>
                <a:off x="4712456" y="2642251"/>
                <a:ext cx="5895975" cy="2124075"/>
              </a:xfrm>
              <a:custGeom>
                <a:rect b="b" l="l" r="r" t="t"/>
                <a:pathLst>
                  <a:path extrusionOk="0" h="2124075" w="5895975">
                    <a:moveTo>
                      <a:pt x="0" y="1628775"/>
                    </a:moveTo>
                    <a:lnTo>
                      <a:pt x="1181100" y="2124075"/>
                    </a:lnTo>
                    <a:lnTo>
                      <a:pt x="2362200" y="1276350"/>
                    </a:lnTo>
                    <a:lnTo>
                      <a:pt x="3533775" y="1485900"/>
                    </a:lnTo>
                    <a:lnTo>
                      <a:pt x="4714875" y="209550"/>
                    </a:lnTo>
                    <a:lnTo>
                      <a:pt x="5895975" y="0"/>
                    </a:lnTo>
                  </a:path>
                </a:pathLst>
              </a:custGeom>
              <a:noFill/>
              <a:ln cap="rnd" cmpd="sng" w="31700">
                <a:solidFill>
                  <a:srgbClr val="162A43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grpSp>
            <p:nvGrpSpPr>
              <p:cNvPr id="956" name="Google Shape;956;p53"/>
              <p:cNvGrpSpPr/>
              <p:nvPr/>
            </p:nvGrpSpPr>
            <p:grpSpPr>
              <a:xfrm>
                <a:off x="4660831" y="2592054"/>
                <a:ext cx="5999225" cy="2220944"/>
                <a:chOff x="4660831" y="2592054"/>
                <a:chExt cx="5999225" cy="2220944"/>
              </a:xfrm>
            </p:grpSpPr>
            <p:sp>
              <p:nvSpPr>
                <p:cNvPr id="957" name="Google Shape;957;p53"/>
                <p:cNvSpPr/>
                <p:nvPr/>
              </p:nvSpPr>
              <p:spPr>
                <a:xfrm>
                  <a:off x="4660831" y="4217686"/>
                  <a:ext cx="101631" cy="101631"/>
                </a:xfrm>
                <a:custGeom>
                  <a:rect b="b" l="l" r="r" t="t"/>
                  <a:pathLst>
                    <a:path extrusionOk="0" h="101631" w="101631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8" name="Google Shape;958;p53"/>
                <p:cNvSpPr/>
                <p:nvPr/>
              </p:nvSpPr>
              <p:spPr>
                <a:xfrm>
                  <a:off x="5840406" y="4711367"/>
                  <a:ext cx="101631" cy="101631"/>
                </a:xfrm>
                <a:custGeom>
                  <a:rect b="b" l="l" r="r" t="t"/>
                  <a:pathLst>
                    <a:path extrusionOk="0" h="101631" w="101631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59" name="Google Shape;959;p53"/>
                <p:cNvSpPr/>
                <p:nvPr/>
              </p:nvSpPr>
              <p:spPr>
                <a:xfrm>
                  <a:off x="7019887" y="3863642"/>
                  <a:ext cx="101631" cy="101631"/>
                </a:xfrm>
                <a:custGeom>
                  <a:rect b="b" l="l" r="r" t="t"/>
                  <a:pathLst>
                    <a:path extrusionOk="0" h="101631" w="101631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60" name="Google Shape;960;p53"/>
                <p:cNvSpPr/>
                <p:nvPr/>
              </p:nvSpPr>
              <p:spPr>
                <a:xfrm>
                  <a:off x="8199463" y="4076430"/>
                  <a:ext cx="101631" cy="101631"/>
                </a:xfrm>
                <a:custGeom>
                  <a:rect b="b" l="l" r="r" t="t"/>
                  <a:pathLst>
                    <a:path extrusionOk="0" h="101631" w="101631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61" name="Google Shape;961;p53"/>
                <p:cNvSpPr/>
                <p:nvPr/>
              </p:nvSpPr>
              <p:spPr>
                <a:xfrm>
                  <a:off x="9378944" y="2803224"/>
                  <a:ext cx="101632" cy="101631"/>
                </a:xfrm>
                <a:custGeom>
                  <a:rect b="b" l="l" r="r" t="t"/>
                  <a:pathLst>
                    <a:path extrusionOk="0" h="101631" w="101632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962" name="Google Shape;962;p53"/>
                <p:cNvSpPr/>
                <p:nvPr/>
              </p:nvSpPr>
              <p:spPr>
                <a:xfrm>
                  <a:off x="10558425" y="2592054"/>
                  <a:ext cx="101631" cy="101631"/>
                </a:xfrm>
                <a:custGeom>
                  <a:rect b="b" l="l" r="r" t="t"/>
                  <a:pathLst>
                    <a:path extrusionOk="0" h="101631" w="101631">
                      <a:moveTo>
                        <a:pt x="0" y="0"/>
                      </a:moveTo>
                      <a:lnTo>
                        <a:pt x="101632" y="0"/>
                      </a:lnTo>
                      <a:lnTo>
                        <a:pt x="101632" y="101632"/>
                      </a:lnTo>
                      <a:lnTo>
                        <a:pt x="0" y="10163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cap="flat" cmpd="sng" w="9525">
                  <a:solidFill>
                    <a:srgbClr val="FFFFFF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sp>
            <p:nvSpPr>
              <p:cNvPr id="963" name="Google Shape;963;p53"/>
              <p:cNvSpPr txBox="1"/>
              <p:nvPr/>
            </p:nvSpPr>
            <p:spPr>
              <a:xfrm>
                <a:off x="3544786" y="553499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0.0</a:t>
                </a:r>
                <a:endParaRPr sz="1100"/>
              </a:p>
            </p:txBody>
          </p:sp>
          <p:sp>
            <p:nvSpPr>
              <p:cNvPr id="964" name="Google Shape;964;p53"/>
              <p:cNvSpPr txBox="1"/>
              <p:nvPr/>
            </p:nvSpPr>
            <p:spPr>
              <a:xfrm>
                <a:off x="3544786" y="5182569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0.5</a:t>
                </a:r>
                <a:endParaRPr sz="1100"/>
              </a:p>
            </p:txBody>
          </p:sp>
          <p:sp>
            <p:nvSpPr>
              <p:cNvPr id="965" name="Google Shape;965;p53"/>
              <p:cNvSpPr txBox="1"/>
              <p:nvPr/>
            </p:nvSpPr>
            <p:spPr>
              <a:xfrm>
                <a:off x="3544786" y="483014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1.0</a:t>
                </a:r>
                <a:endParaRPr sz="1100"/>
              </a:p>
            </p:txBody>
          </p:sp>
          <p:sp>
            <p:nvSpPr>
              <p:cNvPr id="966" name="Google Shape;966;p53"/>
              <p:cNvSpPr txBox="1"/>
              <p:nvPr/>
            </p:nvSpPr>
            <p:spPr>
              <a:xfrm>
                <a:off x="3544786" y="4477719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1.5</a:t>
                </a:r>
                <a:endParaRPr sz="1100"/>
              </a:p>
            </p:txBody>
          </p:sp>
          <p:sp>
            <p:nvSpPr>
              <p:cNvPr id="967" name="Google Shape;967;p53"/>
              <p:cNvSpPr txBox="1"/>
              <p:nvPr/>
            </p:nvSpPr>
            <p:spPr>
              <a:xfrm>
                <a:off x="3544786" y="412529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2.0</a:t>
                </a:r>
                <a:endParaRPr sz="1100"/>
              </a:p>
            </p:txBody>
          </p:sp>
          <p:sp>
            <p:nvSpPr>
              <p:cNvPr id="968" name="Google Shape;968;p53"/>
              <p:cNvSpPr txBox="1"/>
              <p:nvPr/>
            </p:nvSpPr>
            <p:spPr>
              <a:xfrm>
                <a:off x="3544786" y="3772869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2.5</a:t>
                </a:r>
                <a:endParaRPr sz="1100"/>
              </a:p>
            </p:txBody>
          </p:sp>
          <p:sp>
            <p:nvSpPr>
              <p:cNvPr id="969" name="Google Shape;969;p53"/>
              <p:cNvSpPr txBox="1"/>
              <p:nvPr/>
            </p:nvSpPr>
            <p:spPr>
              <a:xfrm>
                <a:off x="3544786" y="342044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3.0</a:t>
                </a:r>
                <a:endParaRPr sz="1100"/>
              </a:p>
            </p:txBody>
          </p:sp>
          <p:sp>
            <p:nvSpPr>
              <p:cNvPr id="970" name="Google Shape;970;p53"/>
              <p:cNvSpPr txBox="1"/>
              <p:nvPr/>
            </p:nvSpPr>
            <p:spPr>
              <a:xfrm>
                <a:off x="3544786" y="3068019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3.5</a:t>
                </a:r>
                <a:endParaRPr sz="1100"/>
              </a:p>
            </p:txBody>
          </p:sp>
          <p:sp>
            <p:nvSpPr>
              <p:cNvPr id="971" name="Google Shape;971;p53"/>
              <p:cNvSpPr txBox="1"/>
              <p:nvPr/>
            </p:nvSpPr>
            <p:spPr>
              <a:xfrm>
                <a:off x="3544786" y="271559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4.0</a:t>
                </a:r>
                <a:endParaRPr sz="1100"/>
              </a:p>
            </p:txBody>
          </p:sp>
          <p:sp>
            <p:nvSpPr>
              <p:cNvPr id="972" name="Google Shape;972;p53"/>
              <p:cNvSpPr txBox="1"/>
              <p:nvPr/>
            </p:nvSpPr>
            <p:spPr>
              <a:xfrm>
                <a:off x="3544786" y="2363169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4.5</a:t>
                </a:r>
                <a:endParaRPr sz="1100"/>
              </a:p>
            </p:txBody>
          </p:sp>
          <p:sp>
            <p:nvSpPr>
              <p:cNvPr id="973" name="Google Shape;973;p53"/>
              <p:cNvSpPr txBox="1"/>
              <p:nvPr/>
            </p:nvSpPr>
            <p:spPr>
              <a:xfrm>
                <a:off x="3544786" y="2010744"/>
                <a:ext cx="482061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5.0</a:t>
                </a:r>
                <a:endParaRPr sz="1100"/>
              </a:p>
            </p:txBody>
          </p:sp>
          <p:sp>
            <p:nvSpPr>
              <p:cNvPr id="974" name="Google Shape;974;p53"/>
              <p:cNvSpPr txBox="1"/>
              <p:nvPr/>
            </p:nvSpPr>
            <p:spPr>
              <a:xfrm>
                <a:off x="4247505" y="5792169"/>
                <a:ext cx="9440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2010</a:t>
                </a:r>
                <a:endParaRPr sz="1100"/>
              </a:p>
            </p:txBody>
          </p:sp>
          <p:sp>
            <p:nvSpPr>
              <p:cNvPr id="975" name="Google Shape;975;p53"/>
              <p:cNvSpPr txBox="1"/>
              <p:nvPr/>
            </p:nvSpPr>
            <p:spPr>
              <a:xfrm>
                <a:off x="5454533" y="5792169"/>
                <a:ext cx="92345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2011</a:t>
                </a:r>
                <a:endParaRPr sz="1100"/>
              </a:p>
            </p:txBody>
          </p:sp>
          <p:sp>
            <p:nvSpPr>
              <p:cNvPr id="976" name="Google Shape;976;p53"/>
              <p:cNvSpPr txBox="1"/>
              <p:nvPr/>
            </p:nvSpPr>
            <p:spPr>
              <a:xfrm>
                <a:off x="6610752" y="5792169"/>
                <a:ext cx="9440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2012</a:t>
                </a:r>
                <a:endParaRPr sz="1100"/>
              </a:p>
            </p:txBody>
          </p:sp>
          <p:sp>
            <p:nvSpPr>
              <p:cNvPr id="977" name="Google Shape;977;p53"/>
              <p:cNvSpPr txBox="1"/>
              <p:nvPr/>
            </p:nvSpPr>
            <p:spPr>
              <a:xfrm>
                <a:off x="7789281" y="5792169"/>
                <a:ext cx="9440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2013</a:t>
                </a:r>
                <a:endParaRPr sz="1100"/>
              </a:p>
            </p:txBody>
          </p:sp>
          <p:sp>
            <p:nvSpPr>
              <p:cNvPr id="978" name="Google Shape;978;p53"/>
              <p:cNvSpPr txBox="1"/>
              <p:nvPr/>
            </p:nvSpPr>
            <p:spPr>
              <a:xfrm>
                <a:off x="8965809" y="5792169"/>
                <a:ext cx="9440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2014</a:t>
                </a:r>
                <a:endParaRPr sz="1100"/>
              </a:p>
            </p:txBody>
          </p:sp>
          <p:sp>
            <p:nvSpPr>
              <p:cNvPr id="979" name="Google Shape;979;p53"/>
              <p:cNvSpPr txBox="1"/>
              <p:nvPr/>
            </p:nvSpPr>
            <p:spPr>
              <a:xfrm>
                <a:off x="10145480" y="5792169"/>
                <a:ext cx="94400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2015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3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4" name="Google Shape;984;p54"/>
          <p:cNvGrpSpPr/>
          <p:nvPr/>
        </p:nvGrpSpPr>
        <p:grpSpPr>
          <a:xfrm>
            <a:off x="720092" y="1685042"/>
            <a:ext cx="2706630" cy="2740272"/>
            <a:chOff x="960122" y="2519188"/>
            <a:chExt cx="3608840" cy="3653696"/>
          </a:xfrm>
        </p:grpSpPr>
        <p:sp>
          <p:nvSpPr>
            <p:cNvPr id="985" name="Google Shape;985;p54"/>
            <p:cNvSpPr/>
            <p:nvPr/>
          </p:nvSpPr>
          <p:spPr>
            <a:xfrm flipH="1">
              <a:off x="2831952" y="2519189"/>
              <a:ext cx="1157965" cy="1081241"/>
            </a:xfrm>
            <a:custGeom>
              <a:rect b="b" l="l" r="r" t="t"/>
              <a:pathLst>
                <a:path extrusionOk="0" h="1081241" w="1157965">
                  <a:moveTo>
                    <a:pt x="1157965" y="0"/>
                  </a:moveTo>
                  <a:lnTo>
                    <a:pt x="1007633" y="7591"/>
                  </a:lnTo>
                  <a:cubicBezTo>
                    <a:pt x="665971" y="42289"/>
                    <a:pt x="354327" y="178525"/>
                    <a:pt x="103352" y="385648"/>
                  </a:cubicBezTo>
                  <a:lnTo>
                    <a:pt x="0" y="479582"/>
                  </a:lnTo>
                  <a:lnTo>
                    <a:pt x="601659" y="1081241"/>
                  </a:lnTo>
                  <a:lnTo>
                    <a:pt x="679395" y="1017103"/>
                  </a:lnTo>
                  <a:cubicBezTo>
                    <a:pt x="809272" y="929359"/>
                    <a:pt x="961394" y="872040"/>
                    <a:pt x="1125532" y="855371"/>
                  </a:cubicBezTo>
                  <a:lnTo>
                    <a:pt x="1157965" y="8537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6" name="Google Shape;986;p54"/>
            <p:cNvSpPr/>
            <p:nvPr/>
          </p:nvSpPr>
          <p:spPr>
            <a:xfrm flipH="1">
              <a:off x="1539167" y="2519188"/>
              <a:ext cx="1157964" cy="1081242"/>
            </a:xfrm>
            <a:custGeom>
              <a:rect b="b" l="l" r="r" t="t"/>
              <a:pathLst>
                <a:path extrusionOk="0" h="1081242" w="1157964">
                  <a:moveTo>
                    <a:pt x="0" y="0"/>
                  </a:moveTo>
                  <a:lnTo>
                    <a:pt x="0" y="853734"/>
                  </a:lnTo>
                  <a:lnTo>
                    <a:pt x="32432" y="855372"/>
                  </a:lnTo>
                  <a:cubicBezTo>
                    <a:pt x="196571" y="872041"/>
                    <a:pt x="348692" y="929360"/>
                    <a:pt x="478570" y="1017104"/>
                  </a:cubicBezTo>
                  <a:lnTo>
                    <a:pt x="556306" y="1081242"/>
                  </a:lnTo>
                  <a:lnTo>
                    <a:pt x="1157964" y="479584"/>
                  </a:lnTo>
                  <a:lnTo>
                    <a:pt x="1054610" y="385648"/>
                  </a:lnTo>
                  <a:cubicBezTo>
                    <a:pt x="803635" y="178525"/>
                    <a:pt x="491991" y="42289"/>
                    <a:pt x="150329" y="7591"/>
                  </a:cubicBezTo>
                  <a:close/>
                </a:path>
              </a:pathLst>
            </a:custGeom>
            <a:solidFill>
              <a:srgbClr val="E5AD47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7" name="Google Shape;987;p54"/>
            <p:cNvSpPr/>
            <p:nvPr/>
          </p:nvSpPr>
          <p:spPr>
            <a:xfrm flipH="1">
              <a:off x="3499204" y="3118880"/>
              <a:ext cx="1069758" cy="1157966"/>
            </a:xfrm>
            <a:custGeom>
              <a:rect b="b" l="l" r="r" t="t"/>
              <a:pathLst>
                <a:path extrusionOk="0" h="1157966" w="1069758">
                  <a:moveTo>
                    <a:pt x="479583" y="0"/>
                  </a:moveTo>
                  <a:lnTo>
                    <a:pt x="385648" y="103354"/>
                  </a:lnTo>
                  <a:cubicBezTo>
                    <a:pt x="178525" y="354329"/>
                    <a:pt x="42289" y="665973"/>
                    <a:pt x="7591" y="1007635"/>
                  </a:cubicBezTo>
                  <a:lnTo>
                    <a:pt x="0" y="1157966"/>
                  </a:lnTo>
                  <a:lnTo>
                    <a:pt x="831396" y="1157966"/>
                  </a:lnTo>
                  <a:lnTo>
                    <a:pt x="832944" y="1127313"/>
                  </a:lnTo>
                  <a:cubicBezTo>
                    <a:pt x="849613" y="963174"/>
                    <a:pt x="906933" y="811053"/>
                    <a:pt x="994676" y="681176"/>
                  </a:cubicBezTo>
                  <a:lnTo>
                    <a:pt x="1069758" y="590175"/>
                  </a:lnTo>
                  <a:close/>
                </a:path>
              </a:pathLst>
            </a:custGeom>
            <a:solidFill>
              <a:srgbClr val="162A42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8" name="Google Shape;988;p54"/>
            <p:cNvSpPr/>
            <p:nvPr/>
          </p:nvSpPr>
          <p:spPr>
            <a:xfrm flipH="1">
              <a:off x="960123" y="3118881"/>
              <a:ext cx="1069757" cy="1157964"/>
            </a:xfrm>
            <a:custGeom>
              <a:rect b="b" l="l" r="r" t="t"/>
              <a:pathLst>
                <a:path extrusionOk="0" h="1157964" w="1069757">
                  <a:moveTo>
                    <a:pt x="590175" y="0"/>
                  </a:moveTo>
                  <a:lnTo>
                    <a:pt x="0" y="590175"/>
                  </a:lnTo>
                  <a:lnTo>
                    <a:pt x="75081" y="681175"/>
                  </a:lnTo>
                  <a:cubicBezTo>
                    <a:pt x="162825" y="811052"/>
                    <a:pt x="220144" y="963173"/>
                    <a:pt x="236814" y="1127312"/>
                  </a:cubicBezTo>
                  <a:lnTo>
                    <a:pt x="238361" y="1157964"/>
                  </a:lnTo>
                  <a:lnTo>
                    <a:pt x="1069757" y="1157964"/>
                  </a:lnTo>
                  <a:lnTo>
                    <a:pt x="1062166" y="1007633"/>
                  </a:lnTo>
                  <a:cubicBezTo>
                    <a:pt x="1027468" y="665971"/>
                    <a:pt x="891232" y="354327"/>
                    <a:pt x="684109" y="1033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9" name="Google Shape;989;p54"/>
            <p:cNvSpPr/>
            <p:nvPr/>
          </p:nvSpPr>
          <p:spPr>
            <a:xfrm flipH="1">
              <a:off x="960122" y="4426794"/>
              <a:ext cx="1074986" cy="1157964"/>
            </a:xfrm>
            <a:custGeom>
              <a:rect b="b" l="l" r="r" t="t"/>
              <a:pathLst>
                <a:path extrusionOk="0" h="1157964" w="1074986">
                  <a:moveTo>
                    <a:pt x="1074986" y="0"/>
                  </a:moveTo>
                  <a:lnTo>
                    <a:pt x="243006" y="0"/>
                  </a:lnTo>
                  <a:lnTo>
                    <a:pt x="242043" y="19086"/>
                  </a:lnTo>
                  <a:cubicBezTo>
                    <a:pt x="225373" y="183224"/>
                    <a:pt x="168054" y="335345"/>
                    <a:pt x="80310" y="465223"/>
                  </a:cubicBezTo>
                  <a:lnTo>
                    <a:pt x="0" y="562560"/>
                  </a:lnTo>
                  <a:lnTo>
                    <a:pt x="595404" y="1157964"/>
                  </a:lnTo>
                  <a:lnTo>
                    <a:pt x="689338" y="1054611"/>
                  </a:lnTo>
                  <a:cubicBezTo>
                    <a:pt x="896461" y="803636"/>
                    <a:pt x="1032697" y="491992"/>
                    <a:pt x="1067395" y="150330"/>
                  </a:cubicBezTo>
                  <a:close/>
                </a:path>
              </a:pathLst>
            </a:custGeom>
            <a:solidFill>
              <a:srgbClr val="050F1C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0" name="Google Shape;990;p54"/>
            <p:cNvSpPr/>
            <p:nvPr/>
          </p:nvSpPr>
          <p:spPr>
            <a:xfrm flipH="1">
              <a:off x="3493974" y="4426794"/>
              <a:ext cx="1074988" cy="1157965"/>
            </a:xfrm>
            <a:custGeom>
              <a:rect b="b" l="l" r="r" t="t"/>
              <a:pathLst>
                <a:path extrusionOk="0" h="1157965" w="1074988">
                  <a:moveTo>
                    <a:pt x="831980" y="0"/>
                  </a:moveTo>
                  <a:lnTo>
                    <a:pt x="0" y="0"/>
                  </a:lnTo>
                  <a:lnTo>
                    <a:pt x="7590" y="150330"/>
                  </a:lnTo>
                  <a:cubicBezTo>
                    <a:pt x="42288" y="491992"/>
                    <a:pt x="178524" y="803636"/>
                    <a:pt x="385647" y="1054611"/>
                  </a:cubicBezTo>
                  <a:lnTo>
                    <a:pt x="479583" y="1157965"/>
                  </a:lnTo>
                  <a:lnTo>
                    <a:pt x="1074988" y="562561"/>
                  </a:lnTo>
                  <a:lnTo>
                    <a:pt x="994676" y="465223"/>
                  </a:lnTo>
                  <a:cubicBezTo>
                    <a:pt x="906933" y="335345"/>
                    <a:pt x="849613" y="183224"/>
                    <a:pt x="832944" y="190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1" name="Google Shape;991;p54"/>
            <p:cNvSpPr/>
            <p:nvPr/>
          </p:nvSpPr>
          <p:spPr>
            <a:xfrm flipH="1">
              <a:off x="1539167" y="5091642"/>
              <a:ext cx="1157964" cy="1081242"/>
            </a:xfrm>
            <a:custGeom>
              <a:rect b="b" l="l" r="r" t="t"/>
              <a:pathLst>
                <a:path extrusionOk="0" h="1081242" w="1157964">
                  <a:moveTo>
                    <a:pt x="556305" y="0"/>
                  </a:moveTo>
                  <a:lnTo>
                    <a:pt x="478570" y="64138"/>
                  </a:lnTo>
                  <a:cubicBezTo>
                    <a:pt x="348692" y="151882"/>
                    <a:pt x="196571" y="209201"/>
                    <a:pt x="32433" y="225871"/>
                  </a:cubicBezTo>
                  <a:lnTo>
                    <a:pt x="0" y="227508"/>
                  </a:lnTo>
                  <a:lnTo>
                    <a:pt x="0" y="1081242"/>
                  </a:lnTo>
                  <a:lnTo>
                    <a:pt x="150329" y="1073651"/>
                  </a:lnTo>
                  <a:cubicBezTo>
                    <a:pt x="491991" y="1038953"/>
                    <a:pt x="803635" y="902717"/>
                    <a:pt x="1054610" y="695594"/>
                  </a:cubicBezTo>
                  <a:lnTo>
                    <a:pt x="1157964" y="6016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2" name="Google Shape;992;p54"/>
            <p:cNvSpPr/>
            <p:nvPr/>
          </p:nvSpPr>
          <p:spPr>
            <a:xfrm flipH="1">
              <a:off x="2831952" y="5091643"/>
              <a:ext cx="1157965" cy="1081241"/>
            </a:xfrm>
            <a:custGeom>
              <a:rect b="b" l="l" r="r" t="t"/>
              <a:pathLst>
                <a:path extrusionOk="0" h="1081241" w="1157965">
                  <a:moveTo>
                    <a:pt x="601660" y="0"/>
                  </a:moveTo>
                  <a:lnTo>
                    <a:pt x="0" y="601659"/>
                  </a:lnTo>
                  <a:lnTo>
                    <a:pt x="103352" y="695593"/>
                  </a:lnTo>
                  <a:cubicBezTo>
                    <a:pt x="354327" y="902716"/>
                    <a:pt x="665971" y="1038952"/>
                    <a:pt x="1007633" y="1073650"/>
                  </a:cubicBezTo>
                  <a:lnTo>
                    <a:pt x="1157965" y="1081241"/>
                  </a:lnTo>
                  <a:lnTo>
                    <a:pt x="1157965" y="227507"/>
                  </a:lnTo>
                  <a:lnTo>
                    <a:pt x="1125532" y="225870"/>
                  </a:lnTo>
                  <a:cubicBezTo>
                    <a:pt x="961394" y="209200"/>
                    <a:pt x="809272" y="151881"/>
                    <a:pt x="679395" y="64137"/>
                  </a:cubicBezTo>
                  <a:close/>
                </a:path>
              </a:pathLst>
            </a:custGeom>
            <a:solidFill>
              <a:srgbClr val="2A4256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3" name="Google Shape;993;p54"/>
            <p:cNvSpPr/>
            <p:nvPr/>
          </p:nvSpPr>
          <p:spPr>
            <a:xfrm rot="1800000">
              <a:off x="3112100" y="2897428"/>
              <a:ext cx="415594" cy="342806"/>
            </a:xfrm>
            <a:custGeom>
              <a:rect b="b" l="l" r="r" t="t"/>
              <a:pathLst>
                <a:path extrusionOk="0" h="160" w="194">
                  <a:moveTo>
                    <a:pt x="189" y="46"/>
                  </a:moveTo>
                  <a:cubicBezTo>
                    <a:pt x="186" y="42"/>
                    <a:pt x="182" y="40"/>
                    <a:pt x="17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6" y="40"/>
                    <a:pt x="25" y="49"/>
                    <a:pt x="22" y="59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3"/>
                    <a:pt x="14" y="28"/>
                    <a:pt x="21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9" y="20"/>
                    <a:pt x="0" y="29"/>
                    <a:pt x="0" y="4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" y="150"/>
                    <a:pt x="2" y="152"/>
                    <a:pt x="3" y="154"/>
                  </a:cubicBezTo>
                  <a:cubicBezTo>
                    <a:pt x="6" y="158"/>
                    <a:pt x="11" y="160"/>
                    <a:pt x="16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57" y="160"/>
                    <a:pt x="168" y="152"/>
                    <a:pt x="171" y="14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4" y="56"/>
                    <a:pt x="193" y="50"/>
                    <a:pt x="189" y="46"/>
                  </a:cubicBezTo>
                  <a:close/>
                  <a:moveTo>
                    <a:pt x="184" y="59"/>
                  </a:moveTo>
                  <a:cubicBezTo>
                    <a:pt x="163" y="140"/>
                    <a:pt x="163" y="140"/>
                    <a:pt x="163" y="140"/>
                  </a:cubicBezTo>
                  <a:cubicBezTo>
                    <a:pt x="161" y="146"/>
                    <a:pt x="154" y="152"/>
                    <a:pt x="147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3" y="152"/>
                    <a:pt x="11" y="151"/>
                    <a:pt x="9" y="149"/>
                  </a:cubicBezTo>
                  <a:cubicBezTo>
                    <a:pt x="9" y="148"/>
                    <a:pt x="9" y="148"/>
                    <a:pt x="8" y="147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4"/>
                    <a:pt x="39" y="48"/>
                    <a:pt x="4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48"/>
                    <a:pt x="182" y="49"/>
                    <a:pt x="183" y="51"/>
                  </a:cubicBezTo>
                  <a:cubicBezTo>
                    <a:pt x="185" y="53"/>
                    <a:pt x="185" y="56"/>
                    <a:pt x="184" y="59"/>
                  </a:cubicBezTo>
                  <a:close/>
                  <a:moveTo>
                    <a:pt x="100" y="80"/>
                  </a:moveTo>
                  <a:cubicBezTo>
                    <a:pt x="160" y="80"/>
                    <a:pt x="160" y="80"/>
                    <a:pt x="160" y="80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00" y="72"/>
                    <a:pt x="100" y="72"/>
                    <a:pt x="100" y="72"/>
                  </a:cubicBezTo>
                  <a:lnTo>
                    <a:pt x="100" y="80"/>
                  </a:lnTo>
                  <a:close/>
                  <a:moveTo>
                    <a:pt x="80" y="9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80" y="88"/>
                    <a:pt x="80" y="88"/>
                    <a:pt x="80" y="88"/>
                  </a:cubicBezTo>
                  <a:lnTo>
                    <a:pt x="80" y="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4" name="Google Shape;994;p54"/>
            <p:cNvSpPr/>
            <p:nvPr/>
          </p:nvSpPr>
          <p:spPr>
            <a:xfrm rot="8100000">
              <a:off x="3774979" y="4658331"/>
              <a:ext cx="512977" cy="436413"/>
            </a:xfrm>
            <a:custGeom>
              <a:rect b="b" l="l" r="r" t="t"/>
              <a:pathLst>
                <a:path extrusionOk="0" h="187" w="221">
                  <a:moveTo>
                    <a:pt x="193" y="102"/>
                  </a:moveTo>
                  <a:cubicBezTo>
                    <a:pt x="221" y="74"/>
                    <a:pt x="221" y="74"/>
                    <a:pt x="221" y="7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119" y="187"/>
                    <a:pt x="119" y="187"/>
                    <a:pt x="119" y="187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87" y="96"/>
                    <a:pt x="187" y="96"/>
                    <a:pt x="187" y="96"/>
                  </a:cubicBezTo>
                  <a:lnTo>
                    <a:pt x="193" y="102"/>
                  </a:lnTo>
                  <a:close/>
                  <a:moveTo>
                    <a:pt x="12" y="80"/>
                  </a:moveTo>
                  <a:cubicBezTo>
                    <a:pt x="80" y="12"/>
                    <a:pt x="80" y="12"/>
                    <a:pt x="80" y="12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29" y="96"/>
                    <a:pt x="29" y="96"/>
                    <a:pt x="29" y="96"/>
                  </a:cubicBezTo>
                  <a:lnTo>
                    <a:pt x="12" y="80"/>
                  </a:lnTo>
                  <a:close/>
                  <a:moveTo>
                    <a:pt x="167" y="128"/>
                  </a:moveTo>
                  <a:cubicBezTo>
                    <a:pt x="142" y="102"/>
                    <a:pt x="142" y="102"/>
                    <a:pt x="142" y="102"/>
                  </a:cubicBezTo>
                  <a:cubicBezTo>
                    <a:pt x="140" y="101"/>
                    <a:pt x="138" y="101"/>
                    <a:pt x="136" y="102"/>
                  </a:cubicBezTo>
                  <a:cubicBezTo>
                    <a:pt x="135" y="104"/>
                    <a:pt x="135" y="106"/>
                    <a:pt x="136" y="108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25" y="119"/>
                    <a:pt x="125" y="119"/>
                    <a:pt x="125" y="119"/>
                  </a:cubicBezTo>
                  <a:cubicBezTo>
                    <a:pt x="123" y="118"/>
                    <a:pt x="121" y="118"/>
                    <a:pt x="119" y="119"/>
                  </a:cubicBezTo>
                  <a:cubicBezTo>
                    <a:pt x="118" y="121"/>
                    <a:pt x="118" y="123"/>
                    <a:pt x="119" y="125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33" y="162"/>
                    <a:pt x="133" y="162"/>
                    <a:pt x="133" y="162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6" y="135"/>
                    <a:pt x="104" y="135"/>
                    <a:pt x="102" y="136"/>
                  </a:cubicBezTo>
                  <a:cubicBezTo>
                    <a:pt x="101" y="138"/>
                    <a:pt x="101" y="140"/>
                    <a:pt x="102" y="142"/>
                  </a:cubicBezTo>
                  <a:cubicBezTo>
                    <a:pt x="128" y="167"/>
                    <a:pt x="128" y="167"/>
                    <a:pt x="128" y="167"/>
                  </a:cubicBezTo>
                  <a:cubicBezTo>
                    <a:pt x="128" y="167"/>
                    <a:pt x="128" y="167"/>
                    <a:pt x="128" y="167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76" y="119"/>
                    <a:pt x="176" y="119"/>
                    <a:pt x="176" y="119"/>
                  </a:cubicBezTo>
                  <a:lnTo>
                    <a:pt x="167" y="128"/>
                  </a:lnTo>
                  <a:close/>
                  <a:moveTo>
                    <a:pt x="170" y="102"/>
                  </a:moveTo>
                  <a:cubicBezTo>
                    <a:pt x="133" y="65"/>
                    <a:pt x="133" y="65"/>
                    <a:pt x="133" y="65"/>
                  </a:cubicBezTo>
                  <a:cubicBezTo>
                    <a:pt x="132" y="64"/>
                    <a:pt x="129" y="64"/>
                    <a:pt x="128" y="65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81" y="91"/>
                    <a:pt x="181" y="91"/>
                    <a:pt x="181" y="91"/>
                  </a:cubicBezTo>
                  <a:lnTo>
                    <a:pt x="170" y="102"/>
                  </a:lnTo>
                  <a:close/>
                  <a:moveTo>
                    <a:pt x="147" y="12"/>
                  </a:moveTo>
                  <a:cubicBezTo>
                    <a:pt x="210" y="74"/>
                    <a:pt x="210" y="74"/>
                    <a:pt x="210" y="74"/>
                  </a:cubicBezTo>
                  <a:cubicBezTo>
                    <a:pt x="193" y="91"/>
                    <a:pt x="193" y="91"/>
                    <a:pt x="193" y="91"/>
                  </a:cubicBezTo>
                  <a:cubicBezTo>
                    <a:pt x="130" y="29"/>
                    <a:pt x="130" y="29"/>
                    <a:pt x="130" y="29"/>
                  </a:cubicBezTo>
                  <a:lnTo>
                    <a:pt x="147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5" name="Google Shape;995;p54"/>
            <p:cNvSpPr/>
            <p:nvPr/>
          </p:nvSpPr>
          <p:spPr>
            <a:xfrm rot="9900000">
              <a:off x="3120028" y="5419476"/>
              <a:ext cx="381800" cy="425573"/>
            </a:xfrm>
            <a:custGeom>
              <a:rect b="b" l="l" r="r" t="t"/>
              <a:pathLst>
                <a:path extrusionOk="0" h="192" w="172">
                  <a:moveTo>
                    <a:pt x="89" y="190"/>
                  </a:moveTo>
                  <a:cubicBezTo>
                    <a:pt x="167" y="56"/>
                    <a:pt x="167" y="56"/>
                    <a:pt x="167" y="56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1"/>
                    <a:pt x="83" y="191"/>
                    <a:pt x="83" y="191"/>
                  </a:cubicBezTo>
                  <a:cubicBezTo>
                    <a:pt x="83" y="191"/>
                    <a:pt x="84" y="191"/>
                    <a:pt x="84" y="191"/>
                  </a:cubicBezTo>
                  <a:cubicBezTo>
                    <a:pt x="84" y="191"/>
                    <a:pt x="84" y="192"/>
                    <a:pt x="84" y="192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85" y="192"/>
                    <a:pt x="86" y="192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7" y="192"/>
                    <a:pt x="87" y="192"/>
                  </a:cubicBezTo>
                  <a:cubicBezTo>
                    <a:pt x="87" y="192"/>
                    <a:pt x="87" y="192"/>
                    <a:pt x="88" y="192"/>
                  </a:cubicBezTo>
                  <a:cubicBezTo>
                    <a:pt x="88" y="192"/>
                    <a:pt x="88" y="191"/>
                    <a:pt x="88" y="191"/>
                  </a:cubicBezTo>
                  <a:cubicBezTo>
                    <a:pt x="88" y="191"/>
                    <a:pt x="88" y="191"/>
                    <a:pt x="89" y="191"/>
                  </a:cubicBezTo>
                  <a:cubicBezTo>
                    <a:pt x="89" y="191"/>
                    <a:pt x="89" y="191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89" y="190"/>
                    <a:pt x="89" y="190"/>
                    <a:pt x="89" y="190"/>
                  </a:cubicBezTo>
                  <a:close/>
                  <a:moveTo>
                    <a:pt x="109" y="56"/>
                  </a:moveTo>
                  <a:cubicBezTo>
                    <a:pt x="86" y="168"/>
                    <a:pt x="86" y="168"/>
                    <a:pt x="86" y="168"/>
                  </a:cubicBezTo>
                  <a:cubicBezTo>
                    <a:pt x="62" y="56"/>
                    <a:pt x="62" y="56"/>
                    <a:pt x="62" y="56"/>
                  </a:cubicBezTo>
                  <a:lnTo>
                    <a:pt x="109" y="56"/>
                  </a:lnTo>
                  <a:close/>
                  <a:moveTo>
                    <a:pt x="63" y="48"/>
                  </a:moveTo>
                  <a:cubicBezTo>
                    <a:pt x="86" y="12"/>
                    <a:pt x="86" y="12"/>
                    <a:pt x="86" y="12"/>
                  </a:cubicBezTo>
                  <a:cubicBezTo>
                    <a:pt x="108" y="48"/>
                    <a:pt x="108" y="48"/>
                    <a:pt x="108" y="48"/>
                  </a:cubicBezTo>
                  <a:lnTo>
                    <a:pt x="63" y="48"/>
                  </a:lnTo>
                  <a:close/>
                  <a:moveTo>
                    <a:pt x="95" y="165"/>
                  </a:moveTo>
                  <a:cubicBezTo>
                    <a:pt x="117" y="56"/>
                    <a:pt x="117" y="56"/>
                    <a:pt x="117" y="56"/>
                  </a:cubicBezTo>
                  <a:cubicBezTo>
                    <a:pt x="157" y="56"/>
                    <a:pt x="157" y="56"/>
                    <a:pt x="157" y="56"/>
                  </a:cubicBezTo>
                  <a:lnTo>
                    <a:pt x="95" y="165"/>
                  </a:lnTo>
                  <a:close/>
                  <a:moveTo>
                    <a:pt x="159" y="48"/>
                  </a:moveTo>
                  <a:cubicBezTo>
                    <a:pt x="118" y="48"/>
                    <a:pt x="118" y="48"/>
                    <a:pt x="118" y="4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139" y="8"/>
                    <a:pt x="139" y="8"/>
                    <a:pt x="139" y="8"/>
                  </a:cubicBezTo>
                  <a:lnTo>
                    <a:pt x="159" y="48"/>
                  </a:lnTo>
                  <a:close/>
                  <a:moveTo>
                    <a:pt x="33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13" y="48"/>
                    <a:pt x="13" y="48"/>
                    <a:pt x="13" y="48"/>
                  </a:cubicBezTo>
                  <a:lnTo>
                    <a:pt x="33" y="8"/>
                  </a:lnTo>
                  <a:close/>
                  <a:moveTo>
                    <a:pt x="54" y="56"/>
                  </a:moveTo>
                  <a:cubicBezTo>
                    <a:pt x="77" y="165"/>
                    <a:pt x="77" y="165"/>
                    <a:pt x="77" y="165"/>
                  </a:cubicBezTo>
                  <a:cubicBezTo>
                    <a:pt x="13" y="56"/>
                    <a:pt x="13" y="56"/>
                    <a:pt x="13" y="56"/>
                  </a:cubicBezTo>
                  <a:lnTo>
                    <a:pt x="54" y="5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6" name="Google Shape;996;p54"/>
            <p:cNvSpPr/>
            <p:nvPr/>
          </p:nvSpPr>
          <p:spPr>
            <a:xfrm rot="1800000">
              <a:off x="2031359" y="5459126"/>
              <a:ext cx="447018" cy="447018"/>
            </a:xfrm>
            <a:custGeom>
              <a:rect b="b" l="l" r="r" t="t"/>
              <a:pathLst>
                <a:path extrusionOk="0" h="200" w="200">
                  <a:moveTo>
                    <a:pt x="129" y="103"/>
                  </a:moveTo>
                  <a:cubicBezTo>
                    <a:pt x="124" y="98"/>
                    <a:pt x="117" y="94"/>
                    <a:pt x="106" y="92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10" y="55"/>
                    <a:pt x="114" y="56"/>
                    <a:pt x="117" y="59"/>
                  </a:cubicBezTo>
                  <a:cubicBezTo>
                    <a:pt x="120" y="61"/>
                    <a:pt x="123" y="64"/>
                    <a:pt x="127" y="68"/>
                  </a:cubicBezTo>
                  <a:cubicBezTo>
                    <a:pt x="133" y="65"/>
                    <a:pt x="133" y="65"/>
                    <a:pt x="133" y="65"/>
                  </a:cubicBezTo>
                  <a:cubicBezTo>
                    <a:pt x="130" y="60"/>
                    <a:pt x="126" y="56"/>
                    <a:pt x="122" y="53"/>
                  </a:cubicBezTo>
                  <a:cubicBezTo>
                    <a:pt x="118" y="50"/>
                    <a:pt x="112" y="49"/>
                    <a:pt x="106" y="48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1" y="49"/>
                    <a:pt x="84" y="52"/>
                    <a:pt x="79" y="56"/>
                  </a:cubicBezTo>
                  <a:cubicBezTo>
                    <a:pt x="74" y="60"/>
                    <a:pt x="72" y="66"/>
                    <a:pt x="72" y="73"/>
                  </a:cubicBezTo>
                  <a:cubicBezTo>
                    <a:pt x="72" y="80"/>
                    <a:pt x="74" y="85"/>
                    <a:pt x="78" y="89"/>
                  </a:cubicBezTo>
                  <a:cubicBezTo>
                    <a:pt x="83" y="93"/>
                    <a:pt x="90" y="96"/>
                    <a:pt x="100" y="9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5" y="139"/>
                    <a:pt x="90" y="137"/>
                    <a:pt x="86" y="135"/>
                  </a:cubicBezTo>
                  <a:cubicBezTo>
                    <a:pt x="83" y="132"/>
                    <a:pt x="79" y="128"/>
                    <a:pt x="76" y="123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4" y="134"/>
                    <a:pt x="78" y="139"/>
                    <a:pt x="83" y="142"/>
                  </a:cubicBezTo>
                  <a:cubicBezTo>
                    <a:pt x="88" y="145"/>
                    <a:pt x="94" y="146"/>
                    <a:pt x="100" y="147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6" y="146"/>
                    <a:pt x="124" y="143"/>
                    <a:pt x="129" y="138"/>
                  </a:cubicBezTo>
                  <a:cubicBezTo>
                    <a:pt x="134" y="134"/>
                    <a:pt x="137" y="127"/>
                    <a:pt x="137" y="119"/>
                  </a:cubicBezTo>
                  <a:cubicBezTo>
                    <a:pt x="137" y="113"/>
                    <a:pt x="134" y="107"/>
                    <a:pt x="129" y="103"/>
                  </a:cubicBezTo>
                  <a:close/>
                  <a:moveTo>
                    <a:pt x="100" y="90"/>
                  </a:moveTo>
                  <a:cubicBezTo>
                    <a:pt x="93" y="88"/>
                    <a:pt x="88" y="86"/>
                    <a:pt x="84" y="83"/>
                  </a:cubicBezTo>
                  <a:cubicBezTo>
                    <a:pt x="81" y="80"/>
                    <a:pt x="79" y="77"/>
                    <a:pt x="79" y="72"/>
                  </a:cubicBezTo>
                  <a:cubicBezTo>
                    <a:pt x="79" y="67"/>
                    <a:pt x="81" y="63"/>
                    <a:pt x="85" y="60"/>
                  </a:cubicBezTo>
                  <a:cubicBezTo>
                    <a:pt x="89" y="57"/>
                    <a:pt x="94" y="55"/>
                    <a:pt x="100" y="55"/>
                  </a:cubicBezTo>
                  <a:lnTo>
                    <a:pt x="100" y="90"/>
                  </a:lnTo>
                  <a:close/>
                  <a:moveTo>
                    <a:pt x="123" y="134"/>
                  </a:moveTo>
                  <a:cubicBezTo>
                    <a:pt x="119" y="138"/>
                    <a:pt x="113" y="140"/>
                    <a:pt x="106" y="140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15" y="103"/>
                    <a:pt x="120" y="106"/>
                    <a:pt x="124" y="109"/>
                  </a:cubicBezTo>
                  <a:cubicBezTo>
                    <a:pt x="127" y="112"/>
                    <a:pt x="129" y="116"/>
                    <a:pt x="129" y="121"/>
                  </a:cubicBezTo>
                  <a:cubicBezTo>
                    <a:pt x="129" y="126"/>
                    <a:pt x="127" y="131"/>
                    <a:pt x="123" y="134"/>
                  </a:cubicBezTo>
                  <a:close/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7" name="Google Shape;997;p54"/>
            <p:cNvSpPr/>
            <p:nvPr/>
          </p:nvSpPr>
          <p:spPr>
            <a:xfrm rot="-7200000">
              <a:off x="1274095" y="4733123"/>
              <a:ext cx="441810" cy="417140"/>
            </a:xfrm>
            <a:custGeom>
              <a:rect b="b" l="l" r="r" t="t"/>
              <a:pathLst>
                <a:path extrusionOk="0" h="204" w="216">
                  <a:moveTo>
                    <a:pt x="216" y="44"/>
                  </a:moveTo>
                  <a:cubicBezTo>
                    <a:pt x="216" y="37"/>
                    <a:pt x="211" y="32"/>
                    <a:pt x="20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5" y="32"/>
                    <a:pt x="0" y="37"/>
                    <a:pt x="0" y="4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103"/>
                    <a:pt x="46" y="121"/>
                    <a:pt x="108" y="121"/>
                  </a:cubicBezTo>
                  <a:cubicBezTo>
                    <a:pt x="170" y="121"/>
                    <a:pt x="216" y="103"/>
                    <a:pt x="216" y="80"/>
                  </a:cubicBezTo>
                  <a:cubicBezTo>
                    <a:pt x="216" y="79"/>
                    <a:pt x="216" y="79"/>
                    <a:pt x="216" y="79"/>
                  </a:cubicBezTo>
                  <a:cubicBezTo>
                    <a:pt x="216" y="78"/>
                    <a:pt x="216" y="78"/>
                    <a:pt x="216" y="78"/>
                  </a:cubicBezTo>
                  <a:lnTo>
                    <a:pt x="216" y="44"/>
                  </a:lnTo>
                  <a:close/>
                  <a:moveTo>
                    <a:pt x="208" y="79"/>
                  </a:moveTo>
                  <a:cubicBezTo>
                    <a:pt x="208" y="79"/>
                    <a:pt x="208" y="80"/>
                    <a:pt x="208" y="80"/>
                  </a:cubicBezTo>
                  <a:cubicBezTo>
                    <a:pt x="208" y="95"/>
                    <a:pt x="167" y="113"/>
                    <a:pt x="108" y="113"/>
                  </a:cubicBezTo>
                  <a:cubicBezTo>
                    <a:pt x="49" y="113"/>
                    <a:pt x="8" y="95"/>
                    <a:pt x="8" y="80"/>
                  </a:cubicBezTo>
                  <a:cubicBezTo>
                    <a:pt x="8" y="80"/>
                    <a:pt x="8" y="79"/>
                    <a:pt x="8" y="79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1"/>
                    <a:pt x="10" y="40"/>
                    <a:pt x="1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6" y="40"/>
                    <a:pt x="208" y="41"/>
                    <a:pt x="208" y="44"/>
                  </a:cubicBezTo>
                  <a:cubicBezTo>
                    <a:pt x="208" y="78"/>
                    <a:pt x="208" y="78"/>
                    <a:pt x="208" y="78"/>
                  </a:cubicBezTo>
                  <a:cubicBezTo>
                    <a:pt x="208" y="79"/>
                    <a:pt x="208" y="79"/>
                    <a:pt x="208" y="79"/>
                  </a:cubicBezTo>
                  <a:close/>
                  <a:moveTo>
                    <a:pt x="212" y="108"/>
                  </a:moveTo>
                  <a:cubicBezTo>
                    <a:pt x="210" y="108"/>
                    <a:pt x="208" y="110"/>
                    <a:pt x="208" y="112"/>
                  </a:cubicBezTo>
                  <a:cubicBezTo>
                    <a:pt x="208" y="196"/>
                    <a:pt x="208" y="196"/>
                    <a:pt x="20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0"/>
                    <a:pt x="6" y="108"/>
                    <a:pt x="4" y="108"/>
                  </a:cubicBezTo>
                  <a:cubicBezTo>
                    <a:pt x="2" y="108"/>
                    <a:pt x="0" y="110"/>
                    <a:pt x="0" y="112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216" y="204"/>
                    <a:pt x="216" y="204"/>
                    <a:pt x="216" y="204"/>
                  </a:cubicBezTo>
                  <a:cubicBezTo>
                    <a:pt x="216" y="112"/>
                    <a:pt x="216" y="112"/>
                    <a:pt x="216" y="112"/>
                  </a:cubicBezTo>
                  <a:cubicBezTo>
                    <a:pt x="216" y="110"/>
                    <a:pt x="214" y="108"/>
                    <a:pt x="212" y="108"/>
                  </a:cubicBezTo>
                  <a:close/>
                  <a:moveTo>
                    <a:pt x="128" y="140"/>
                  </a:moveTo>
                  <a:cubicBezTo>
                    <a:pt x="130" y="140"/>
                    <a:pt x="132" y="138"/>
                    <a:pt x="132" y="136"/>
                  </a:cubicBezTo>
                  <a:cubicBezTo>
                    <a:pt x="132" y="134"/>
                    <a:pt x="130" y="132"/>
                    <a:pt x="128" y="132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86" y="132"/>
                    <a:pt x="84" y="134"/>
                    <a:pt x="84" y="136"/>
                  </a:cubicBezTo>
                  <a:cubicBezTo>
                    <a:pt x="84" y="138"/>
                    <a:pt x="86" y="140"/>
                    <a:pt x="88" y="140"/>
                  </a:cubicBezTo>
                  <a:lnTo>
                    <a:pt x="128" y="140"/>
                  </a:lnTo>
                  <a:close/>
                  <a:moveTo>
                    <a:pt x="64" y="28"/>
                  </a:moveTo>
                  <a:cubicBezTo>
                    <a:pt x="66" y="28"/>
                    <a:pt x="68" y="26"/>
                    <a:pt x="68" y="2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0"/>
                    <a:pt x="70" y="8"/>
                    <a:pt x="71" y="8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42" y="8"/>
                    <a:pt x="144" y="10"/>
                    <a:pt x="144" y="12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6"/>
                    <a:pt x="146" y="28"/>
                    <a:pt x="148" y="28"/>
                  </a:cubicBezTo>
                  <a:cubicBezTo>
                    <a:pt x="150" y="28"/>
                    <a:pt x="152" y="26"/>
                    <a:pt x="152" y="24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47" y="0"/>
                    <a:pt x="14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5" y="0"/>
                    <a:pt x="60" y="6"/>
                    <a:pt x="60" y="12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6"/>
                    <a:pt x="62" y="28"/>
                    <a:pt x="64" y="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8" name="Google Shape;998;p54"/>
            <p:cNvSpPr/>
            <p:nvPr/>
          </p:nvSpPr>
          <p:spPr>
            <a:xfrm rot="-3600000">
              <a:off x="1271161" y="3665013"/>
              <a:ext cx="416518" cy="343015"/>
            </a:xfrm>
            <a:custGeom>
              <a:rect b="b" l="l" r="r" t="t"/>
              <a:pathLst>
                <a:path extrusionOk="0" h="184" w="224">
                  <a:moveTo>
                    <a:pt x="76" y="184"/>
                  </a:moveTo>
                  <a:cubicBezTo>
                    <a:pt x="148" y="184"/>
                    <a:pt x="148" y="184"/>
                    <a:pt x="148" y="184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76" y="176"/>
                    <a:pt x="76" y="176"/>
                    <a:pt x="76" y="176"/>
                  </a:cubicBezTo>
                  <a:lnTo>
                    <a:pt x="76" y="184"/>
                  </a:lnTo>
                  <a:close/>
                  <a:moveTo>
                    <a:pt x="190" y="24"/>
                  </a:moveTo>
                  <a:cubicBezTo>
                    <a:pt x="170" y="24"/>
                    <a:pt x="156" y="56"/>
                    <a:pt x="156" y="74"/>
                  </a:cubicBezTo>
                  <a:cubicBezTo>
                    <a:pt x="156" y="93"/>
                    <a:pt x="171" y="108"/>
                    <a:pt x="190" y="108"/>
                  </a:cubicBezTo>
                  <a:cubicBezTo>
                    <a:pt x="209" y="108"/>
                    <a:pt x="224" y="93"/>
                    <a:pt x="224" y="74"/>
                  </a:cubicBezTo>
                  <a:cubicBezTo>
                    <a:pt x="224" y="56"/>
                    <a:pt x="210" y="24"/>
                    <a:pt x="190" y="24"/>
                  </a:cubicBezTo>
                  <a:close/>
                  <a:moveTo>
                    <a:pt x="190" y="100"/>
                  </a:moveTo>
                  <a:cubicBezTo>
                    <a:pt x="176" y="100"/>
                    <a:pt x="164" y="88"/>
                    <a:pt x="164" y="74"/>
                  </a:cubicBezTo>
                  <a:cubicBezTo>
                    <a:pt x="164" y="59"/>
                    <a:pt x="177" y="32"/>
                    <a:pt x="190" y="32"/>
                  </a:cubicBezTo>
                  <a:cubicBezTo>
                    <a:pt x="203" y="32"/>
                    <a:pt x="216" y="59"/>
                    <a:pt x="216" y="74"/>
                  </a:cubicBezTo>
                  <a:cubicBezTo>
                    <a:pt x="216" y="88"/>
                    <a:pt x="204" y="100"/>
                    <a:pt x="190" y="100"/>
                  </a:cubicBezTo>
                  <a:close/>
                  <a:moveTo>
                    <a:pt x="34" y="24"/>
                  </a:moveTo>
                  <a:cubicBezTo>
                    <a:pt x="14" y="24"/>
                    <a:pt x="0" y="56"/>
                    <a:pt x="0" y="74"/>
                  </a:cubicBezTo>
                  <a:cubicBezTo>
                    <a:pt x="0" y="93"/>
                    <a:pt x="15" y="108"/>
                    <a:pt x="34" y="108"/>
                  </a:cubicBezTo>
                  <a:cubicBezTo>
                    <a:pt x="53" y="108"/>
                    <a:pt x="68" y="93"/>
                    <a:pt x="68" y="74"/>
                  </a:cubicBezTo>
                  <a:cubicBezTo>
                    <a:pt x="68" y="56"/>
                    <a:pt x="54" y="24"/>
                    <a:pt x="34" y="24"/>
                  </a:cubicBezTo>
                  <a:close/>
                  <a:moveTo>
                    <a:pt x="34" y="100"/>
                  </a:moveTo>
                  <a:cubicBezTo>
                    <a:pt x="20" y="100"/>
                    <a:pt x="8" y="88"/>
                    <a:pt x="8" y="74"/>
                  </a:cubicBezTo>
                  <a:cubicBezTo>
                    <a:pt x="8" y="59"/>
                    <a:pt x="21" y="32"/>
                    <a:pt x="34" y="32"/>
                  </a:cubicBezTo>
                  <a:cubicBezTo>
                    <a:pt x="47" y="32"/>
                    <a:pt x="60" y="59"/>
                    <a:pt x="60" y="74"/>
                  </a:cubicBezTo>
                  <a:cubicBezTo>
                    <a:pt x="60" y="88"/>
                    <a:pt x="48" y="100"/>
                    <a:pt x="34" y="100"/>
                  </a:cubicBezTo>
                  <a:close/>
                  <a:moveTo>
                    <a:pt x="108" y="9"/>
                  </a:moveTo>
                  <a:cubicBezTo>
                    <a:pt x="108" y="160"/>
                    <a:pt x="108" y="160"/>
                    <a:pt x="108" y="160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188" y="6"/>
                    <a:pt x="188" y="6"/>
                    <a:pt x="188" y="6"/>
                  </a:cubicBezTo>
                  <a:cubicBezTo>
                    <a:pt x="186" y="12"/>
                    <a:pt x="186" y="12"/>
                    <a:pt x="18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4" y="20"/>
                    <a:pt x="34" y="20"/>
                    <a:pt x="34" y="20"/>
                  </a:cubicBezTo>
                  <a:lnTo>
                    <a:pt x="108" y="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9" name="Google Shape;999;p54"/>
            <p:cNvSpPr/>
            <p:nvPr/>
          </p:nvSpPr>
          <p:spPr>
            <a:xfrm rot="-900000">
              <a:off x="2134980" y="2854085"/>
              <a:ext cx="262028" cy="411448"/>
            </a:xfrm>
            <a:custGeom>
              <a:rect b="b" l="l" r="r" t="t"/>
              <a:pathLst>
                <a:path extrusionOk="0" h="208" w="132">
                  <a:moveTo>
                    <a:pt x="112" y="12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9" y="12"/>
                    <a:pt x="0" y="21"/>
                    <a:pt x="0" y="3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9"/>
                    <a:pt x="9" y="208"/>
                    <a:pt x="20" y="208"/>
                  </a:cubicBezTo>
                  <a:cubicBezTo>
                    <a:pt x="112" y="208"/>
                    <a:pt x="112" y="208"/>
                    <a:pt x="112" y="208"/>
                  </a:cubicBezTo>
                  <a:cubicBezTo>
                    <a:pt x="123" y="208"/>
                    <a:pt x="132" y="199"/>
                    <a:pt x="132" y="188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2" y="21"/>
                    <a:pt x="123" y="12"/>
                    <a:pt x="112" y="12"/>
                  </a:cubicBezTo>
                  <a:close/>
                  <a:moveTo>
                    <a:pt x="40" y="8"/>
                  </a:moveTo>
                  <a:cubicBezTo>
                    <a:pt x="92" y="8"/>
                    <a:pt x="92" y="8"/>
                    <a:pt x="92" y="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0" y="8"/>
                  </a:lnTo>
                  <a:close/>
                  <a:moveTo>
                    <a:pt x="124" y="188"/>
                  </a:moveTo>
                  <a:cubicBezTo>
                    <a:pt x="124" y="195"/>
                    <a:pt x="119" y="200"/>
                    <a:pt x="11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13" y="200"/>
                    <a:pt x="8" y="195"/>
                    <a:pt x="8" y="18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5"/>
                    <a:pt x="13" y="20"/>
                    <a:pt x="20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9" y="20"/>
                    <a:pt x="124" y="25"/>
                    <a:pt x="124" y="32"/>
                  </a:cubicBezTo>
                  <a:lnTo>
                    <a:pt x="124" y="188"/>
                  </a:lnTo>
                  <a:close/>
                  <a:moveTo>
                    <a:pt x="72" y="60"/>
                  </a:moveTo>
                  <a:cubicBezTo>
                    <a:pt x="104" y="60"/>
                    <a:pt x="104" y="60"/>
                    <a:pt x="104" y="60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2" y="60"/>
                  </a:lnTo>
                  <a:close/>
                  <a:moveTo>
                    <a:pt x="20" y="92"/>
                  </a:moveTo>
                  <a:cubicBezTo>
                    <a:pt x="104" y="92"/>
                    <a:pt x="104" y="92"/>
                    <a:pt x="104" y="92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20" y="84"/>
                    <a:pt x="20" y="84"/>
                    <a:pt x="20" y="84"/>
                  </a:cubicBezTo>
                  <a:lnTo>
                    <a:pt x="20" y="92"/>
                  </a:lnTo>
                  <a:close/>
                  <a:moveTo>
                    <a:pt x="20" y="116"/>
                  </a:moveTo>
                  <a:cubicBezTo>
                    <a:pt x="104" y="116"/>
                    <a:pt x="104" y="116"/>
                    <a:pt x="104" y="116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20" y="108"/>
                    <a:pt x="20" y="108"/>
                    <a:pt x="20" y="108"/>
                  </a:cubicBezTo>
                  <a:lnTo>
                    <a:pt x="20" y="116"/>
                  </a:lnTo>
                  <a:close/>
                  <a:moveTo>
                    <a:pt x="20" y="140"/>
                  </a:moveTo>
                  <a:cubicBezTo>
                    <a:pt x="104" y="140"/>
                    <a:pt x="104" y="140"/>
                    <a:pt x="104" y="140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20" y="132"/>
                    <a:pt x="20" y="132"/>
                    <a:pt x="20" y="132"/>
                  </a:cubicBezTo>
                  <a:lnTo>
                    <a:pt x="20" y="140"/>
                  </a:lnTo>
                  <a:close/>
                  <a:moveTo>
                    <a:pt x="20" y="164"/>
                  </a:moveTo>
                  <a:cubicBezTo>
                    <a:pt x="88" y="164"/>
                    <a:pt x="88" y="164"/>
                    <a:pt x="88" y="164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20" y="156"/>
                    <a:pt x="20" y="156"/>
                    <a:pt x="20" y="156"/>
                  </a:cubicBezTo>
                  <a:lnTo>
                    <a:pt x="20" y="16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00" name="Google Shape;1000;p54"/>
            <p:cNvSpPr/>
            <p:nvPr/>
          </p:nvSpPr>
          <p:spPr>
            <a:xfrm>
              <a:off x="2341559" y="3858848"/>
              <a:ext cx="845967" cy="974376"/>
            </a:xfrm>
            <a:custGeom>
              <a:rect b="b" l="l" r="r" t="t"/>
              <a:pathLst>
                <a:path extrusionOk="0" h="216" w="188">
                  <a:moveTo>
                    <a:pt x="122" y="128"/>
                  </a:moveTo>
                  <a:cubicBezTo>
                    <a:pt x="63" y="128"/>
                    <a:pt x="63" y="128"/>
                    <a:pt x="63" y="128"/>
                  </a:cubicBezTo>
                  <a:cubicBezTo>
                    <a:pt x="27" y="128"/>
                    <a:pt x="0" y="165"/>
                    <a:pt x="0" y="210"/>
                  </a:cubicBezTo>
                  <a:cubicBezTo>
                    <a:pt x="0" y="212"/>
                    <a:pt x="0" y="216"/>
                    <a:pt x="4" y="216"/>
                  </a:cubicBezTo>
                  <a:cubicBezTo>
                    <a:pt x="184" y="216"/>
                    <a:pt x="184" y="216"/>
                    <a:pt x="184" y="216"/>
                  </a:cubicBezTo>
                  <a:cubicBezTo>
                    <a:pt x="188" y="216"/>
                    <a:pt x="188" y="212"/>
                    <a:pt x="188" y="210"/>
                  </a:cubicBezTo>
                  <a:cubicBezTo>
                    <a:pt x="188" y="165"/>
                    <a:pt x="157" y="128"/>
                    <a:pt x="122" y="128"/>
                  </a:cubicBezTo>
                  <a:close/>
                  <a:moveTo>
                    <a:pt x="8" y="208"/>
                  </a:moveTo>
                  <a:cubicBezTo>
                    <a:pt x="8" y="168"/>
                    <a:pt x="33" y="136"/>
                    <a:pt x="64" y="136"/>
                  </a:cubicBezTo>
                  <a:cubicBezTo>
                    <a:pt x="120" y="136"/>
                    <a:pt x="120" y="136"/>
                    <a:pt x="120" y="136"/>
                  </a:cubicBezTo>
                  <a:cubicBezTo>
                    <a:pt x="151" y="136"/>
                    <a:pt x="180" y="168"/>
                    <a:pt x="180" y="208"/>
                  </a:cubicBezTo>
                  <a:lnTo>
                    <a:pt x="8" y="208"/>
                  </a:lnTo>
                  <a:close/>
                  <a:moveTo>
                    <a:pt x="91" y="114"/>
                  </a:moveTo>
                  <a:cubicBezTo>
                    <a:pt x="123" y="114"/>
                    <a:pt x="148" y="88"/>
                    <a:pt x="148" y="57"/>
                  </a:cubicBezTo>
                  <a:cubicBezTo>
                    <a:pt x="148" y="25"/>
                    <a:pt x="123" y="0"/>
                    <a:pt x="91" y="0"/>
                  </a:cubicBezTo>
                  <a:cubicBezTo>
                    <a:pt x="60" y="0"/>
                    <a:pt x="34" y="25"/>
                    <a:pt x="34" y="57"/>
                  </a:cubicBezTo>
                  <a:cubicBezTo>
                    <a:pt x="34" y="88"/>
                    <a:pt x="60" y="114"/>
                    <a:pt x="91" y="114"/>
                  </a:cubicBezTo>
                  <a:close/>
                  <a:moveTo>
                    <a:pt x="91" y="8"/>
                  </a:moveTo>
                  <a:cubicBezTo>
                    <a:pt x="118" y="8"/>
                    <a:pt x="140" y="30"/>
                    <a:pt x="140" y="57"/>
                  </a:cubicBezTo>
                  <a:cubicBezTo>
                    <a:pt x="140" y="59"/>
                    <a:pt x="140" y="62"/>
                    <a:pt x="140" y="65"/>
                  </a:cubicBezTo>
                  <a:cubicBezTo>
                    <a:pt x="112" y="63"/>
                    <a:pt x="105" y="44"/>
                    <a:pt x="105" y="43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7" y="60"/>
                    <a:pt x="52" y="54"/>
                    <a:pt x="43" y="51"/>
                  </a:cubicBezTo>
                  <a:cubicBezTo>
                    <a:pt x="46" y="27"/>
                    <a:pt x="66" y="8"/>
                    <a:pt x="91" y="8"/>
                  </a:cubicBezTo>
                  <a:close/>
                  <a:moveTo>
                    <a:pt x="100" y="52"/>
                  </a:moveTo>
                  <a:cubicBezTo>
                    <a:pt x="105" y="59"/>
                    <a:pt x="116" y="70"/>
                    <a:pt x="138" y="72"/>
                  </a:cubicBezTo>
                  <a:cubicBezTo>
                    <a:pt x="131" y="92"/>
                    <a:pt x="113" y="106"/>
                    <a:pt x="91" y="106"/>
                  </a:cubicBezTo>
                  <a:cubicBezTo>
                    <a:pt x="65" y="106"/>
                    <a:pt x="44" y="85"/>
                    <a:pt x="43" y="59"/>
                  </a:cubicBezTo>
                  <a:cubicBezTo>
                    <a:pt x="54" y="62"/>
                    <a:pt x="85" y="67"/>
                    <a:pt x="100" y="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01" name="Google Shape;1001;p54"/>
            <p:cNvSpPr/>
            <p:nvPr/>
          </p:nvSpPr>
          <p:spPr>
            <a:xfrm rot="3600000">
              <a:off x="3840335" y="3628424"/>
              <a:ext cx="408803" cy="355849"/>
            </a:xfrm>
            <a:custGeom>
              <a:rect b="b" l="l" r="r" t="t"/>
              <a:pathLst>
                <a:path extrusionOk="0" h="184" w="212">
                  <a:moveTo>
                    <a:pt x="19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3"/>
                    <a:pt x="9" y="112"/>
                    <a:pt x="20" y="112"/>
                  </a:cubicBezTo>
                  <a:cubicBezTo>
                    <a:pt x="25" y="112"/>
                    <a:pt x="29" y="110"/>
                    <a:pt x="32" y="108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176" y="184"/>
                    <a:pt x="176" y="184"/>
                    <a:pt x="176" y="184"/>
                  </a:cubicBezTo>
                  <a:cubicBezTo>
                    <a:pt x="180" y="184"/>
                    <a:pt x="180" y="184"/>
                    <a:pt x="180" y="184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3" y="110"/>
                    <a:pt x="187" y="112"/>
                    <a:pt x="192" y="112"/>
                  </a:cubicBezTo>
                  <a:cubicBezTo>
                    <a:pt x="203" y="112"/>
                    <a:pt x="212" y="103"/>
                    <a:pt x="212" y="92"/>
                  </a:cubicBezTo>
                  <a:cubicBezTo>
                    <a:pt x="212" y="20"/>
                    <a:pt x="212" y="20"/>
                    <a:pt x="212" y="20"/>
                  </a:cubicBezTo>
                  <a:cubicBezTo>
                    <a:pt x="212" y="9"/>
                    <a:pt x="203" y="0"/>
                    <a:pt x="192" y="0"/>
                  </a:cubicBezTo>
                  <a:close/>
                  <a:moveTo>
                    <a:pt x="172" y="176"/>
                  </a:moveTo>
                  <a:cubicBezTo>
                    <a:pt x="40" y="176"/>
                    <a:pt x="40" y="176"/>
                    <a:pt x="40" y="176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53"/>
                    <a:pt x="45" y="48"/>
                    <a:pt x="52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7" y="48"/>
                    <a:pt x="172" y="53"/>
                    <a:pt x="172" y="60"/>
                  </a:cubicBezTo>
                  <a:lnTo>
                    <a:pt x="172" y="176"/>
                  </a:lnTo>
                  <a:close/>
                  <a:moveTo>
                    <a:pt x="204" y="92"/>
                  </a:moveTo>
                  <a:cubicBezTo>
                    <a:pt x="204" y="99"/>
                    <a:pt x="199" y="104"/>
                    <a:pt x="192" y="104"/>
                  </a:cubicBezTo>
                  <a:cubicBezTo>
                    <a:pt x="185" y="104"/>
                    <a:pt x="180" y="99"/>
                    <a:pt x="180" y="92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8" y="40"/>
                    <a:pt x="188" y="40"/>
                    <a:pt x="18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9"/>
                    <a:pt x="27" y="104"/>
                    <a:pt x="20" y="104"/>
                  </a:cubicBezTo>
                  <a:cubicBezTo>
                    <a:pt x="13" y="104"/>
                    <a:pt x="8" y="99"/>
                    <a:pt x="8" y="9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9" y="8"/>
                    <a:pt x="204" y="13"/>
                    <a:pt x="204" y="20"/>
                  </a:cubicBezTo>
                  <a:lnTo>
                    <a:pt x="204" y="92"/>
                  </a:lnTo>
                  <a:close/>
                  <a:moveTo>
                    <a:pt x="112" y="64"/>
                  </a:moveTo>
                  <a:cubicBezTo>
                    <a:pt x="52" y="64"/>
                    <a:pt x="52" y="64"/>
                    <a:pt x="52" y="64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112" y="72"/>
                    <a:pt x="112" y="72"/>
                    <a:pt x="112" y="72"/>
                  </a:cubicBezTo>
                  <a:lnTo>
                    <a:pt x="112" y="64"/>
                  </a:lnTo>
                  <a:close/>
                  <a:moveTo>
                    <a:pt x="52" y="100"/>
                  </a:moveTo>
                  <a:cubicBezTo>
                    <a:pt x="132" y="100"/>
                    <a:pt x="132" y="100"/>
                    <a:pt x="132" y="100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52" y="92"/>
                    <a:pt x="52" y="92"/>
                    <a:pt x="52" y="92"/>
                  </a:cubicBezTo>
                  <a:lnTo>
                    <a:pt x="52" y="100"/>
                  </a:lnTo>
                  <a:close/>
                  <a:moveTo>
                    <a:pt x="5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52" y="120"/>
                    <a:pt x="52" y="120"/>
                    <a:pt x="52" y="120"/>
                  </a:cubicBezTo>
                  <a:lnTo>
                    <a:pt x="52" y="128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03200" rotWithShape="0" algn="t" dir="5400000" dist="76200">
                <a:srgbClr val="000000">
                  <a:alpha val="3098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002" name="Google Shape;1002;p54"/>
          <p:cNvSpPr/>
          <p:nvPr/>
        </p:nvSpPr>
        <p:spPr>
          <a:xfrm>
            <a:off x="4747868" y="1881047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3" name="Google Shape;1003;p54"/>
          <p:cNvSpPr/>
          <p:nvPr/>
        </p:nvSpPr>
        <p:spPr>
          <a:xfrm>
            <a:off x="4747868" y="2508692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4" name="Google Shape;1004;p54"/>
          <p:cNvSpPr/>
          <p:nvPr/>
        </p:nvSpPr>
        <p:spPr>
          <a:xfrm>
            <a:off x="4747868" y="3136337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5" name="Google Shape;1005;p54"/>
          <p:cNvSpPr/>
          <p:nvPr/>
        </p:nvSpPr>
        <p:spPr>
          <a:xfrm>
            <a:off x="4747868" y="3763983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6" name="Google Shape;1006;p54"/>
          <p:cNvSpPr/>
          <p:nvPr/>
        </p:nvSpPr>
        <p:spPr>
          <a:xfrm>
            <a:off x="6784847" y="1881047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7" name="Google Shape;1007;p54"/>
          <p:cNvSpPr/>
          <p:nvPr/>
        </p:nvSpPr>
        <p:spPr>
          <a:xfrm>
            <a:off x="6784847" y="2508692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8" name="Google Shape;1008;p54"/>
          <p:cNvSpPr/>
          <p:nvPr/>
        </p:nvSpPr>
        <p:spPr>
          <a:xfrm>
            <a:off x="6784847" y="3136337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sp>
        <p:nvSpPr>
          <p:cNvPr id="1009" name="Google Shape;1009;p54"/>
          <p:cNvSpPr/>
          <p:nvPr/>
        </p:nvSpPr>
        <p:spPr>
          <a:xfrm>
            <a:off x="6784847" y="3763983"/>
            <a:ext cx="1573199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</a:t>
            </a:r>
            <a:endParaRPr sz="1100"/>
          </a:p>
        </p:txBody>
      </p:sp>
      <p:grpSp>
        <p:nvGrpSpPr>
          <p:cNvPr id="1010" name="Google Shape;1010;p54"/>
          <p:cNvGrpSpPr/>
          <p:nvPr/>
        </p:nvGrpSpPr>
        <p:grpSpPr>
          <a:xfrm>
            <a:off x="4304065" y="1958071"/>
            <a:ext cx="373245" cy="311281"/>
            <a:chOff x="5738753" y="2610761"/>
            <a:chExt cx="497660" cy="415041"/>
          </a:xfrm>
        </p:grpSpPr>
        <p:sp>
          <p:nvSpPr>
            <p:cNvPr id="1011" name="Google Shape;1011;p54"/>
            <p:cNvSpPr/>
            <p:nvPr/>
          </p:nvSpPr>
          <p:spPr>
            <a:xfrm>
              <a:off x="5738753" y="261076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12" name="Google Shape;1012;p54"/>
            <p:cNvSpPr txBox="1"/>
            <p:nvPr/>
          </p:nvSpPr>
          <p:spPr>
            <a:xfrm>
              <a:off x="5858381" y="2649004"/>
              <a:ext cx="26000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1</a:t>
              </a:r>
              <a:endParaRPr sz="1100"/>
            </a:p>
          </p:txBody>
        </p:sp>
      </p:grpSp>
      <p:grpSp>
        <p:nvGrpSpPr>
          <p:cNvPr id="1013" name="Google Shape;1013;p54"/>
          <p:cNvGrpSpPr/>
          <p:nvPr/>
        </p:nvGrpSpPr>
        <p:grpSpPr>
          <a:xfrm>
            <a:off x="4304065" y="2585716"/>
            <a:ext cx="373245" cy="311281"/>
            <a:chOff x="5738753" y="3447621"/>
            <a:chExt cx="497660" cy="415041"/>
          </a:xfrm>
        </p:grpSpPr>
        <p:sp>
          <p:nvSpPr>
            <p:cNvPr id="1014" name="Google Shape;1014;p54"/>
            <p:cNvSpPr/>
            <p:nvPr/>
          </p:nvSpPr>
          <p:spPr>
            <a:xfrm>
              <a:off x="5738753" y="344762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rgbClr val="162A4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15" name="Google Shape;1015;p54"/>
            <p:cNvSpPr txBox="1"/>
            <p:nvPr/>
          </p:nvSpPr>
          <p:spPr>
            <a:xfrm>
              <a:off x="5842351" y="3485864"/>
              <a:ext cx="29367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2</a:t>
              </a:r>
              <a:endParaRPr sz="1100"/>
            </a:p>
          </p:txBody>
        </p:sp>
      </p:grpSp>
      <p:grpSp>
        <p:nvGrpSpPr>
          <p:cNvPr id="1016" name="Google Shape;1016;p54"/>
          <p:cNvGrpSpPr/>
          <p:nvPr/>
        </p:nvGrpSpPr>
        <p:grpSpPr>
          <a:xfrm>
            <a:off x="4304065" y="3213361"/>
            <a:ext cx="373245" cy="311281"/>
            <a:chOff x="5738753" y="4284481"/>
            <a:chExt cx="497660" cy="415041"/>
          </a:xfrm>
        </p:grpSpPr>
        <p:sp>
          <p:nvSpPr>
            <p:cNvPr id="1017" name="Google Shape;1017;p54"/>
            <p:cNvSpPr/>
            <p:nvPr/>
          </p:nvSpPr>
          <p:spPr>
            <a:xfrm>
              <a:off x="5738753" y="428448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18" name="Google Shape;1018;p54"/>
            <p:cNvSpPr txBox="1"/>
            <p:nvPr/>
          </p:nvSpPr>
          <p:spPr>
            <a:xfrm>
              <a:off x="5842351" y="4322724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3</a:t>
              </a:r>
              <a:endParaRPr sz="1100"/>
            </a:p>
          </p:txBody>
        </p:sp>
      </p:grpSp>
      <p:grpSp>
        <p:nvGrpSpPr>
          <p:cNvPr id="1019" name="Google Shape;1019;p54"/>
          <p:cNvGrpSpPr/>
          <p:nvPr/>
        </p:nvGrpSpPr>
        <p:grpSpPr>
          <a:xfrm>
            <a:off x="4304065" y="3841007"/>
            <a:ext cx="373245" cy="311281"/>
            <a:chOff x="5738753" y="5121342"/>
            <a:chExt cx="497660" cy="415041"/>
          </a:xfrm>
        </p:grpSpPr>
        <p:sp>
          <p:nvSpPr>
            <p:cNvPr id="1020" name="Google Shape;1020;p54"/>
            <p:cNvSpPr/>
            <p:nvPr/>
          </p:nvSpPr>
          <p:spPr>
            <a:xfrm>
              <a:off x="5738753" y="5121342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rgbClr val="2A42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21" name="Google Shape;1021;p54"/>
            <p:cNvSpPr txBox="1"/>
            <p:nvPr/>
          </p:nvSpPr>
          <p:spPr>
            <a:xfrm>
              <a:off x="5840748" y="5159585"/>
              <a:ext cx="31130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4</a:t>
              </a:r>
              <a:endParaRPr sz="1100"/>
            </a:p>
          </p:txBody>
        </p:sp>
      </p:grpSp>
      <p:grpSp>
        <p:nvGrpSpPr>
          <p:cNvPr id="1022" name="Google Shape;1022;p54"/>
          <p:cNvGrpSpPr/>
          <p:nvPr/>
        </p:nvGrpSpPr>
        <p:grpSpPr>
          <a:xfrm>
            <a:off x="6341043" y="1958071"/>
            <a:ext cx="373245" cy="311281"/>
            <a:chOff x="8454724" y="2610761"/>
            <a:chExt cx="497660" cy="415041"/>
          </a:xfrm>
        </p:grpSpPr>
        <p:sp>
          <p:nvSpPr>
            <p:cNvPr id="1023" name="Google Shape;1023;p54"/>
            <p:cNvSpPr/>
            <p:nvPr/>
          </p:nvSpPr>
          <p:spPr>
            <a:xfrm>
              <a:off x="8454724" y="261076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24" name="Google Shape;1024;p54"/>
            <p:cNvSpPr txBox="1"/>
            <p:nvPr/>
          </p:nvSpPr>
          <p:spPr>
            <a:xfrm>
              <a:off x="8558322" y="2649004"/>
              <a:ext cx="295274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5</a:t>
              </a:r>
              <a:endParaRPr sz="1100"/>
            </a:p>
          </p:txBody>
        </p:sp>
      </p:grpSp>
      <p:grpSp>
        <p:nvGrpSpPr>
          <p:cNvPr id="1025" name="Google Shape;1025;p54"/>
          <p:cNvGrpSpPr/>
          <p:nvPr/>
        </p:nvGrpSpPr>
        <p:grpSpPr>
          <a:xfrm>
            <a:off x="6341043" y="2585716"/>
            <a:ext cx="373245" cy="311281"/>
            <a:chOff x="8454724" y="3447621"/>
            <a:chExt cx="497660" cy="415041"/>
          </a:xfrm>
        </p:grpSpPr>
        <p:sp>
          <p:nvSpPr>
            <p:cNvPr id="1026" name="Google Shape;1026;p54"/>
            <p:cNvSpPr/>
            <p:nvPr/>
          </p:nvSpPr>
          <p:spPr>
            <a:xfrm>
              <a:off x="8454724" y="344762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rgbClr val="050F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27" name="Google Shape;1027;p54"/>
            <p:cNvSpPr txBox="1"/>
            <p:nvPr/>
          </p:nvSpPr>
          <p:spPr>
            <a:xfrm>
              <a:off x="8558322" y="3485864"/>
              <a:ext cx="300082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6</a:t>
              </a:r>
              <a:endParaRPr sz="1100"/>
            </a:p>
          </p:txBody>
        </p:sp>
      </p:grpSp>
      <p:grpSp>
        <p:nvGrpSpPr>
          <p:cNvPr id="1028" name="Google Shape;1028;p54"/>
          <p:cNvGrpSpPr/>
          <p:nvPr/>
        </p:nvGrpSpPr>
        <p:grpSpPr>
          <a:xfrm>
            <a:off x="6341043" y="3213361"/>
            <a:ext cx="373245" cy="311281"/>
            <a:chOff x="8454724" y="4284481"/>
            <a:chExt cx="497660" cy="415041"/>
          </a:xfrm>
        </p:grpSpPr>
        <p:sp>
          <p:nvSpPr>
            <p:cNvPr id="1029" name="Google Shape;1029;p54"/>
            <p:cNvSpPr/>
            <p:nvPr/>
          </p:nvSpPr>
          <p:spPr>
            <a:xfrm>
              <a:off x="8454724" y="4284481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30" name="Google Shape;1030;p54"/>
            <p:cNvSpPr txBox="1"/>
            <p:nvPr/>
          </p:nvSpPr>
          <p:spPr>
            <a:xfrm>
              <a:off x="8559925" y="4322724"/>
              <a:ext cx="28725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7</a:t>
              </a:r>
              <a:endParaRPr sz="1100"/>
            </a:p>
          </p:txBody>
        </p:sp>
      </p:grpSp>
      <p:grpSp>
        <p:nvGrpSpPr>
          <p:cNvPr id="1031" name="Google Shape;1031;p54"/>
          <p:cNvGrpSpPr/>
          <p:nvPr/>
        </p:nvGrpSpPr>
        <p:grpSpPr>
          <a:xfrm>
            <a:off x="6341043" y="3841007"/>
            <a:ext cx="373245" cy="311281"/>
            <a:chOff x="8454724" y="5121342"/>
            <a:chExt cx="497660" cy="415041"/>
          </a:xfrm>
        </p:grpSpPr>
        <p:sp>
          <p:nvSpPr>
            <p:cNvPr id="1032" name="Google Shape;1032;p54"/>
            <p:cNvSpPr/>
            <p:nvPr/>
          </p:nvSpPr>
          <p:spPr>
            <a:xfrm>
              <a:off x="8454724" y="5121342"/>
              <a:ext cx="497660" cy="415041"/>
            </a:xfrm>
            <a:prstGeom prst="roundRect">
              <a:avLst>
                <a:gd fmla="val 16667" name="adj"/>
              </a:avLst>
            </a:prstGeom>
            <a:solidFill>
              <a:srgbClr val="E5AD4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33" name="Google Shape;1033;p54"/>
            <p:cNvSpPr txBox="1"/>
            <p:nvPr/>
          </p:nvSpPr>
          <p:spPr>
            <a:xfrm>
              <a:off x="8558322" y="5159585"/>
              <a:ext cx="308098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8</a:t>
              </a:r>
              <a:endParaRPr sz="1100"/>
            </a:p>
          </p:txBody>
        </p:sp>
      </p:grpSp>
      <p:sp>
        <p:nvSpPr>
          <p:cNvPr id="1034" name="Google Shape;1034;p54"/>
          <p:cNvSpPr txBox="1"/>
          <p:nvPr/>
        </p:nvSpPr>
        <p:spPr>
          <a:xfrm>
            <a:off x="2333455" y="645892"/>
            <a:ext cx="4477091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Circle Infographic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oogle Shape;1039;p55"/>
          <p:cNvGrpSpPr/>
          <p:nvPr/>
        </p:nvGrpSpPr>
        <p:grpSpPr>
          <a:xfrm>
            <a:off x="4572000" y="1517754"/>
            <a:ext cx="3929079" cy="2928303"/>
            <a:chOff x="652806" y="2949548"/>
            <a:chExt cx="5272752" cy="2798407"/>
          </a:xfrm>
        </p:grpSpPr>
        <p:sp>
          <p:nvSpPr>
            <p:cNvPr id="1040" name="Google Shape;1040;p55"/>
            <p:cNvSpPr/>
            <p:nvPr/>
          </p:nvSpPr>
          <p:spPr>
            <a:xfrm>
              <a:off x="5271263" y="3920441"/>
              <a:ext cx="654295" cy="161237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1" name="Google Shape;1041;p55"/>
            <p:cNvSpPr/>
            <p:nvPr/>
          </p:nvSpPr>
          <p:spPr>
            <a:xfrm flipH="1">
              <a:off x="4616968" y="3920441"/>
              <a:ext cx="654295" cy="1612370"/>
            </a:xfrm>
            <a:prstGeom prst="rtTriangle">
              <a:avLst/>
            </a:prstGeom>
            <a:solidFill>
              <a:srgbClr val="050F1C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2" name="Google Shape;1042;p55"/>
            <p:cNvSpPr/>
            <p:nvPr/>
          </p:nvSpPr>
          <p:spPr>
            <a:xfrm>
              <a:off x="3991152" y="5199821"/>
              <a:ext cx="1280111" cy="332990"/>
            </a:xfrm>
            <a:prstGeom prst="triangle">
              <a:avLst>
                <a:gd fmla="val 55677" name="adj"/>
              </a:avLst>
            </a:prstGeom>
            <a:solidFill>
              <a:srgbClr val="030A1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3" name="Google Shape;1043;p55"/>
            <p:cNvSpPr/>
            <p:nvPr/>
          </p:nvSpPr>
          <p:spPr>
            <a:xfrm>
              <a:off x="4158481" y="3354608"/>
              <a:ext cx="654295" cy="217820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4" name="Google Shape;1044;p55"/>
            <p:cNvSpPr/>
            <p:nvPr/>
          </p:nvSpPr>
          <p:spPr>
            <a:xfrm flipH="1">
              <a:off x="3504186" y="3354608"/>
              <a:ext cx="654295" cy="2178202"/>
            </a:xfrm>
            <a:prstGeom prst="rtTriangle">
              <a:avLst/>
            </a:prstGeom>
            <a:solidFill>
              <a:srgbClr val="2A42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5" name="Google Shape;1045;p55"/>
            <p:cNvSpPr/>
            <p:nvPr/>
          </p:nvSpPr>
          <p:spPr>
            <a:xfrm>
              <a:off x="2878370" y="5199821"/>
              <a:ext cx="1280111" cy="332990"/>
            </a:xfrm>
            <a:prstGeom prst="triangle">
              <a:avLst>
                <a:gd fmla="val 55677" name="adj"/>
              </a:avLst>
            </a:prstGeom>
            <a:solidFill>
              <a:srgbClr val="1C2B39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6" name="Google Shape;1046;p55"/>
            <p:cNvSpPr/>
            <p:nvPr/>
          </p:nvSpPr>
          <p:spPr>
            <a:xfrm>
              <a:off x="3045699" y="3920441"/>
              <a:ext cx="654295" cy="161237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7" name="Google Shape;1047;p55"/>
            <p:cNvSpPr/>
            <p:nvPr/>
          </p:nvSpPr>
          <p:spPr>
            <a:xfrm flipH="1">
              <a:off x="2391404" y="3920441"/>
              <a:ext cx="654295" cy="1612370"/>
            </a:xfrm>
            <a:prstGeom prst="rtTriangle">
              <a:avLst/>
            </a:prstGeom>
            <a:solidFill>
              <a:srgbClr val="E5AD47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8" name="Google Shape;1048;p55"/>
            <p:cNvSpPr/>
            <p:nvPr/>
          </p:nvSpPr>
          <p:spPr>
            <a:xfrm>
              <a:off x="1765588" y="5199821"/>
              <a:ext cx="1280111" cy="332990"/>
            </a:xfrm>
            <a:prstGeom prst="triangle">
              <a:avLst>
                <a:gd fmla="val 59442" name="adj"/>
              </a:avLst>
            </a:prstGeom>
            <a:solidFill>
              <a:srgbClr val="B07A1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49" name="Google Shape;1049;p55"/>
            <p:cNvSpPr/>
            <p:nvPr/>
          </p:nvSpPr>
          <p:spPr>
            <a:xfrm>
              <a:off x="1932917" y="4352743"/>
              <a:ext cx="654295" cy="118006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0" name="Google Shape;1050;p55"/>
            <p:cNvSpPr/>
            <p:nvPr/>
          </p:nvSpPr>
          <p:spPr>
            <a:xfrm flipH="1">
              <a:off x="1278622" y="4352743"/>
              <a:ext cx="654295" cy="1180068"/>
            </a:xfrm>
            <a:prstGeom prst="rtTriangle">
              <a:avLst/>
            </a:prstGeom>
            <a:solidFill>
              <a:srgbClr val="12305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1" name="Google Shape;1051;p55"/>
            <p:cNvSpPr/>
            <p:nvPr/>
          </p:nvSpPr>
          <p:spPr>
            <a:xfrm>
              <a:off x="652806" y="5199821"/>
              <a:ext cx="1280111" cy="332990"/>
            </a:xfrm>
            <a:prstGeom prst="triangle">
              <a:avLst>
                <a:gd fmla="val 63207" name="adj"/>
              </a:avLst>
            </a:prstGeom>
            <a:solidFill>
              <a:srgbClr val="0C2039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2" name="Google Shape;1052;p55"/>
            <p:cNvSpPr/>
            <p:nvPr/>
          </p:nvSpPr>
          <p:spPr>
            <a:xfrm>
              <a:off x="1737109" y="3957576"/>
              <a:ext cx="672718" cy="289428"/>
            </a:xfrm>
            <a:prstGeom prst="wedgeRectCallout">
              <a:avLst>
                <a:gd fmla="val -20833" name="adj1"/>
                <a:gd fmla="val 78864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40%</a:t>
              </a:r>
              <a:endParaRPr sz="1100"/>
            </a:p>
          </p:txBody>
        </p:sp>
        <p:sp>
          <p:nvSpPr>
            <p:cNvPr id="1053" name="Google Shape;1053;p55"/>
            <p:cNvSpPr/>
            <p:nvPr/>
          </p:nvSpPr>
          <p:spPr>
            <a:xfrm>
              <a:off x="2849891" y="3499816"/>
              <a:ext cx="672718" cy="289428"/>
            </a:xfrm>
            <a:prstGeom prst="wedgeRectCallout">
              <a:avLst>
                <a:gd fmla="val -20833" name="adj1"/>
                <a:gd fmla="val 78864" name="adj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60%</a:t>
              </a:r>
              <a:endParaRPr sz="1100"/>
            </a:p>
          </p:txBody>
        </p:sp>
        <p:sp>
          <p:nvSpPr>
            <p:cNvPr id="1054" name="Google Shape;1054;p55"/>
            <p:cNvSpPr/>
            <p:nvPr/>
          </p:nvSpPr>
          <p:spPr>
            <a:xfrm>
              <a:off x="3956001" y="2949548"/>
              <a:ext cx="672718" cy="289428"/>
            </a:xfrm>
            <a:prstGeom prst="wedgeRectCallout">
              <a:avLst>
                <a:gd fmla="val -20833" name="adj1"/>
                <a:gd fmla="val 78864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76%</a:t>
              </a:r>
              <a:endParaRPr sz="1100"/>
            </a:p>
          </p:txBody>
        </p:sp>
        <p:sp>
          <p:nvSpPr>
            <p:cNvPr id="1055" name="Google Shape;1055;p55"/>
            <p:cNvSpPr/>
            <p:nvPr/>
          </p:nvSpPr>
          <p:spPr>
            <a:xfrm>
              <a:off x="5072161" y="3491218"/>
              <a:ext cx="672718" cy="289428"/>
            </a:xfrm>
            <a:prstGeom prst="wedgeRectCallout">
              <a:avLst>
                <a:gd fmla="val -20833" name="adj1"/>
                <a:gd fmla="val 78864" name="adj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62%</a:t>
              </a:r>
              <a:endParaRPr sz="1100"/>
            </a:p>
          </p:txBody>
        </p:sp>
        <p:sp>
          <p:nvSpPr>
            <p:cNvPr id="1056" name="Google Shape;1056;p55"/>
            <p:cNvSpPr/>
            <p:nvPr/>
          </p:nvSpPr>
          <p:spPr>
            <a:xfrm>
              <a:off x="728425" y="5623365"/>
              <a:ext cx="151890" cy="106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7" name="Google Shape;1057;p55"/>
            <p:cNvSpPr txBox="1"/>
            <p:nvPr/>
          </p:nvSpPr>
          <p:spPr>
            <a:xfrm>
              <a:off x="880315" y="5582511"/>
              <a:ext cx="977362" cy="16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/>
            </a:p>
          </p:txBody>
        </p:sp>
        <p:sp>
          <p:nvSpPr>
            <p:cNvPr id="1058" name="Google Shape;1058;p55"/>
            <p:cNvSpPr/>
            <p:nvPr/>
          </p:nvSpPr>
          <p:spPr>
            <a:xfrm>
              <a:off x="2009567" y="5623365"/>
              <a:ext cx="151890" cy="1063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59" name="Google Shape;1059;p55"/>
            <p:cNvSpPr txBox="1"/>
            <p:nvPr/>
          </p:nvSpPr>
          <p:spPr>
            <a:xfrm>
              <a:off x="2161458" y="5582511"/>
              <a:ext cx="977362" cy="16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/>
            </a:p>
          </p:txBody>
        </p:sp>
        <p:sp>
          <p:nvSpPr>
            <p:cNvPr id="1060" name="Google Shape;1060;p55"/>
            <p:cNvSpPr/>
            <p:nvPr/>
          </p:nvSpPr>
          <p:spPr>
            <a:xfrm>
              <a:off x="3341823" y="5623365"/>
              <a:ext cx="151890" cy="1063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61" name="Google Shape;1061;p55"/>
            <p:cNvSpPr txBox="1"/>
            <p:nvPr/>
          </p:nvSpPr>
          <p:spPr>
            <a:xfrm>
              <a:off x="3493713" y="5582511"/>
              <a:ext cx="977362" cy="16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/>
            </a:p>
          </p:txBody>
        </p:sp>
        <p:sp>
          <p:nvSpPr>
            <p:cNvPr id="1062" name="Google Shape;1062;p55"/>
            <p:cNvSpPr/>
            <p:nvPr/>
          </p:nvSpPr>
          <p:spPr>
            <a:xfrm>
              <a:off x="4622965" y="5623365"/>
              <a:ext cx="151890" cy="1063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63" name="Google Shape;1063;p55"/>
            <p:cNvSpPr txBox="1"/>
            <p:nvPr/>
          </p:nvSpPr>
          <p:spPr>
            <a:xfrm>
              <a:off x="4774856" y="5582511"/>
              <a:ext cx="977362" cy="16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7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</a:t>
              </a:r>
              <a:endParaRPr sz="1100"/>
            </a:p>
          </p:txBody>
        </p:sp>
      </p:grpSp>
      <p:sp>
        <p:nvSpPr>
          <p:cNvPr id="1064" name="Google Shape;1064;p55"/>
          <p:cNvSpPr/>
          <p:nvPr/>
        </p:nvSpPr>
        <p:spPr>
          <a:xfrm>
            <a:off x="688902" y="1616123"/>
            <a:ext cx="3587429" cy="2810879"/>
          </a:xfrm>
          <a:prstGeom prst="roundRect">
            <a:avLst>
              <a:gd fmla="val 1420" name="adj"/>
            </a:avLst>
          </a:prstGeom>
          <a:solidFill>
            <a:schemeClr val="lt1"/>
          </a:solidFill>
          <a:ln>
            <a:noFill/>
          </a:ln>
          <a:effectLst>
            <a:outerShdw blurRad="127000" rotWithShape="0" algn="ctr">
              <a:srgbClr val="7F7F7F">
                <a:alpha val="4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65" name="Google Shape;1065;p55"/>
          <p:cNvSpPr/>
          <p:nvPr/>
        </p:nvSpPr>
        <p:spPr>
          <a:xfrm>
            <a:off x="939352" y="3857737"/>
            <a:ext cx="1298770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amet put any thing here</a:t>
            </a:r>
            <a:endParaRPr sz="1100"/>
          </a:p>
        </p:txBody>
      </p:sp>
      <p:grpSp>
        <p:nvGrpSpPr>
          <p:cNvPr id="1066" name="Google Shape;1066;p55"/>
          <p:cNvGrpSpPr/>
          <p:nvPr/>
        </p:nvGrpSpPr>
        <p:grpSpPr>
          <a:xfrm>
            <a:off x="1019593" y="4144184"/>
            <a:ext cx="265728" cy="59464"/>
            <a:chOff x="5268686" y="4949371"/>
            <a:chExt cx="389161" cy="87085"/>
          </a:xfrm>
        </p:grpSpPr>
        <p:sp>
          <p:nvSpPr>
            <p:cNvPr id="1067" name="Google Shape;1067;p55"/>
            <p:cNvSpPr/>
            <p:nvPr/>
          </p:nvSpPr>
          <p:spPr>
            <a:xfrm>
              <a:off x="5268686" y="4949371"/>
              <a:ext cx="87085" cy="870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68" name="Google Shape;1068;p55"/>
            <p:cNvSpPr/>
            <p:nvPr/>
          </p:nvSpPr>
          <p:spPr>
            <a:xfrm>
              <a:off x="5419724" y="4949371"/>
              <a:ext cx="87085" cy="87085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69" name="Google Shape;1069;p55"/>
            <p:cNvSpPr/>
            <p:nvPr/>
          </p:nvSpPr>
          <p:spPr>
            <a:xfrm>
              <a:off x="5570762" y="4949371"/>
              <a:ext cx="87085" cy="87085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070" name="Google Shape;1070;p55"/>
          <p:cNvGrpSpPr/>
          <p:nvPr/>
        </p:nvGrpSpPr>
        <p:grpSpPr>
          <a:xfrm>
            <a:off x="1604034" y="1839478"/>
            <a:ext cx="2516440" cy="723013"/>
            <a:chOff x="633491" y="7944233"/>
            <a:chExt cx="3355253" cy="964017"/>
          </a:xfrm>
        </p:grpSpPr>
        <p:sp>
          <p:nvSpPr>
            <p:cNvPr id="1071" name="Google Shape;1071;p55"/>
            <p:cNvSpPr txBox="1"/>
            <p:nvPr/>
          </p:nvSpPr>
          <p:spPr>
            <a:xfrm>
              <a:off x="633491" y="7944233"/>
              <a:ext cx="267625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Sample Text Here</a:t>
              </a:r>
              <a:endParaRPr sz="1100"/>
            </a:p>
          </p:txBody>
        </p:sp>
        <p:sp>
          <p:nvSpPr>
            <p:cNvPr id="1072" name="Google Shape;1072;p55"/>
            <p:cNvSpPr/>
            <p:nvPr/>
          </p:nvSpPr>
          <p:spPr>
            <a:xfrm>
              <a:off x="633690" y="8372719"/>
              <a:ext cx="3355054" cy="5355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A wonderful serenity has taken possession of my entire soul, like</a:t>
              </a:r>
              <a:endParaRPr sz="1100"/>
            </a:p>
          </p:txBody>
        </p:sp>
      </p:grpSp>
      <p:grpSp>
        <p:nvGrpSpPr>
          <p:cNvPr id="1073" name="Google Shape;1073;p55"/>
          <p:cNvGrpSpPr/>
          <p:nvPr/>
        </p:nvGrpSpPr>
        <p:grpSpPr>
          <a:xfrm>
            <a:off x="844760" y="1839478"/>
            <a:ext cx="710363" cy="710363"/>
            <a:chOff x="913415" y="2644525"/>
            <a:chExt cx="947150" cy="947150"/>
          </a:xfrm>
        </p:grpSpPr>
        <p:grpSp>
          <p:nvGrpSpPr>
            <p:cNvPr id="1074" name="Google Shape;1074;p55"/>
            <p:cNvGrpSpPr/>
            <p:nvPr/>
          </p:nvGrpSpPr>
          <p:grpSpPr>
            <a:xfrm>
              <a:off x="913415" y="2644525"/>
              <a:ext cx="947150" cy="947150"/>
              <a:chOff x="1220118" y="2343274"/>
              <a:chExt cx="2450851" cy="2450851"/>
            </a:xfrm>
          </p:grpSpPr>
          <p:sp>
            <p:nvSpPr>
              <p:cNvPr id="1075" name="Google Shape;1075;p55"/>
              <p:cNvSpPr/>
              <p:nvPr/>
            </p:nvSpPr>
            <p:spPr>
              <a:xfrm>
                <a:off x="1220118" y="2343274"/>
                <a:ext cx="2450851" cy="2450851"/>
              </a:xfrm>
              <a:prstGeom prst="ellipse">
                <a:avLst/>
              </a:prstGeom>
              <a:solidFill>
                <a:schemeClr val="accent2">
                  <a:alpha val="12941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76" name="Google Shape;1076;p55"/>
              <p:cNvSpPr/>
              <p:nvPr/>
            </p:nvSpPr>
            <p:spPr>
              <a:xfrm>
                <a:off x="1395764" y="2518920"/>
                <a:ext cx="2099561" cy="2099561"/>
              </a:xfrm>
              <a:prstGeom prst="ellipse">
                <a:avLst/>
              </a:prstGeom>
              <a:solidFill>
                <a:schemeClr val="accent2">
                  <a:alpha val="24705"/>
                </a:scheme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77" name="Google Shape;1077;p55"/>
              <p:cNvSpPr/>
              <p:nvPr/>
            </p:nvSpPr>
            <p:spPr>
              <a:xfrm>
                <a:off x="1580469" y="2703625"/>
                <a:ext cx="1730150" cy="17301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078" name="Google Shape;1078;p55"/>
            <p:cNvGrpSpPr/>
            <p:nvPr/>
          </p:nvGrpSpPr>
          <p:grpSpPr>
            <a:xfrm>
              <a:off x="1255835" y="2926914"/>
              <a:ext cx="262310" cy="382373"/>
              <a:chOff x="3582988" y="3510757"/>
              <a:chExt cx="319088" cy="465138"/>
            </a:xfrm>
          </p:grpSpPr>
          <p:sp>
            <p:nvSpPr>
              <p:cNvPr id="1079" name="Google Shape;1079;p55"/>
              <p:cNvSpPr/>
              <p:nvPr/>
            </p:nvSpPr>
            <p:spPr>
              <a:xfrm>
                <a:off x="3582988" y="3510757"/>
                <a:ext cx="319088" cy="465138"/>
              </a:xfrm>
              <a:custGeom>
                <a:rect b="b" l="l" r="r" t="t"/>
                <a:pathLst>
                  <a:path extrusionOk="0" h="21600" w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22825" lIns="22825" spcFirstLastPara="1" rIns="22825" wrap="square" tIns="2282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80" name="Google Shape;1080;p55"/>
              <p:cNvSpPr/>
              <p:nvPr/>
            </p:nvSpPr>
            <p:spPr>
              <a:xfrm>
                <a:off x="3655219" y="3583782"/>
                <a:ext cx="94456" cy="94456"/>
              </a:xfrm>
              <a:custGeom>
                <a:rect b="b" l="l" r="r" t="t"/>
                <a:pathLst>
                  <a:path extrusionOk="0" h="21600" w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22825" lIns="22825" spcFirstLastPara="1" rIns="22825" wrap="square" tIns="2282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1081" name="Google Shape;1081;p55"/>
          <p:cNvGrpSpPr/>
          <p:nvPr/>
        </p:nvGrpSpPr>
        <p:grpSpPr>
          <a:xfrm>
            <a:off x="996713" y="2818775"/>
            <a:ext cx="2971808" cy="643079"/>
            <a:chOff x="1194226" y="3758367"/>
            <a:chExt cx="3962411" cy="857438"/>
          </a:xfrm>
        </p:grpSpPr>
        <p:grpSp>
          <p:nvGrpSpPr>
            <p:cNvPr id="1082" name="Google Shape;1082;p55"/>
            <p:cNvGrpSpPr/>
            <p:nvPr/>
          </p:nvGrpSpPr>
          <p:grpSpPr>
            <a:xfrm>
              <a:off x="1194226" y="3758367"/>
              <a:ext cx="857436" cy="857438"/>
              <a:chOff x="4202048" y="3132739"/>
              <a:chExt cx="1371601" cy="1371600"/>
            </a:xfrm>
          </p:grpSpPr>
          <p:sp>
            <p:nvSpPr>
              <p:cNvPr id="1083" name="Google Shape;1083;p55"/>
              <p:cNvSpPr/>
              <p:nvPr/>
            </p:nvSpPr>
            <p:spPr>
              <a:xfrm>
                <a:off x="4202048" y="3132739"/>
                <a:ext cx="1371601" cy="137160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84" name="Google Shape;1084;p55"/>
              <p:cNvSpPr/>
              <p:nvPr/>
            </p:nvSpPr>
            <p:spPr>
              <a:xfrm>
                <a:off x="4202048" y="3132741"/>
                <a:ext cx="1371600" cy="1371596"/>
              </a:xfrm>
              <a:prstGeom prst="pie">
                <a:avLst>
                  <a:gd fmla="val 6696582" name="adj1"/>
                  <a:gd fmla="val 16200000" name="adj2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85" name="Google Shape;1085;p55"/>
              <p:cNvSpPr/>
              <p:nvPr/>
            </p:nvSpPr>
            <p:spPr>
              <a:xfrm>
                <a:off x="4250849" y="3181540"/>
                <a:ext cx="1273998" cy="127399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accent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40%</a:t>
                </a:r>
                <a:endParaRPr sz="900">
                  <a:solidFill>
                    <a:schemeClr val="accen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086" name="Google Shape;1086;p55"/>
            <p:cNvGrpSpPr/>
            <p:nvPr/>
          </p:nvGrpSpPr>
          <p:grpSpPr>
            <a:xfrm>
              <a:off x="2236314" y="3758367"/>
              <a:ext cx="857436" cy="857438"/>
              <a:chOff x="4202048" y="3132739"/>
              <a:chExt cx="1371601" cy="1371600"/>
            </a:xfrm>
          </p:grpSpPr>
          <p:sp>
            <p:nvSpPr>
              <p:cNvPr id="1087" name="Google Shape;1087;p55"/>
              <p:cNvSpPr/>
              <p:nvPr/>
            </p:nvSpPr>
            <p:spPr>
              <a:xfrm>
                <a:off x="4202048" y="3132739"/>
                <a:ext cx="1371601" cy="137160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88" name="Google Shape;1088;p55"/>
              <p:cNvSpPr/>
              <p:nvPr/>
            </p:nvSpPr>
            <p:spPr>
              <a:xfrm>
                <a:off x="4202048" y="3132741"/>
                <a:ext cx="1371600" cy="1371596"/>
              </a:xfrm>
              <a:prstGeom prst="pie">
                <a:avLst>
                  <a:gd fmla="val 4195434" name="adj1"/>
                  <a:gd fmla="val 16200000" name="adj2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89" name="Google Shape;1089;p55"/>
              <p:cNvSpPr/>
              <p:nvPr/>
            </p:nvSpPr>
            <p:spPr>
              <a:xfrm>
                <a:off x="4250849" y="3181540"/>
                <a:ext cx="1273998" cy="127399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accent5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60%</a:t>
                </a:r>
                <a:endParaRPr sz="900">
                  <a:solidFill>
                    <a:schemeClr val="accent5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090" name="Google Shape;1090;p55"/>
            <p:cNvGrpSpPr/>
            <p:nvPr/>
          </p:nvGrpSpPr>
          <p:grpSpPr>
            <a:xfrm>
              <a:off x="3278402" y="3758367"/>
              <a:ext cx="857436" cy="857438"/>
              <a:chOff x="4202048" y="3132739"/>
              <a:chExt cx="1371601" cy="1371600"/>
            </a:xfrm>
          </p:grpSpPr>
          <p:sp>
            <p:nvSpPr>
              <p:cNvPr id="1091" name="Google Shape;1091;p55"/>
              <p:cNvSpPr/>
              <p:nvPr/>
            </p:nvSpPr>
            <p:spPr>
              <a:xfrm>
                <a:off x="4202048" y="3132739"/>
                <a:ext cx="1371601" cy="137160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92" name="Google Shape;1092;p55"/>
              <p:cNvSpPr/>
              <p:nvPr/>
            </p:nvSpPr>
            <p:spPr>
              <a:xfrm>
                <a:off x="4202048" y="3132741"/>
                <a:ext cx="1371600" cy="1371596"/>
              </a:xfrm>
              <a:prstGeom prst="pie">
                <a:avLst>
                  <a:gd fmla="val 94520" name="adj1"/>
                  <a:gd fmla="val 16200000" name="adj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93" name="Google Shape;1093;p55"/>
              <p:cNvSpPr/>
              <p:nvPr/>
            </p:nvSpPr>
            <p:spPr>
              <a:xfrm>
                <a:off x="4250849" y="3181540"/>
                <a:ext cx="1273998" cy="127399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accent3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76%</a:t>
                </a:r>
                <a:endParaRPr sz="900">
                  <a:solidFill>
                    <a:schemeClr val="accent3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094" name="Google Shape;1094;p55"/>
            <p:cNvGrpSpPr/>
            <p:nvPr/>
          </p:nvGrpSpPr>
          <p:grpSpPr>
            <a:xfrm>
              <a:off x="4299201" y="3758367"/>
              <a:ext cx="857436" cy="857438"/>
              <a:chOff x="4202048" y="3132739"/>
              <a:chExt cx="1371601" cy="1371600"/>
            </a:xfrm>
          </p:grpSpPr>
          <p:sp>
            <p:nvSpPr>
              <p:cNvPr id="1095" name="Google Shape;1095;p55"/>
              <p:cNvSpPr/>
              <p:nvPr/>
            </p:nvSpPr>
            <p:spPr>
              <a:xfrm>
                <a:off x="4202048" y="3132739"/>
                <a:ext cx="1371601" cy="137160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96" name="Google Shape;1096;p55"/>
              <p:cNvSpPr/>
              <p:nvPr/>
            </p:nvSpPr>
            <p:spPr>
              <a:xfrm>
                <a:off x="4202048" y="3132741"/>
                <a:ext cx="1371600" cy="1371596"/>
              </a:xfrm>
              <a:prstGeom prst="pie">
                <a:avLst>
                  <a:gd fmla="val 4130993" name="adj1"/>
                  <a:gd fmla="val 16200000" name="adj2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6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097" name="Google Shape;1097;p55"/>
              <p:cNvSpPr/>
              <p:nvPr/>
            </p:nvSpPr>
            <p:spPr>
              <a:xfrm>
                <a:off x="4250849" y="3181540"/>
                <a:ext cx="1273998" cy="127399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accent4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62%</a:t>
                </a:r>
                <a:endParaRPr sz="900">
                  <a:solidFill>
                    <a:schemeClr val="accent4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1098" name="Google Shape;1098;p55"/>
          <p:cNvSpPr txBox="1"/>
          <p:nvPr/>
        </p:nvSpPr>
        <p:spPr>
          <a:xfrm>
            <a:off x="2030104" y="576325"/>
            <a:ext cx="5083792" cy="692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Statistic Infographic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3" name="Google Shape;1103;p56"/>
          <p:cNvGrpSpPr/>
          <p:nvPr/>
        </p:nvGrpSpPr>
        <p:grpSpPr>
          <a:xfrm>
            <a:off x="4984879" y="2645454"/>
            <a:ext cx="957501" cy="2553096"/>
            <a:chOff x="6646506" y="3527272"/>
            <a:chExt cx="1276668" cy="3404128"/>
          </a:xfrm>
        </p:grpSpPr>
        <p:sp>
          <p:nvSpPr>
            <p:cNvPr id="1104" name="Google Shape;1104;p56"/>
            <p:cNvSpPr/>
            <p:nvPr/>
          </p:nvSpPr>
          <p:spPr>
            <a:xfrm rot="10800000">
              <a:off x="6646506" y="6352865"/>
              <a:ext cx="550907" cy="5785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05" name="Google Shape;1105;p56"/>
            <p:cNvSpPr/>
            <p:nvPr/>
          </p:nvSpPr>
          <p:spPr>
            <a:xfrm rot="10800000">
              <a:off x="6646507" y="5949664"/>
              <a:ext cx="1276667" cy="403200"/>
            </a:xfrm>
            <a:custGeom>
              <a:rect b="b" l="l" r="r" t="t"/>
              <a:pathLst>
                <a:path extrusionOk="0" h="505" w="1599">
                  <a:moveTo>
                    <a:pt x="1599" y="0"/>
                  </a:moveTo>
                  <a:lnTo>
                    <a:pt x="909" y="0"/>
                  </a:lnTo>
                  <a:lnTo>
                    <a:pt x="0" y="505"/>
                  </a:lnTo>
                  <a:lnTo>
                    <a:pt x="1144" y="505"/>
                  </a:lnTo>
                  <a:lnTo>
                    <a:pt x="1599" y="0"/>
                  </a:lnTo>
                  <a:close/>
                </a:path>
              </a:pathLst>
            </a:custGeom>
            <a:solidFill>
              <a:srgbClr val="18488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06" name="Google Shape;1106;p56"/>
            <p:cNvSpPr/>
            <p:nvPr/>
          </p:nvSpPr>
          <p:spPr>
            <a:xfrm rot="10800000">
              <a:off x="7009786" y="3527272"/>
              <a:ext cx="913388" cy="2422393"/>
            </a:xfrm>
            <a:custGeom>
              <a:rect b="b" l="l" r="r" t="t"/>
              <a:pathLst>
                <a:path extrusionOk="0" h="3034" w="1144">
                  <a:moveTo>
                    <a:pt x="1144" y="2703"/>
                  </a:moveTo>
                  <a:lnTo>
                    <a:pt x="572" y="3034"/>
                  </a:lnTo>
                  <a:lnTo>
                    <a:pt x="0" y="2703"/>
                  </a:lnTo>
                  <a:lnTo>
                    <a:pt x="0" y="0"/>
                  </a:lnTo>
                  <a:lnTo>
                    <a:pt x="1144" y="0"/>
                  </a:lnTo>
                  <a:lnTo>
                    <a:pt x="1144" y="27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07" name="Google Shape;1107;p56"/>
            <p:cNvGrpSpPr/>
            <p:nvPr/>
          </p:nvGrpSpPr>
          <p:grpSpPr>
            <a:xfrm>
              <a:off x="7310401" y="3807139"/>
              <a:ext cx="319881" cy="465138"/>
              <a:chOff x="10146507" y="3505994"/>
              <a:chExt cx="319881" cy="465138"/>
            </a:xfrm>
          </p:grpSpPr>
          <p:sp>
            <p:nvSpPr>
              <p:cNvPr id="1108" name="Google Shape;1108;p56"/>
              <p:cNvSpPr/>
              <p:nvPr/>
            </p:nvSpPr>
            <p:spPr>
              <a:xfrm>
                <a:off x="10146507" y="3505994"/>
                <a:ext cx="319881" cy="465138"/>
              </a:xfrm>
              <a:custGeom>
                <a:rect b="b" l="l" r="r" t="t"/>
                <a:pathLst>
                  <a:path extrusionOk="0" h="21600" w="20767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09" name="Google Shape;1109;p56"/>
              <p:cNvSpPr/>
              <p:nvPr/>
            </p:nvSpPr>
            <p:spPr>
              <a:xfrm>
                <a:off x="10205244" y="3709194"/>
                <a:ext cx="205581" cy="166688"/>
              </a:xfrm>
              <a:custGeom>
                <a:rect b="b" l="l" r="r" t="t"/>
                <a:pathLst>
                  <a:path extrusionOk="0" h="21600" w="21282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110" name="Google Shape;1110;p56"/>
          <p:cNvGrpSpPr/>
          <p:nvPr/>
        </p:nvGrpSpPr>
        <p:grpSpPr>
          <a:xfrm>
            <a:off x="3201619" y="2752042"/>
            <a:ext cx="954506" cy="2446507"/>
            <a:chOff x="4268825" y="3669390"/>
            <a:chExt cx="1272675" cy="3262010"/>
          </a:xfrm>
        </p:grpSpPr>
        <p:sp>
          <p:nvSpPr>
            <p:cNvPr id="1111" name="Google Shape;1111;p56"/>
            <p:cNvSpPr/>
            <p:nvPr/>
          </p:nvSpPr>
          <p:spPr>
            <a:xfrm rot="10800000">
              <a:off x="4990592" y="6352865"/>
              <a:ext cx="550907" cy="5785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12" name="Google Shape;1112;p56"/>
            <p:cNvSpPr/>
            <p:nvPr/>
          </p:nvSpPr>
          <p:spPr>
            <a:xfrm rot="10800000">
              <a:off x="4268825" y="5949664"/>
              <a:ext cx="1272675" cy="403200"/>
            </a:xfrm>
            <a:custGeom>
              <a:rect b="b" l="l" r="r" t="t"/>
              <a:pathLst>
                <a:path extrusionOk="0" h="505" w="1594">
                  <a:moveTo>
                    <a:pt x="690" y="0"/>
                  </a:moveTo>
                  <a:lnTo>
                    <a:pt x="0" y="0"/>
                  </a:lnTo>
                  <a:lnTo>
                    <a:pt x="450" y="505"/>
                  </a:lnTo>
                  <a:lnTo>
                    <a:pt x="1594" y="505"/>
                  </a:lnTo>
                  <a:lnTo>
                    <a:pt x="690" y="0"/>
                  </a:lnTo>
                  <a:close/>
                </a:path>
              </a:pathLst>
            </a:custGeom>
            <a:solidFill>
              <a:srgbClr val="12305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13" name="Google Shape;1113;p56"/>
            <p:cNvSpPr/>
            <p:nvPr/>
          </p:nvSpPr>
          <p:spPr>
            <a:xfrm rot="10800000">
              <a:off x="4268825" y="3669390"/>
              <a:ext cx="913388" cy="2280275"/>
            </a:xfrm>
            <a:custGeom>
              <a:rect b="b" l="l" r="r" t="t"/>
              <a:pathLst>
                <a:path extrusionOk="0" h="2856" w="1144">
                  <a:moveTo>
                    <a:pt x="1144" y="2555"/>
                  </a:moveTo>
                  <a:lnTo>
                    <a:pt x="587" y="2856"/>
                  </a:lnTo>
                  <a:lnTo>
                    <a:pt x="0" y="2555"/>
                  </a:lnTo>
                  <a:lnTo>
                    <a:pt x="0" y="0"/>
                  </a:lnTo>
                  <a:lnTo>
                    <a:pt x="1144" y="0"/>
                  </a:lnTo>
                  <a:lnTo>
                    <a:pt x="1144" y="25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14" name="Google Shape;1114;p56"/>
            <p:cNvGrpSpPr/>
            <p:nvPr/>
          </p:nvGrpSpPr>
          <p:grpSpPr>
            <a:xfrm>
              <a:off x="4503553" y="3966683"/>
              <a:ext cx="464344" cy="465138"/>
              <a:chOff x="7275629" y="3973834"/>
              <a:chExt cx="464344" cy="465138"/>
            </a:xfrm>
          </p:grpSpPr>
          <p:sp>
            <p:nvSpPr>
              <p:cNvPr id="1115" name="Google Shape;1115;p56"/>
              <p:cNvSpPr/>
              <p:nvPr/>
            </p:nvSpPr>
            <p:spPr>
              <a:xfrm>
                <a:off x="7275629" y="4017490"/>
                <a:ext cx="423069" cy="421482"/>
              </a:xfrm>
              <a:custGeom>
                <a:rect b="b" l="l" r="r" t="t"/>
                <a:pathLst>
                  <a:path extrusionOk="0" h="21600" w="21502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16" name="Google Shape;1116;p56"/>
              <p:cNvSpPr/>
              <p:nvPr/>
            </p:nvSpPr>
            <p:spPr>
              <a:xfrm>
                <a:off x="7478829" y="4206403"/>
                <a:ext cx="72231" cy="73025"/>
              </a:xfrm>
              <a:custGeom>
                <a:rect b="b" l="l" r="r" t="t"/>
                <a:pathLst>
                  <a:path extrusionOk="0" h="21600" w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17" name="Google Shape;1117;p56"/>
              <p:cNvSpPr/>
              <p:nvPr/>
            </p:nvSpPr>
            <p:spPr>
              <a:xfrm>
                <a:off x="7667742" y="3973834"/>
                <a:ext cx="72231" cy="73025"/>
              </a:xfrm>
              <a:custGeom>
                <a:rect b="b" l="l" r="r" t="t"/>
                <a:pathLst>
                  <a:path extrusionOk="0" h="21600" w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18" name="Google Shape;1118;p56"/>
              <p:cNvSpPr/>
              <p:nvPr/>
            </p:nvSpPr>
            <p:spPr>
              <a:xfrm>
                <a:off x="7391517" y="4192115"/>
                <a:ext cx="57944" cy="57944"/>
              </a:xfrm>
              <a:custGeom>
                <a:rect b="b" l="l" r="r" t="t"/>
                <a:pathLst>
                  <a:path extrusionOk="0" h="21600" w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19" name="Google Shape;1119;p56"/>
              <p:cNvSpPr/>
              <p:nvPr/>
            </p:nvSpPr>
            <p:spPr>
              <a:xfrm>
                <a:off x="7449460" y="4293715"/>
                <a:ext cx="29369" cy="28575"/>
              </a:xfrm>
              <a:custGeom>
                <a:rect b="b" l="l" r="r" t="t"/>
                <a:pathLst>
                  <a:path extrusionOk="0" h="21600" w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20" name="Google Shape;1120;p56"/>
              <p:cNvSpPr/>
              <p:nvPr/>
            </p:nvSpPr>
            <p:spPr>
              <a:xfrm>
                <a:off x="7682029" y="4075434"/>
                <a:ext cx="28575" cy="29369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121" name="Google Shape;1121;p56"/>
          <p:cNvGrpSpPr/>
          <p:nvPr/>
        </p:nvGrpSpPr>
        <p:grpSpPr>
          <a:xfrm>
            <a:off x="4571699" y="2862224"/>
            <a:ext cx="685640" cy="2336327"/>
            <a:chOff x="6095599" y="3816298"/>
            <a:chExt cx="914187" cy="3115102"/>
          </a:xfrm>
        </p:grpSpPr>
        <p:sp>
          <p:nvSpPr>
            <p:cNvPr id="1122" name="Google Shape;1122;p56"/>
            <p:cNvSpPr/>
            <p:nvPr/>
          </p:nvSpPr>
          <p:spPr>
            <a:xfrm rot="10800000">
              <a:off x="6095599" y="6352865"/>
              <a:ext cx="550907" cy="57853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23" name="Google Shape;1123;p56"/>
            <p:cNvSpPr/>
            <p:nvPr/>
          </p:nvSpPr>
          <p:spPr>
            <a:xfrm rot="10800000">
              <a:off x="6095600" y="5949664"/>
              <a:ext cx="914186" cy="403200"/>
            </a:xfrm>
            <a:custGeom>
              <a:rect b="b" l="l" r="r" t="t"/>
              <a:pathLst>
                <a:path extrusionOk="0" h="505" w="1145">
                  <a:moveTo>
                    <a:pt x="1145" y="0"/>
                  </a:moveTo>
                  <a:lnTo>
                    <a:pt x="455" y="0"/>
                  </a:lnTo>
                  <a:lnTo>
                    <a:pt x="0" y="505"/>
                  </a:lnTo>
                  <a:lnTo>
                    <a:pt x="1145" y="505"/>
                  </a:lnTo>
                  <a:lnTo>
                    <a:pt x="1145" y="0"/>
                  </a:lnTo>
                  <a:close/>
                </a:path>
              </a:pathLst>
            </a:custGeom>
            <a:solidFill>
              <a:srgbClr val="2A425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24" name="Google Shape;1124;p56"/>
            <p:cNvSpPr/>
            <p:nvPr/>
          </p:nvSpPr>
          <p:spPr>
            <a:xfrm rot="10800000">
              <a:off x="6095600" y="3816298"/>
              <a:ext cx="914186" cy="2133367"/>
            </a:xfrm>
            <a:custGeom>
              <a:rect b="b" l="l" r="r" t="t"/>
              <a:pathLst>
                <a:path extrusionOk="0" h="2672" w="1145">
                  <a:moveTo>
                    <a:pt x="1145" y="2376"/>
                  </a:moveTo>
                  <a:lnTo>
                    <a:pt x="572" y="2672"/>
                  </a:lnTo>
                  <a:lnTo>
                    <a:pt x="0" y="2376"/>
                  </a:lnTo>
                  <a:lnTo>
                    <a:pt x="0" y="0"/>
                  </a:lnTo>
                  <a:lnTo>
                    <a:pt x="1145" y="0"/>
                  </a:lnTo>
                  <a:lnTo>
                    <a:pt x="1145" y="23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25" name="Google Shape;1125;p56"/>
            <p:cNvGrpSpPr/>
            <p:nvPr/>
          </p:nvGrpSpPr>
          <p:grpSpPr>
            <a:xfrm>
              <a:off x="6349611" y="3983118"/>
              <a:ext cx="406400" cy="464344"/>
              <a:chOff x="9162373" y="3045147"/>
              <a:chExt cx="406400" cy="464344"/>
            </a:xfrm>
          </p:grpSpPr>
          <p:sp>
            <p:nvSpPr>
              <p:cNvPr id="1126" name="Google Shape;1126;p56"/>
              <p:cNvSpPr/>
              <p:nvPr/>
            </p:nvSpPr>
            <p:spPr>
              <a:xfrm>
                <a:off x="9162373" y="3045147"/>
                <a:ext cx="406400" cy="464344"/>
              </a:xfrm>
              <a:custGeom>
                <a:rect b="b" l="l" r="r" t="t"/>
                <a:pathLst>
                  <a:path extrusionOk="0" h="21600" w="21600">
                    <a:moveTo>
                      <a:pt x="10800" y="7425"/>
                    </a:moveTo>
                    <a:cubicBezTo>
                      <a:pt x="5687" y="7425"/>
                      <a:pt x="1542" y="6064"/>
                      <a:pt x="1542" y="4387"/>
                    </a:cubicBezTo>
                    <a:cubicBezTo>
                      <a:pt x="1542" y="2709"/>
                      <a:pt x="5687" y="1350"/>
                      <a:pt x="10800" y="1350"/>
                    </a:cubicBezTo>
                    <a:cubicBezTo>
                      <a:pt x="15912" y="1350"/>
                      <a:pt x="20057" y="2709"/>
                      <a:pt x="20057" y="4387"/>
                    </a:cubicBezTo>
                    <a:cubicBezTo>
                      <a:pt x="20057" y="6064"/>
                      <a:pt x="15912" y="7425"/>
                      <a:pt x="10800" y="7425"/>
                    </a:cubicBezTo>
                    <a:moveTo>
                      <a:pt x="20057" y="9112"/>
                    </a:moveTo>
                    <a:lnTo>
                      <a:pt x="20054" y="9112"/>
                    </a:lnTo>
                    <a:cubicBezTo>
                      <a:pt x="20054" y="9119"/>
                      <a:pt x="20057" y="9127"/>
                      <a:pt x="20057" y="9133"/>
                    </a:cubicBezTo>
                    <a:cubicBezTo>
                      <a:pt x="20057" y="10800"/>
                      <a:pt x="15912" y="12150"/>
                      <a:pt x="10800" y="12150"/>
                    </a:cubicBezTo>
                    <a:cubicBezTo>
                      <a:pt x="5687" y="12150"/>
                      <a:pt x="1542" y="10800"/>
                      <a:pt x="1542" y="9133"/>
                    </a:cubicBezTo>
                    <a:cubicBezTo>
                      <a:pt x="1542" y="9127"/>
                      <a:pt x="1545" y="9119"/>
                      <a:pt x="1545" y="9112"/>
                    </a:cubicBezTo>
                    <a:lnTo>
                      <a:pt x="1542" y="9112"/>
                    </a:lnTo>
                    <a:lnTo>
                      <a:pt x="1542" y="6793"/>
                    </a:lnTo>
                    <a:cubicBezTo>
                      <a:pt x="3564" y="8140"/>
                      <a:pt x="7271" y="8774"/>
                      <a:pt x="10800" y="8774"/>
                    </a:cubicBezTo>
                    <a:cubicBezTo>
                      <a:pt x="14328" y="8774"/>
                      <a:pt x="18035" y="8140"/>
                      <a:pt x="20057" y="6793"/>
                    </a:cubicBezTo>
                    <a:cubicBezTo>
                      <a:pt x="20057" y="6793"/>
                      <a:pt x="20057" y="9112"/>
                      <a:pt x="20057" y="9112"/>
                    </a:cubicBezTo>
                    <a:close/>
                    <a:moveTo>
                      <a:pt x="20057" y="13162"/>
                    </a:moveTo>
                    <a:lnTo>
                      <a:pt x="20054" y="13162"/>
                    </a:lnTo>
                    <a:cubicBezTo>
                      <a:pt x="20054" y="13169"/>
                      <a:pt x="20057" y="13177"/>
                      <a:pt x="20057" y="13183"/>
                    </a:cubicBezTo>
                    <a:cubicBezTo>
                      <a:pt x="20057" y="14850"/>
                      <a:pt x="15912" y="16200"/>
                      <a:pt x="10800" y="16200"/>
                    </a:cubicBezTo>
                    <a:cubicBezTo>
                      <a:pt x="5687" y="16200"/>
                      <a:pt x="1542" y="14850"/>
                      <a:pt x="1542" y="13183"/>
                    </a:cubicBezTo>
                    <a:cubicBezTo>
                      <a:pt x="1542" y="13177"/>
                      <a:pt x="1545" y="13169"/>
                      <a:pt x="1545" y="13162"/>
                    </a:cubicBezTo>
                    <a:lnTo>
                      <a:pt x="1542" y="13162"/>
                    </a:lnTo>
                    <a:lnTo>
                      <a:pt x="1542" y="10640"/>
                    </a:lnTo>
                    <a:cubicBezTo>
                      <a:pt x="3136" y="12077"/>
                      <a:pt x="6982" y="12825"/>
                      <a:pt x="10800" y="12825"/>
                    </a:cubicBezTo>
                    <a:cubicBezTo>
                      <a:pt x="14617" y="12825"/>
                      <a:pt x="18463" y="12077"/>
                      <a:pt x="20057" y="10640"/>
                    </a:cubicBezTo>
                    <a:cubicBezTo>
                      <a:pt x="20057" y="10640"/>
                      <a:pt x="20057" y="13162"/>
                      <a:pt x="20057" y="13162"/>
                    </a:cubicBezTo>
                    <a:close/>
                    <a:moveTo>
                      <a:pt x="20057" y="17212"/>
                    </a:moveTo>
                    <a:cubicBezTo>
                      <a:pt x="20057" y="18889"/>
                      <a:pt x="15912" y="20249"/>
                      <a:pt x="10800" y="20249"/>
                    </a:cubicBezTo>
                    <a:cubicBezTo>
                      <a:pt x="5687" y="20249"/>
                      <a:pt x="1542" y="18889"/>
                      <a:pt x="1542" y="17212"/>
                    </a:cubicBezTo>
                    <a:lnTo>
                      <a:pt x="1542" y="14690"/>
                    </a:lnTo>
                    <a:cubicBezTo>
                      <a:pt x="3136" y="16127"/>
                      <a:pt x="6982" y="16875"/>
                      <a:pt x="10800" y="16875"/>
                    </a:cubicBezTo>
                    <a:cubicBezTo>
                      <a:pt x="14617" y="16875"/>
                      <a:pt x="18463" y="16127"/>
                      <a:pt x="20057" y="14690"/>
                    </a:cubicBezTo>
                    <a:cubicBezTo>
                      <a:pt x="20057" y="14690"/>
                      <a:pt x="20057" y="17212"/>
                      <a:pt x="20057" y="17212"/>
                    </a:cubicBezTo>
                    <a:close/>
                    <a:moveTo>
                      <a:pt x="10800" y="0"/>
                    </a:moveTo>
                    <a:cubicBezTo>
                      <a:pt x="5598" y="0"/>
                      <a:pt x="0" y="1372"/>
                      <a:pt x="0" y="4387"/>
                    </a:cubicBezTo>
                    <a:lnTo>
                      <a:pt x="0" y="17212"/>
                    </a:lnTo>
                    <a:cubicBezTo>
                      <a:pt x="0" y="20226"/>
                      <a:pt x="5598" y="21599"/>
                      <a:pt x="10800" y="21599"/>
                    </a:cubicBezTo>
                    <a:cubicBezTo>
                      <a:pt x="16001" y="21599"/>
                      <a:pt x="21599" y="20226"/>
                      <a:pt x="21599" y="17212"/>
                    </a:cubicBezTo>
                    <a:lnTo>
                      <a:pt x="21599" y="4387"/>
                    </a:lnTo>
                    <a:cubicBezTo>
                      <a:pt x="21599" y="1372"/>
                      <a:pt x="16001" y="0"/>
                      <a:pt x="10800" y="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27" name="Google Shape;1127;p56"/>
              <p:cNvSpPr/>
              <p:nvPr/>
            </p:nvSpPr>
            <p:spPr>
              <a:xfrm>
                <a:off x="9481460" y="3407890"/>
                <a:ext cx="29369" cy="28575"/>
              </a:xfrm>
              <a:custGeom>
                <a:rect b="b" l="l" r="r" t="t"/>
                <a:pathLst>
                  <a:path extrusionOk="0" h="21600" w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28" name="Google Shape;1128;p56"/>
              <p:cNvSpPr/>
              <p:nvPr/>
            </p:nvSpPr>
            <p:spPr>
              <a:xfrm>
                <a:off x="9481460" y="3320578"/>
                <a:ext cx="29369" cy="29369"/>
              </a:xfrm>
              <a:custGeom>
                <a:rect b="b" l="l" r="r" t="t"/>
                <a:pathLst>
                  <a:path extrusionOk="0" h="21600" w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29" name="Google Shape;1129;p56"/>
              <p:cNvSpPr/>
              <p:nvPr/>
            </p:nvSpPr>
            <p:spPr>
              <a:xfrm>
                <a:off x="9481460" y="3233265"/>
                <a:ext cx="29369" cy="29369"/>
              </a:xfrm>
              <a:custGeom>
                <a:rect b="b" l="l" r="r" t="t"/>
                <a:pathLst>
                  <a:path extrusionOk="0" h="21600" w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130" name="Google Shape;1130;p56"/>
          <p:cNvGrpSpPr/>
          <p:nvPr/>
        </p:nvGrpSpPr>
        <p:grpSpPr>
          <a:xfrm>
            <a:off x="3886660" y="2617909"/>
            <a:ext cx="685041" cy="2580641"/>
            <a:chOff x="5182213" y="3490545"/>
            <a:chExt cx="913388" cy="3440855"/>
          </a:xfrm>
        </p:grpSpPr>
        <p:sp>
          <p:nvSpPr>
            <p:cNvPr id="1131" name="Google Shape;1131;p56"/>
            <p:cNvSpPr/>
            <p:nvPr/>
          </p:nvSpPr>
          <p:spPr>
            <a:xfrm rot="10800000">
              <a:off x="5541500" y="6352865"/>
              <a:ext cx="554100" cy="5785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32" name="Google Shape;1132;p56"/>
            <p:cNvSpPr/>
            <p:nvPr/>
          </p:nvSpPr>
          <p:spPr>
            <a:xfrm rot="10800000">
              <a:off x="5182213" y="5949664"/>
              <a:ext cx="913388" cy="403200"/>
            </a:xfrm>
            <a:custGeom>
              <a:rect b="b" l="l" r="r" t="t"/>
              <a:pathLst>
                <a:path extrusionOk="0" h="505" w="1144">
                  <a:moveTo>
                    <a:pt x="694" y="0"/>
                  </a:moveTo>
                  <a:lnTo>
                    <a:pt x="0" y="0"/>
                  </a:lnTo>
                  <a:lnTo>
                    <a:pt x="0" y="505"/>
                  </a:lnTo>
                  <a:lnTo>
                    <a:pt x="1144" y="505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162A4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33" name="Google Shape;1133;p56"/>
            <p:cNvSpPr/>
            <p:nvPr/>
          </p:nvSpPr>
          <p:spPr>
            <a:xfrm rot="10800000">
              <a:off x="5182213" y="3490545"/>
              <a:ext cx="913388" cy="2459120"/>
            </a:xfrm>
            <a:custGeom>
              <a:rect b="b" l="l" r="r" t="t"/>
              <a:pathLst>
                <a:path extrusionOk="0" h="3080" w="1144">
                  <a:moveTo>
                    <a:pt x="1144" y="2795"/>
                  </a:moveTo>
                  <a:lnTo>
                    <a:pt x="572" y="3080"/>
                  </a:lnTo>
                  <a:lnTo>
                    <a:pt x="0" y="2795"/>
                  </a:lnTo>
                  <a:lnTo>
                    <a:pt x="0" y="0"/>
                  </a:lnTo>
                  <a:lnTo>
                    <a:pt x="1144" y="0"/>
                  </a:lnTo>
                  <a:lnTo>
                    <a:pt x="1144" y="2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134" name="Google Shape;1134;p56"/>
            <p:cNvGrpSpPr/>
            <p:nvPr/>
          </p:nvGrpSpPr>
          <p:grpSpPr>
            <a:xfrm>
              <a:off x="5425900" y="3689660"/>
              <a:ext cx="464344" cy="464344"/>
              <a:chOff x="8216107" y="2577307"/>
              <a:chExt cx="464344" cy="464344"/>
            </a:xfrm>
          </p:grpSpPr>
          <p:sp>
            <p:nvSpPr>
              <p:cNvPr id="1135" name="Google Shape;1135;p56"/>
              <p:cNvSpPr/>
              <p:nvPr/>
            </p:nvSpPr>
            <p:spPr>
              <a:xfrm>
                <a:off x="8216107" y="2577307"/>
                <a:ext cx="464344" cy="464344"/>
              </a:xfrm>
              <a:custGeom>
                <a:rect b="b" l="l" r="r" t="t"/>
                <a:pathLst>
                  <a:path extrusionOk="0" h="21453" w="21426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36" name="Google Shape;1136;p56"/>
              <p:cNvSpPr/>
              <p:nvPr/>
            </p:nvSpPr>
            <p:spPr>
              <a:xfrm>
                <a:off x="8390732" y="2736850"/>
                <a:ext cx="125413" cy="130175"/>
              </a:xfrm>
              <a:custGeom>
                <a:rect b="b" l="l" r="r" t="t"/>
                <a:pathLst>
                  <a:path extrusionOk="0" h="21516" w="21484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37" name="Google Shape;1137;p56"/>
              <p:cNvSpPr/>
              <p:nvPr/>
            </p:nvSpPr>
            <p:spPr>
              <a:xfrm>
                <a:off x="8375650" y="2896394"/>
                <a:ext cx="70644" cy="73819"/>
              </a:xfrm>
              <a:custGeom>
                <a:rect b="b" l="l" r="r" t="t"/>
                <a:pathLst>
                  <a:path extrusionOk="0" h="21203" w="21188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  <p:sp>
            <p:nvSpPr>
              <p:cNvPr id="1138" name="Google Shape;1138;p56"/>
              <p:cNvSpPr/>
              <p:nvPr/>
            </p:nvSpPr>
            <p:spPr>
              <a:xfrm>
                <a:off x="8448675" y="2649538"/>
                <a:ext cx="71438" cy="74613"/>
              </a:xfrm>
              <a:custGeom>
                <a:rect b="b" l="l" r="r" t="t"/>
                <a:pathLst>
                  <a:path extrusionOk="0" h="21196" w="21180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rgbClr val="FFFFFF"/>
                  </a:solidFill>
                  <a:latin typeface="Gill Sans"/>
                  <a:ea typeface="Gill Sans"/>
                  <a:cs typeface="Gill Sans"/>
                  <a:sym typeface="Gill Sans"/>
                </a:endParaRPr>
              </a:p>
            </p:txBody>
          </p:sp>
        </p:grpSp>
      </p:grpSp>
      <p:grpSp>
        <p:nvGrpSpPr>
          <p:cNvPr id="1139" name="Google Shape;1139;p56"/>
          <p:cNvGrpSpPr/>
          <p:nvPr/>
        </p:nvGrpSpPr>
        <p:grpSpPr>
          <a:xfrm flipH="1">
            <a:off x="566428" y="2786623"/>
            <a:ext cx="2063904" cy="796054"/>
            <a:chOff x="2311177" y="5506614"/>
            <a:chExt cx="3441006" cy="1698248"/>
          </a:xfrm>
        </p:grpSpPr>
        <p:sp>
          <p:nvSpPr>
            <p:cNvPr id="1140" name="Google Shape;1140;p56"/>
            <p:cNvSpPr/>
            <p:nvPr/>
          </p:nvSpPr>
          <p:spPr>
            <a:xfrm>
              <a:off x="2311177" y="5506614"/>
              <a:ext cx="3121291" cy="9198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20% </a:t>
              </a:r>
              <a:r>
                <a:rPr b="1" lang="id" sz="12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Text Here</a:t>
              </a:r>
              <a:endParaRPr sz="1100"/>
            </a:p>
          </p:txBody>
        </p:sp>
        <p:sp>
          <p:nvSpPr>
            <p:cNvPr id="1141" name="Google Shape;1141;p56"/>
            <p:cNvSpPr/>
            <p:nvPr/>
          </p:nvSpPr>
          <p:spPr>
            <a:xfrm>
              <a:off x="2311180" y="6316003"/>
              <a:ext cx="3441003" cy="8888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</a:t>
              </a:r>
              <a:endParaRPr sz="1100"/>
            </a:p>
          </p:txBody>
        </p:sp>
      </p:grpSp>
      <p:grpSp>
        <p:nvGrpSpPr>
          <p:cNvPr id="1142" name="Google Shape;1142;p56"/>
          <p:cNvGrpSpPr/>
          <p:nvPr/>
        </p:nvGrpSpPr>
        <p:grpSpPr>
          <a:xfrm>
            <a:off x="6513668" y="2786623"/>
            <a:ext cx="2063904" cy="796054"/>
            <a:chOff x="2311177" y="5506614"/>
            <a:chExt cx="3441006" cy="1698248"/>
          </a:xfrm>
        </p:grpSpPr>
        <p:sp>
          <p:nvSpPr>
            <p:cNvPr id="1143" name="Google Shape;1143;p56"/>
            <p:cNvSpPr/>
            <p:nvPr/>
          </p:nvSpPr>
          <p:spPr>
            <a:xfrm>
              <a:off x="2311177" y="5506614"/>
              <a:ext cx="3121291" cy="9198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4"/>
                  </a:solidFill>
                  <a:latin typeface="Cabin"/>
                  <a:ea typeface="Cabin"/>
                  <a:cs typeface="Cabin"/>
                  <a:sym typeface="Cabin"/>
                </a:rPr>
                <a:t>50% </a:t>
              </a:r>
              <a:r>
                <a:rPr b="1" lang="id" sz="1200">
                  <a:solidFill>
                    <a:schemeClr val="accent4"/>
                  </a:solidFill>
                  <a:latin typeface="Cabin"/>
                  <a:ea typeface="Cabin"/>
                  <a:cs typeface="Cabin"/>
                  <a:sym typeface="Cabin"/>
                </a:rPr>
                <a:t>Text Here</a:t>
              </a:r>
              <a:endParaRPr sz="1100"/>
            </a:p>
          </p:txBody>
        </p:sp>
        <p:sp>
          <p:nvSpPr>
            <p:cNvPr id="1144" name="Google Shape;1144;p56"/>
            <p:cNvSpPr/>
            <p:nvPr/>
          </p:nvSpPr>
          <p:spPr>
            <a:xfrm>
              <a:off x="2311180" y="6316003"/>
              <a:ext cx="3441003" cy="8888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</a:t>
              </a:r>
              <a:endParaRPr sz="1100"/>
            </a:p>
          </p:txBody>
        </p:sp>
      </p:grpSp>
      <p:grpSp>
        <p:nvGrpSpPr>
          <p:cNvPr id="1145" name="Google Shape;1145;p56"/>
          <p:cNvGrpSpPr/>
          <p:nvPr/>
        </p:nvGrpSpPr>
        <p:grpSpPr>
          <a:xfrm flipH="1">
            <a:off x="2090402" y="1597845"/>
            <a:ext cx="2063904" cy="796054"/>
            <a:chOff x="2311177" y="5506613"/>
            <a:chExt cx="3441006" cy="1698249"/>
          </a:xfrm>
        </p:grpSpPr>
        <p:sp>
          <p:nvSpPr>
            <p:cNvPr id="1146" name="Google Shape;1146;p56"/>
            <p:cNvSpPr/>
            <p:nvPr/>
          </p:nvSpPr>
          <p:spPr>
            <a:xfrm>
              <a:off x="2311177" y="5506613"/>
              <a:ext cx="3121291" cy="9198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2"/>
                  </a:solidFill>
                  <a:latin typeface="Cabin"/>
                  <a:ea typeface="Cabin"/>
                  <a:cs typeface="Cabin"/>
                  <a:sym typeface="Cabin"/>
                </a:rPr>
                <a:t>30% </a:t>
              </a:r>
              <a:r>
                <a:rPr b="1" lang="id" sz="1200">
                  <a:solidFill>
                    <a:schemeClr val="accent2"/>
                  </a:solidFill>
                  <a:latin typeface="Cabin"/>
                  <a:ea typeface="Cabin"/>
                  <a:cs typeface="Cabin"/>
                  <a:sym typeface="Cabin"/>
                </a:rPr>
                <a:t>Text Here</a:t>
              </a:r>
              <a:endParaRPr sz="1100"/>
            </a:p>
          </p:txBody>
        </p:sp>
        <p:sp>
          <p:nvSpPr>
            <p:cNvPr id="1147" name="Google Shape;1147;p56"/>
            <p:cNvSpPr/>
            <p:nvPr/>
          </p:nvSpPr>
          <p:spPr>
            <a:xfrm>
              <a:off x="2311180" y="6316003"/>
              <a:ext cx="3441003" cy="8888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</a:t>
              </a:r>
              <a:endParaRPr sz="1100"/>
            </a:p>
          </p:txBody>
        </p:sp>
      </p:grpSp>
      <p:grpSp>
        <p:nvGrpSpPr>
          <p:cNvPr id="1148" name="Google Shape;1148;p56"/>
          <p:cNvGrpSpPr/>
          <p:nvPr/>
        </p:nvGrpSpPr>
        <p:grpSpPr>
          <a:xfrm>
            <a:off x="4989695" y="1597845"/>
            <a:ext cx="2063904" cy="796054"/>
            <a:chOff x="2311177" y="5506614"/>
            <a:chExt cx="3441006" cy="1698248"/>
          </a:xfrm>
        </p:grpSpPr>
        <p:sp>
          <p:nvSpPr>
            <p:cNvPr id="1149" name="Google Shape;1149;p56"/>
            <p:cNvSpPr/>
            <p:nvPr/>
          </p:nvSpPr>
          <p:spPr>
            <a:xfrm>
              <a:off x="2311177" y="5506614"/>
              <a:ext cx="3121291" cy="9198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100">
                  <a:solidFill>
                    <a:schemeClr val="accent3"/>
                  </a:solidFill>
                  <a:latin typeface="Cabin"/>
                  <a:ea typeface="Cabin"/>
                  <a:cs typeface="Cabin"/>
                  <a:sym typeface="Cabin"/>
                </a:rPr>
                <a:t>40% </a:t>
              </a:r>
              <a:r>
                <a:rPr b="1" lang="id" sz="1200">
                  <a:solidFill>
                    <a:schemeClr val="accent3"/>
                  </a:solidFill>
                  <a:latin typeface="Cabin"/>
                  <a:ea typeface="Cabin"/>
                  <a:cs typeface="Cabin"/>
                  <a:sym typeface="Cabin"/>
                </a:rPr>
                <a:t>Text Here</a:t>
              </a:r>
              <a:endParaRPr sz="1100"/>
            </a:p>
          </p:txBody>
        </p:sp>
        <p:sp>
          <p:nvSpPr>
            <p:cNvPr id="1150" name="Google Shape;1150;p56"/>
            <p:cNvSpPr/>
            <p:nvPr/>
          </p:nvSpPr>
          <p:spPr>
            <a:xfrm>
              <a:off x="2311180" y="6316003"/>
              <a:ext cx="3441003" cy="8888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</a:t>
              </a:r>
              <a:endParaRPr sz="1100"/>
            </a:p>
          </p:txBody>
        </p:sp>
      </p:grpSp>
      <p:sp>
        <p:nvSpPr>
          <p:cNvPr id="1151" name="Google Shape;1151;p56"/>
          <p:cNvSpPr txBox="1"/>
          <p:nvPr/>
        </p:nvSpPr>
        <p:spPr>
          <a:xfrm>
            <a:off x="2030104" y="622946"/>
            <a:ext cx="5083792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Infographic Slide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6" name="Google Shape;1156;p57"/>
          <p:cNvGraphicFramePr/>
          <p:nvPr/>
        </p:nvGraphicFramePr>
        <p:xfrm>
          <a:off x="725743" y="13620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{1DE40EB1-DBCF-463F-A985-A76BB42F9726}</a:tableStyleId>
              </a:tblPr>
              <a:tblGrid>
                <a:gridCol w="1268975"/>
                <a:gridCol w="1260975"/>
                <a:gridCol w="1222275"/>
              </a:tblGrid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id" sz="1100" u="none" cap="none" strike="noStrike">
                          <a:solidFill>
                            <a:srgbClr val="595959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Table 1</a:t>
                      </a:r>
                      <a:endParaRPr b="1" i="0" sz="1100" u="none" cap="none" strike="noStrike">
                        <a:solidFill>
                          <a:srgbClr val="595959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FFFFF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Column Title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FFFFF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Column Title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First 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1201011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583101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Second Row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Third 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48849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848900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Rowmance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8973897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32455467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Berow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1201011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583101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Rowanow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Last Row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Total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1.000,000$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Poppins"/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2.300,000$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57" name="Google Shape;1157;p57"/>
          <p:cNvGraphicFramePr/>
          <p:nvPr/>
        </p:nvGraphicFramePr>
        <p:xfrm>
          <a:off x="4646970" y="13620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{1DE40EB1-DBCF-463F-A985-A76BB42F9726}</a:tableStyleId>
              </a:tblPr>
              <a:tblGrid>
                <a:gridCol w="1268975"/>
                <a:gridCol w="1260975"/>
                <a:gridCol w="1222275"/>
              </a:tblGrid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id" sz="1100" u="none" cap="none" strike="noStrike">
                          <a:solidFill>
                            <a:srgbClr val="595959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Table 2</a:t>
                      </a:r>
                      <a:endParaRPr b="1" i="0" sz="1100" u="none" cap="none" strike="noStrike">
                        <a:solidFill>
                          <a:srgbClr val="595959"/>
                        </a:solidFill>
                        <a:latin typeface="Cabin"/>
                        <a:ea typeface="Cabin"/>
                        <a:cs typeface="Cabin"/>
                        <a:sym typeface="Cabin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FFFFF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Column Title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FFFFFF"/>
                          </a:solidFill>
                          <a:latin typeface="Cabin"/>
                          <a:ea typeface="Cabin"/>
                          <a:cs typeface="Cabin"/>
                          <a:sym typeface="Cabin"/>
                        </a:rPr>
                        <a:t>Column Title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First 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1201011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583101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Second Row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Third 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48849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848900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Rowmance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8973897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32455467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Berow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1201011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583101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Rowanow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Last Row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128378289</a:t>
                      </a:r>
                      <a:endParaRPr b="0" i="0" sz="900" u="none" cap="none" strike="noStrike">
                        <a:solidFill>
                          <a:srgbClr val="7F7F7F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900" u="none" cap="none" strike="noStrike">
                          <a:solidFill>
                            <a:srgbClr val="7F7F7F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838459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52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Total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1.000,000$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95959"/>
                        </a:buClr>
                        <a:buSzPts val="1200"/>
                        <a:buFont typeface="Poppins"/>
                        <a:buNone/>
                      </a:pPr>
                      <a:r>
                        <a:rPr b="0" i="0" lang="id" sz="1200" u="none" cap="none" strike="noStrike">
                          <a:solidFill>
                            <a:srgbClr val="59595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2.300,000$</a:t>
                      </a:r>
                      <a:endParaRPr sz="1100"/>
                    </a:p>
                  </a:txBody>
                  <a:tcPr marT="0" marB="0" marR="0" marL="137150" anchor="ctr">
                    <a:lnL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158" name="Google Shape;1158;p57"/>
          <p:cNvSpPr txBox="1"/>
          <p:nvPr/>
        </p:nvSpPr>
        <p:spPr>
          <a:xfrm>
            <a:off x="2030104" y="465535"/>
            <a:ext cx="5083792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Table Slide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3" name="Google Shape;1163;p58"/>
          <p:cNvGrpSpPr/>
          <p:nvPr/>
        </p:nvGrpSpPr>
        <p:grpSpPr>
          <a:xfrm>
            <a:off x="486785" y="669081"/>
            <a:ext cx="4537710" cy="3935993"/>
            <a:chOff x="5394961" y="602560"/>
            <a:chExt cx="6050280" cy="5247991"/>
          </a:xfrm>
        </p:grpSpPr>
        <p:sp>
          <p:nvSpPr>
            <p:cNvPr id="1164" name="Google Shape;1164;p58"/>
            <p:cNvSpPr/>
            <p:nvPr/>
          </p:nvSpPr>
          <p:spPr>
            <a:xfrm>
              <a:off x="8839711" y="4400063"/>
              <a:ext cx="532313" cy="485194"/>
            </a:xfrm>
            <a:custGeom>
              <a:rect b="b" l="l" r="r" t="t"/>
              <a:pathLst>
                <a:path extrusionOk="0" h="381" w="418">
                  <a:moveTo>
                    <a:pt x="416" y="154"/>
                  </a:moveTo>
                  <a:lnTo>
                    <a:pt x="418" y="154"/>
                  </a:lnTo>
                  <a:lnTo>
                    <a:pt x="418" y="152"/>
                  </a:lnTo>
                  <a:lnTo>
                    <a:pt x="418" y="152"/>
                  </a:lnTo>
                  <a:lnTo>
                    <a:pt x="418" y="152"/>
                  </a:lnTo>
                  <a:lnTo>
                    <a:pt x="416" y="149"/>
                  </a:lnTo>
                  <a:lnTo>
                    <a:pt x="414" y="147"/>
                  </a:lnTo>
                  <a:lnTo>
                    <a:pt x="414" y="147"/>
                  </a:lnTo>
                  <a:lnTo>
                    <a:pt x="414" y="147"/>
                  </a:lnTo>
                  <a:lnTo>
                    <a:pt x="414" y="145"/>
                  </a:lnTo>
                  <a:lnTo>
                    <a:pt x="414" y="145"/>
                  </a:lnTo>
                  <a:lnTo>
                    <a:pt x="416" y="145"/>
                  </a:lnTo>
                  <a:lnTo>
                    <a:pt x="416" y="142"/>
                  </a:lnTo>
                  <a:lnTo>
                    <a:pt x="416" y="142"/>
                  </a:lnTo>
                  <a:lnTo>
                    <a:pt x="414" y="135"/>
                  </a:lnTo>
                  <a:lnTo>
                    <a:pt x="414" y="135"/>
                  </a:lnTo>
                  <a:lnTo>
                    <a:pt x="414" y="133"/>
                  </a:lnTo>
                  <a:lnTo>
                    <a:pt x="414" y="133"/>
                  </a:lnTo>
                  <a:lnTo>
                    <a:pt x="414" y="133"/>
                  </a:lnTo>
                  <a:lnTo>
                    <a:pt x="414" y="133"/>
                  </a:lnTo>
                  <a:lnTo>
                    <a:pt x="414" y="130"/>
                  </a:lnTo>
                  <a:lnTo>
                    <a:pt x="414" y="130"/>
                  </a:lnTo>
                  <a:lnTo>
                    <a:pt x="414" y="130"/>
                  </a:lnTo>
                  <a:lnTo>
                    <a:pt x="414" y="130"/>
                  </a:lnTo>
                  <a:lnTo>
                    <a:pt x="414" y="128"/>
                  </a:lnTo>
                  <a:lnTo>
                    <a:pt x="414" y="128"/>
                  </a:lnTo>
                  <a:lnTo>
                    <a:pt x="414" y="126"/>
                  </a:lnTo>
                  <a:lnTo>
                    <a:pt x="414" y="126"/>
                  </a:lnTo>
                  <a:lnTo>
                    <a:pt x="414" y="123"/>
                  </a:lnTo>
                  <a:lnTo>
                    <a:pt x="414" y="123"/>
                  </a:lnTo>
                  <a:lnTo>
                    <a:pt x="416" y="123"/>
                  </a:lnTo>
                  <a:lnTo>
                    <a:pt x="416" y="121"/>
                  </a:lnTo>
                  <a:lnTo>
                    <a:pt x="416" y="119"/>
                  </a:lnTo>
                  <a:lnTo>
                    <a:pt x="416" y="116"/>
                  </a:lnTo>
                  <a:lnTo>
                    <a:pt x="416" y="114"/>
                  </a:lnTo>
                  <a:lnTo>
                    <a:pt x="418" y="114"/>
                  </a:lnTo>
                  <a:lnTo>
                    <a:pt x="418" y="111"/>
                  </a:lnTo>
                  <a:lnTo>
                    <a:pt x="418" y="111"/>
                  </a:lnTo>
                  <a:lnTo>
                    <a:pt x="416" y="109"/>
                  </a:lnTo>
                  <a:lnTo>
                    <a:pt x="416" y="109"/>
                  </a:lnTo>
                  <a:lnTo>
                    <a:pt x="414" y="109"/>
                  </a:lnTo>
                  <a:lnTo>
                    <a:pt x="414" y="107"/>
                  </a:lnTo>
                  <a:lnTo>
                    <a:pt x="414" y="107"/>
                  </a:lnTo>
                  <a:lnTo>
                    <a:pt x="414" y="104"/>
                  </a:lnTo>
                  <a:lnTo>
                    <a:pt x="414" y="104"/>
                  </a:lnTo>
                  <a:lnTo>
                    <a:pt x="414" y="104"/>
                  </a:lnTo>
                  <a:lnTo>
                    <a:pt x="414" y="104"/>
                  </a:lnTo>
                  <a:lnTo>
                    <a:pt x="416" y="100"/>
                  </a:lnTo>
                  <a:lnTo>
                    <a:pt x="416" y="100"/>
                  </a:lnTo>
                  <a:lnTo>
                    <a:pt x="418" y="97"/>
                  </a:lnTo>
                  <a:lnTo>
                    <a:pt x="418" y="97"/>
                  </a:lnTo>
                  <a:lnTo>
                    <a:pt x="418" y="97"/>
                  </a:lnTo>
                  <a:lnTo>
                    <a:pt x="418" y="97"/>
                  </a:lnTo>
                  <a:lnTo>
                    <a:pt x="416" y="95"/>
                  </a:lnTo>
                  <a:lnTo>
                    <a:pt x="416" y="95"/>
                  </a:lnTo>
                  <a:lnTo>
                    <a:pt x="416" y="95"/>
                  </a:lnTo>
                  <a:lnTo>
                    <a:pt x="416" y="92"/>
                  </a:lnTo>
                  <a:lnTo>
                    <a:pt x="416" y="92"/>
                  </a:lnTo>
                  <a:lnTo>
                    <a:pt x="414" y="90"/>
                  </a:lnTo>
                  <a:lnTo>
                    <a:pt x="414" y="88"/>
                  </a:lnTo>
                  <a:lnTo>
                    <a:pt x="414" y="83"/>
                  </a:lnTo>
                  <a:lnTo>
                    <a:pt x="411" y="78"/>
                  </a:lnTo>
                  <a:lnTo>
                    <a:pt x="406" y="74"/>
                  </a:lnTo>
                  <a:lnTo>
                    <a:pt x="406" y="74"/>
                  </a:lnTo>
                  <a:lnTo>
                    <a:pt x="411" y="69"/>
                  </a:lnTo>
                  <a:lnTo>
                    <a:pt x="411" y="69"/>
                  </a:lnTo>
                  <a:lnTo>
                    <a:pt x="414" y="66"/>
                  </a:lnTo>
                  <a:lnTo>
                    <a:pt x="414" y="62"/>
                  </a:lnTo>
                  <a:lnTo>
                    <a:pt x="414" y="59"/>
                  </a:lnTo>
                  <a:lnTo>
                    <a:pt x="414" y="59"/>
                  </a:lnTo>
                  <a:lnTo>
                    <a:pt x="414" y="59"/>
                  </a:lnTo>
                  <a:lnTo>
                    <a:pt x="411" y="62"/>
                  </a:lnTo>
                  <a:lnTo>
                    <a:pt x="411" y="62"/>
                  </a:lnTo>
                  <a:lnTo>
                    <a:pt x="409" y="62"/>
                  </a:lnTo>
                  <a:lnTo>
                    <a:pt x="406" y="59"/>
                  </a:lnTo>
                  <a:lnTo>
                    <a:pt x="404" y="59"/>
                  </a:lnTo>
                  <a:lnTo>
                    <a:pt x="404" y="62"/>
                  </a:lnTo>
                  <a:lnTo>
                    <a:pt x="402" y="62"/>
                  </a:lnTo>
                  <a:lnTo>
                    <a:pt x="402" y="62"/>
                  </a:lnTo>
                  <a:lnTo>
                    <a:pt x="402" y="62"/>
                  </a:lnTo>
                  <a:lnTo>
                    <a:pt x="402" y="62"/>
                  </a:lnTo>
                  <a:lnTo>
                    <a:pt x="399" y="59"/>
                  </a:lnTo>
                  <a:lnTo>
                    <a:pt x="399" y="57"/>
                  </a:lnTo>
                  <a:lnTo>
                    <a:pt x="399" y="57"/>
                  </a:lnTo>
                  <a:lnTo>
                    <a:pt x="399" y="55"/>
                  </a:lnTo>
                  <a:lnTo>
                    <a:pt x="399" y="55"/>
                  </a:lnTo>
                  <a:lnTo>
                    <a:pt x="392" y="52"/>
                  </a:lnTo>
                  <a:lnTo>
                    <a:pt x="385" y="50"/>
                  </a:lnTo>
                  <a:lnTo>
                    <a:pt x="378" y="48"/>
                  </a:lnTo>
                  <a:lnTo>
                    <a:pt x="373" y="45"/>
                  </a:lnTo>
                  <a:lnTo>
                    <a:pt x="364" y="48"/>
                  </a:lnTo>
                  <a:lnTo>
                    <a:pt x="359" y="45"/>
                  </a:lnTo>
                  <a:lnTo>
                    <a:pt x="357" y="45"/>
                  </a:lnTo>
                  <a:lnTo>
                    <a:pt x="357" y="45"/>
                  </a:lnTo>
                  <a:lnTo>
                    <a:pt x="357" y="43"/>
                  </a:lnTo>
                  <a:lnTo>
                    <a:pt x="357" y="40"/>
                  </a:lnTo>
                  <a:lnTo>
                    <a:pt x="354" y="40"/>
                  </a:lnTo>
                  <a:lnTo>
                    <a:pt x="354" y="40"/>
                  </a:lnTo>
                  <a:lnTo>
                    <a:pt x="352" y="38"/>
                  </a:lnTo>
                  <a:lnTo>
                    <a:pt x="350" y="36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38" y="33"/>
                  </a:lnTo>
                  <a:lnTo>
                    <a:pt x="336" y="31"/>
                  </a:lnTo>
                  <a:lnTo>
                    <a:pt x="336" y="31"/>
                  </a:lnTo>
                  <a:lnTo>
                    <a:pt x="333" y="31"/>
                  </a:lnTo>
                  <a:lnTo>
                    <a:pt x="333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31"/>
                  </a:lnTo>
                  <a:lnTo>
                    <a:pt x="331" y="29"/>
                  </a:lnTo>
                  <a:lnTo>
                    <a:pt x="328" y="29"/>
                  </a:lnTo>
                  <a:lnTo>
                    <a:pt x="328" y="29"/>
                  </a:lnTo>
                  <a:lnTo>
                    <a:pt x="328" y="29"/>
                  </a:lnTo>
                  <a:lnTo>
                    <a:pt x="328" y="29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26" y="24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9" y="21"/>
                  </a:lnTo>
                  <a:lnTo>
                    <a:pt x="317" y="21"/>
                  </a:lnTo>
                  <a:lnTo>
                    <a:pt x="314" y="21"/>
                  </a:lnTo>
                  <a:lnTo>
                    <a:pt x="314" y="24"/>
                  </a:lnTo>
                  <a:lnTo>
                    <a:pt x="314" y="24"/>
                  </a:lnTo>
                  <a:lnTo>
                    <a:pt x="312" y="24"/>
                  </a:lnTo>
                  <a:lnTo>
                    <a:pt x="312" y="24"/>
                  </a:lnTo>
                  <a:lnTo>
                    <a:pt x="312" y="24"/>
                  </a:lnTo>
                  <a:lnTo>
                    <a:pt x="312" y="24"/>
                  </a:lnTo>
                  <a:lnTo>
                    <a:pt x="309" y="24"/>
                  </a:lnTo>
                  <a:lnTo>
                    <a:pt x="309" y="26"/>
                  </a:lnTo>
                  <a:lnTo>
                    <a:pt x="307" y="26"/>
                  </a:lnTo>
                  <a:lnTo>
                    <a:pt x="307" y="24"/>
                  </a:lnTo>
                  <a:lnTo>
                    <a:pt x="307" y="24"/>
                  </a:lnTo>
                  <a:lnTo>
                    <a:pt x="305" y="21"/>
                  </a:lnTo>
                  <a:lnTo>
                    <a:pt x="302" y="21"/>
                  </a:lnTo>
                  <a:lnTo>
                    <a:pt x="295" y="21"/>
                  </a:lnTo>
                  <a:lnTo>
                    <a:pt x="288" y="21"/>
                  </a:lnTo>
                  <a:lnTo>
                    <a:pt x="283" y="21"/>
                  </a:lnTo>
                  <a:lnTo>
                    <a:pt x="279" y="21"/>
                  </a:lnTo>
                  <a:lnTo>
                    <a:pt x="276" y="19"/>
                  </a:lnTo>
                  <a:lnTo>
                    <a:pt x="276" y="12"/>
                  </a:lnTo>
                  <a:lnTo>
                    <a:pt x="276" y="7"/>
                  </a:lnTo>
                  <a:lnTo>
                    <a:pt x="276" y="3"/>
                  </a:lnTo>
                  <a:lnTo>
                    <a:pt x="274" y="3"/>
                  </a:lnTo>
                  <a:lnTo>
                    <a:pt x="274" y="3"/>
                  </a:lnTo>
                  <a:lnTo>
                    <a:pt x="272" y="3"/>
                  </a:lnTo>
                  <a:lnTo>
                    <a:pt x="272" y="3"/>
                  </a:lnTo>
                  <a:lnTo>
                    <a:pt x="269" y="3"/>
                  </a:lnTo>
                  <a:lnTo>
                    <a:pt x="269" y="3"/>
                  </a:lnTo>
                  <a:lnTo>
                    <a:pt x="269" y="3"/>
                  </a:lnTo>
                  <a:lnTo>
                    <a:pt x="267" y="3"/>
                  </a:lnTo>
                  <a:lnTo>
                    <a:pt x="267" y="3"/>
                  </a:lnTo>
                  <a:lnTo>
                    <a:pt x="267" y="3"/>
                  </a:lnTo>
                  <a:lnTo>
                    <a:pt x="265" y="3"/>
                  </a:lnTo>
                  <a:lnTo>
                    <a:pt x="262" y="0"/>
                  </a:lnTo>
                  <a:lnTo>
                    <a:pt x="260" y="3"/>
                  </a:lnTo>
                  <a:lnTo>
                    <a:pt x="260" y="3"/>
                  </a:lnTo>
                  <a:lnTo>
                    <a:pt x="257" y="3"/>
                  </a:lnTo>
                  <a:lnTo>
                    <a:pt x="255" y="3"/>
                  </a:lnTo>
                  <a:lnTo>
                    <a:pt x="250" y="0"/>
                  </a:lnTo>
                  <a:lnTo>
                    <a:pt x="248" y="0"/>
                  </a:lnTo>
                  <a:lnTo>
                    <a:pt x="246" y="0"/>
                  </a:lnTo>
                  <a:lnTo>
                    <a:pt x="243" y="3"/>
                  </a:lnTo>
                  <a:lnTo>
                    <a:pt x="241" y="3"/>
                  </a:lnTo>
                  <a:lnTo>
                    <a:pt x="239" y="3"/>
                  </a:lnTo>
                  <a:lnTo>
                    <a:pt x="236" y="3"/>
                  </a:lnTo>
                  <a:lnTo>
                    <a:pt x="236" y="3"/>
                  </a:lnTo>
                  <a:lnTo>
                    <a:pt x="236" y="3"/>
                  </a:lnTo>
                  <a:lnTo>
                    <a:pt x="234" y="3"/>
                  </a:lnTo>
                  <a:lnTo>
                    <a:pt x="234" y="3"/>
                  </a:lnTo>
                  <a:lnTo>
                    <a:pt x="231" y="5"/>
                  </a:lnTo>
                  <a:lnTo>
                    <a:pt x="229" y="5"/>
                  </a:lnTo>
                  <a:lnTo>
                    <a:pt x="224" y="5"/>
                  </a:lnTo>
                  <a:lnTo>
                    <a:pt x="224" y="5"/>
                  </a:lnTo>
                  <a:lnTo>
                    <a:pt x="212" y="12"/>
                  </a:lnTo>
                  <a:lnTo>
                    <a:pt x="210" y="14"/>
                  </a:lnTo>
                  <a:lnTo>
                    <a:pt x="210" y="14"/>
                  </a:lnTo>
                  <a:lnTo>
                    <a:pt x="210" y="14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08" y="17"/>
                  </a:lnTo>
                  <a:lnTo>
                    <a:pt x="205" y="19"/>
                  </a:lnTo>
                  <a:lnTo>
                    <a:pt x="205" y="19"/>
                  </a:lnTo>
                  <a:lnTo>
                    <a:pt x="203" y="19"/>
                  </a:lnTo>
                  <a:lnTo>
                    <a:pt x="201" y="19"/>
                  </a:lnTo>
                  <a:lnTo>
                    <a:pt x="201" y="19"/>
                  </a:lnTo>
                  <a:lnTo>
                    <a:pt x="201" y="19"/>
                  </a:lnTo>
                  <a:lnTo>
                    <a:pt x="198" y="19"/>
                  </a:lnTo>
                  <a:lnTo>
                    <a:pt x="198" y="21"/>
                  </a:lnTo>
                  <a:lnTo>
                    <a:pt x="196" y="24"/>
                  </a:lnTo>
                  <a:lnTo>
                    <a:pt x="196" y="24"/>
                  </a:lnTo>
                  <a:lnTo>
                    <a:pt x="196" y="24"/>
                  </a:lnTo>
                  <a:lnTo>
                    <a:pt x="196" y="26"/>
                  </a:lnTo>
                  <a:lnTo>
                    <a:pt x="196" y="26"/>
                  </a:lnTo>
                  <a:lnTo>
                    <a:pt x="196" y="26"/>
                  </a:lnTo>
                  <a:lnTo>
                    <a:pt x="196" y="26"/>
                  </a:lnTo>
                  <a:lnTo>
                    <a:pt x="196" y="26"/>
                  </a:lnTo>
                  <a:lnTo>
                    <a:pt x="196" y="29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40"/>
                  </a:lnTo>
                  <a:lnTo>
                    <a:pt x="196" y="43"/>
                  </a:lnTo>
                  <a:lnTo>
                    <a:pt x="196" y="43"/>
                  </a:lnTo>
                  <a:lnTo>
                    <a:pt x="194" y="45"/>
                  </a:lnTo>
                  <a:lnTo>
                    <a:pt x="194" y="45"/>
                  </a:lnTo>
                  <a:lnTo>
                    <a:pt x="194" y="48"/>
                  </a:lnTo>
                  <a:lnTo>
                    <a:pt x="191" y="50"/>
                  </a:lnTo>
                  <a:lnTo>
                    <a:pt x="191" y="50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6" y="52"/>
                  </a:lnTo>
                  <a:lnTo>
                    <a:pt x="186" y="52"/>
                  </a:lnTo>
                  <a:lnTo>
                    <a:pt x="184" y="52"/>
                  </a:lnTo>
                  <a:lnTo>
                    <a:pt x="165" y="62"/>
                  </a:lnTo>
                  <a:lnTo>
                    <a:pt x="160" y="64"/>
                  </a:lnTo>
                  <a:lnTo>
                    <a:pt x="156" y="69"/>
                  </a:lnTo>
                  <a:lnTo>
                    <a:pt x="151" y="69"/>
                  </a:lnTo>
                  <a:lnTo>
                    <a:pt x="141" y="74"/>
                  </a:lnTo>
                  <a:lnTo>
                    <a:pt x="139" y="76"/>
                  </a:lnTo>
                  <a:lnTo>
                    <a:pt x="137" y="78"/>
                  </a:lnTo>
                  <a:lnTo>
                    <a:pt x="130" y="88"/>
                  </a:lnTo>
                  <a:lnTo>
                    <a:pt x="130" y="90"/>
                  </a:lnTo>
                  <a:lnTo>
                    <a:pt x="127" y="95"/>
                  </a:lnTo>
                  <a:lnTo>
                    <a:pt x="127" y="97"/>
                  </a:lnTo>
                  <a:lnTo>
                    <a:pt x="123" y="100"/>
                  </a:lnTo>
                  <a:lnTo>
                    <a:pt x="118" y="104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4" y="123"/>
                  </a:lnTo>
                  <a:lnTo>
                    <a:pt x="104" y="123"/>
                  </a:lnTo>
                  <a:lnTo>
                    <a:pt x="101" y="126"/>
                  </a:lnTo>
                  <a:lnTo>
                    <a:pt x="99" y="128"/>
                  </a:lnTo>
                  <a:lnTo>
                    <a:pt x="99" y="130"/>
                  </a:lnTo>
                  <a:lnTo>
                    <a:pt x="97" y="130"/>
                  </a:lnTo>
                  <a:lnTo>
                    <a:pt x="97" y="130"/>
                  </a:lnTo>
                  <a:lnTo>
                    <a:pt x="94" y="130"/>
                  </a:lnTo>
                  <a:lnTo>
                    <a:pt x="92" y="130"/>
                  </a:lnTo>
                  <a:lnTo>
                    <a:pt x="92" y="133"/>
                  </a:lnTo>
                  <a:lnTo>
                    <a:pt x="89" y="133"/>
                  </a:lnTo>
                  <a:lnTo>
                    <a:pt x="85" y="135"/>
                  </a:lnTo>
                  <a:lnTo>
                    <a:pt x="82" y="135"/>
                  </a:lnTo>
                  <a:lnTo>
                    <a:pt x="82" y="135"/>
                  </a:lnTo>
                  <a:lnTo>
                    <a:pt x="82" y="135"/>
                  </a:lnTo>
                  <a:lnTo>
                    <a:pt x="80" y="137"/>
                  </a:lnTo>
                  <a:lnTo>
                    <a:pt x="80" y="137"/>
                  </a:lnTo>
                  <a:lnTo>
                    <a:pt x="80" y="137"/>
                  </a:lnTo>
                  <a:lnTo>
                    <a:pt x="75" y="135"/>
                  </a:lnTo>
                  <a:lnTo>
                    <a:pt x="75" y="135"/>
                  </a:lnTo>
                  <a:lnTo>
                    <a:pt x="75" y="135"/>
                  </a:lnTo>
                  <a:lnTo>
                    <a:pt x="73" y="133"/>
                  </a:lnTo>
                  <a:lnTo>
                    <a:pt x="73" y="133"/>
                  </a:lnTo>
                  <a:lnTo>
                    <a:pt x="73" y="133"/>
                  </a:lnTo>
                  <a:lnTo>
                    <a:pt x="71" y="133"/>
                  </a:lnTo>
                  <a:lnTo>
                    <a:pt x="68" y="133"/>
                  </a:lnTo>
                  <a:lnTo>
                    <a:pt x="63" y="130"/>
                  </a:lnTo>
                  <a:lnTo>
                    <a:pt x="61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9" y="128"/>
                  </a:lnTo>
                  <a:lnTo>
                    <a:pt x="59" y="128"/>
                  </a:lnTo>
                  <a:lnTo>
                    <a:pt x="59" y="128"/>
                  </a:lnTo>
                  <a:lnTo>
                    <a:pt x="56" y="128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4" y="126"/>
                  </a:lnTo>
                  <a:lnTo>
                    <a:pt x="52" y="128"/>
                  </a:lnTo>
                  <a:lnTo>
                    <a:pt x="52" y="128"/>
                  </a:lnTo>
                  <a:lnTo>
                    <a:pt x="49" y="128"/>
                  </a:lnTo>
                  <a:lnTo>
                    <a:pt x="49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4" y="130"/>
                  </a:lnTo>
                  <a:lnTo>
                    <a:pt x="44" y="130"/>
                  </a:lnTo>
                  <a:lnTo>
                    <a:pt x="44" y="133"/>
                  </a:lnTo>
                  <a:lnTo>
                    <a:pt x="44" y="130"/>
                  </a:lnTo>
                  <a:lnTo>
                    <a:pt x="42" y="133"/>
                  </a:lnTo>
                  <a:lnTo>
                    <a:pt x="40" y="133"/>
                  </a:lnTo>
                  <a:lnTo>
                    <a:pt x="37" y="133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3" y="128"/>
                  </a:lnTo>
                  <a:lnTo>
                    <a:pt x="30" y="126"/>
                  </a:lnTo>
                  <a:lnTo>
                    <a:pt x="30" y="126"/>
                  </a:lnTo>
                  <a:lnTo>
                    <a:pt x="30" y="126"/>
                  </a:lnTo>
                  <a:lnTo>
                    <a:pt x="28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3" y="123"/>
                  </a:lnTo>
                  <a:lnTo>
                    <a:pt x="21" y="123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9" y="123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4" y="123"/>
                  </a:lnTo>
                  <a:lnTo>
                    <a:pt x="2" y="121"/>
                  </a:lnTo>
                  <a:lnTo>
                    <a:pt x="2" y="121"/>
                  </a:lnTo>
                  <a:lnTo>
                    <a:pt x="0" y="126"/>
                  </a:lnTo>
                  <a:lnTo>
                    <a:pt x="0" y="128"/>
                  </a:lnTo>
                  <a:lnTo>
                    <a:pt x="2" y="130"/>
                  </a:lnTo>
                  <a:lnTo>
                    <a:pt x="2" y="133"/>
                  </a:lnTo>
                  <a:lnTo>
                    <a:pt x="4" y="137"/>
                  </a:lnTo>
                  <a:lnTo>
                    <a:pt x="7" y="137"/>
                  </a:lnTo>
                  <a:lnTo>
                    <a:pt x="9" y="140"/>
                  </a:lnTo>
                  <a:lnTo>
                    <a:pt x="9" y="140"/>
                  </a:lnTo>
                  <a:lnTo>
                    <a:pt x="11" y="142"/>
                  </a:lnTo>
                  <a:lnTo>
                    <a:pt x="11" y="147"/>
                  </a:lnTo>
                  <a:lnTo>
                    <a:pt x="14" y="149"/>
                  </a:lnTo>
                  <a:lnTo>
                    <a:pt x="14" y="152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6"/>
                  </a:lnTo>
                  <a:lnTo>
                    <a:pt x="18" y="159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26" y="166"/>
                  </a:lnTo>
                  <a:lnTo>
                    <a:pt x="26" y="166"/>
                  </a:lnTo>
                  <a:lnTo>
                    <a:pt x="28" y="168"/>
                  </a:lnTo>
                  <a:lnTo>
                    <a:pt x="30" y="168"/>
                  </a:lnTo>
                  <a:lnTo>
                    <a:pt x="30" y="171"/>
                  </a:lnTo>
                  <a:lnTo>
                    <a:pt x="30" y="175"/>
                  </a:lnTo>
                  <a:lnTo>
                    <a:pt x="33" y="178"/>
                  </a:lnTo>
                  <a:lnTo>
                    <a:pt x="40" y="185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7"/>
                  </a:lnTo>
                  <a:lnTo>
                    <a:pt x="42" y="199"/>
                  </a:lnTo>
                  <a:lnTo>
                    <a:pt x="42" y="201"/>
                  </a:lnTo>
                  <a:lnTo>
                    <a:pt x="44" y="204"/>
                  </a:lnTo>
                  <a:lnTo>
                    <a:pt x="49" y="218"/>
                  </a:lnTo>
                  <a:lnTo>
                    <a:pt x="52" y="220"/>
                  </a:lnTo>
                  <a:lnTo>
                    <a:pt x="52" y="220"/>
                  </a:lnTo>
                  <a:lnTo>
                    <a:pt x="54" y="220"/>
                  </a:lnTo>
                  <a:lnTo>
                    <a:pt x="59" y="220"/>
                  </a:lnTo>
                  <a:lnTo>
                    <a:pt x="59" y="223"/>
                  </a:lnTo>
                  <a:lnTo>
                    <a:pt x="59" y="223"/>
                  </a:lnTo>
                  <a:lnTo>
                    <a:pt x="59" y="223"/>
                  </a:lnTo>
                  <a:lnTo>
                    <a:pt x="61" y="223"/>
                  </a:lnTo>
                  <a:lnTo>
                    <a:pt x="61" y="223"/>
                  </a:lnTo>
                  <a:lnTo>
                    <a:pt x="59" y="225"/>
                  </a:lnTo>
                  <a:lnTo>
                    <a:pt x="59" y="225"/>
                  </a:lnTo>
                  <a:lnTo>
                    <a:pt x="59" y="225"/>
                  </a:lnTo>
                  <a:lnTo>
                    <a:pt x="59" y="225"/>
                  </a:lnTo>
                  <a:lnTo>
                    <a:pt x="59" y="227"/>
                  </a:lnTo>
                  <a:lnTo>
                    <a:pt x="61" y="227"/>
                  </a:lnTo>
                  <a:lnTo>
                    <a:pt x="61" y="227"/>
                  </a:lnTo>
                  <a:lnTo>
                    <a:pt x="63" y="227"/>
                  </a:lnTo>
                  <a:lnTo>
                    <a:pt x="63" y="230"/>
                  </a:lnTo>
                  <a:lnTo>
                    <a:pt x="66" y="230"/>
                  </a:lnTo>
                  <a:lnTo>
                    <a:pt x="66" y="232"/>
                  </a:lnTo>
                  <a:lnTo>
                    <a:pt x="68" y="232"/>
                  </a:lnTo>
                  <a:lnTo>
                    <a:pt x="71" y="232"/>
                  </a:lnTo>
                  <a:lnTo>
                    <a:pt x="71" y="234"/>
                  </a:lnTo>
                  <a:lnTo>
                    <a:pt x="73" y="234"/>
                  </a:lnTo>
                  <a:lnTo>
                    <a:pt x="73" y="234"/>
                  </a:lnTo>
                  <a:lnTo>
                    <a:pt x="73" y="237"/>
                  </a:lnTo>
                  <a:lnTo>
                    <a:pt x="73" y="237"/>
                  </a:lnTo>
                  <a:lnTo>
                    <a:pt x="75" y="237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78" y="239"/>
                  </a:lnTo>
                  <a:lnTo>
                    <a:pt x="80" y="242"/>
                  </a:lnTo>
                  <a:lnTo>
                    <a:pt x="80" y="242"/>
                  </a:lnTo>
                  <a:lnTo>
                    <a:pt x="82" y="242"/>
                  </a:lnTo>
                  <a:lnTo>
                    <a:pt x="82" y="242"/>
                  </a:lnTo>
                  <a:lnTo>
                    <a:pt x="85" y="242"/>
                  </a:lnTo>
                  <a:lnTo>
                    <a:pt x="85" y="242"/>
                  </a:lnTo>
                  <a:lnTo>
                    <a:pt x="92" y="246"/>
                  </a:lnTo>
                  <a:lnTo>
                    <a:pt x="94" y="246"/>
                  </a:lnTo>
                  <a:lnTo>
                    <a:pt x="94" y="246"/>
                  </a:lnTo>
                  <a:lnTo>
                    <a:pt x="97" y="246"/>
                  </a:lnTo>
                  <a:lnTo>
                    <a:pt x="99" y="246"/>
                  </a:lnTo>
                  <a:lnTo>
                    <a:pt x="99" y="249"/>
                  </a:lnTo>
                  <a:lnTo>
                    <a:pt x="101" y="249"/>
                  </a:lnTo>
                  <a:lnTo>
                    <a:pt x="101" y="249"/>
                  </a:lnTo>
                  <a:lnTo>
                    <a:pt x="101" y="249"/>
                  </a:lnTo>
                  <a:lnTo>
                    <a:pt x="101" y="249"/>
                  </a:lnTo>
                  <a:lnTo>
                    <a:pt x="104" y="249"/>
                  </a:lnTo>
                  <a:lnTo>
                    <a:pt x="104" y="249"/>
                  </a:lnTo>
                  <a:lnTo>
                    <a:pt x="104" y="249"/>
                  </a:lnTo>
                  <a:lnTo>
                    <a:pt x="106" y="251"/>
                  </a:lnTo>
                  <a:lnTo>
                    <a:pt x="106" y="251"/>
                  </a:lnTo>
                  <a:lnTo>
                    <a:pt x="106" y="251"/>
                  </a:lnTo>
                  <a:lnTo>
                    <a:pt x="111" y="258"/>
                  </a:lnTo>
                  <a:lnTo>
                    <a:pt x="111" y="265"/>
                  </a:lnTo>
                  <a:lnTo>
                    <a:pt x="111" y="275"/>
                  </a:lnTo>
                  <a:lnTo>
                    <a:pt x="113" y="272"/>
                  </a:lnTo>
                  <a:lnTo>
                    <a:pt x="113" y="272"/>
                  </a:lnTo>
                  <a:lnTo>
                    <a:pt x="120" y="272"/>
                  </a:lnTo>
                  <a:lnTo>
                    <a:pt x="125" y="272"/>
                  </a:lnTo>
                  <a:lnTo>
                    <a:pt x="127" y="272"/>
                  </a:lnTo>
                  <a:lnTo>
                    <a:pt x="130" y="272"/>
                  </a:lnTo>
                  <a:lnTo>
                    <a:pt x="132" y="272"/>
                  </a:lnTo>
                  <a:lnTo>
                    <a:pt x="132" y="275"/>
                  </a:lnTo>
                  <a:lnTo>
                    <a:pt x="132" y="275"/>
                  </a:lnTo>
                  <a:lnTo>
                    <a:pt x="134" y="275"/>
                  </a:lnTo>
                  <a:lnTo>
                    <a:pt x="132" y="277"/>
                  </a:lnTo>
                  <a:lnTo>
                    <a:pt x="132" y="279"/>
                  </a:lnTo>
                  <a:lnTo>
                    <a:pt x="132" y="282"/>
                  </a:lnTo>
                  <a:lnTo>
                    <a:pt x="134" y="287"/>
                  </a:lnTo>
                  <a:lnTo>
                    <a:pt x="134" y="289"/>
                  </a:lnTo>
                  <a:lnTo>
                    <a:pt x="132" y="294"/>
                  </a:lnTo>
                  <a:lnTo>
                    <a:pt x="132" y="294"/>
                  </a:lnTo>
                  <a:lnTo>
                    <a:pt x="132" y="294"/>
                  </a:lnTo>
                  <a:lnTo>
                    <a:pt x="132" y="294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32" y="298"/>
                  </a:lnTo>
                  <a:lnTo>
                    <a:pt x="132" y="298"/>
                  </a:lnTo>
                  <a:lnTo>
                    <a:pt x="132" y="301"/>
                  </a:lnTo>
                  <a:lnTo>
                    <a:pt x="132" y="303"/>
                  </a:lnTo>
                  <a:lnTo>
                    <a:pt x="132" y="305"/>
                  </a:lnTo>
                  <a:lnTo>
                    <a:pt x="132" y="305"/>
                  </a:lnTo>
                  <a:lnTo>
                    <a:pt x="132" y="308"/>
                  </a:lnTo>
                  <a:lnTo>
                    <a:pt x="134" y="310"/>
                  </a:lnTo>
                  <a:lnTo>
                    <a:pt x="134" y="310"/>
                  </a:lnTo>
                  <a:lnTo>
                    <a:pt x="139" y="313"/>
                  </a:lnTo>
                  <a:lnTo>
                    <a:pt x="139" y="315"/>
                  </a:lnTo>
                  <a:lnTo>
                    <a:pt x="141" y="317"/>
                  </a:lnTo>
                  <a:lnTo>
                    <a:pt x="144" y="320"/>
                  </a:lnTo>
                  <a:lnTo>
                    <a:pt x="144" y="320"/>
                  </a:lnTo>
                  <a:lnTo>
                    <a:pt x="144" y="322"/>
                  </a:lnTo>
                  <a:lnTo>
                    <a:pt x="144" y="322"/>
                  </a:lnTo>
                  <a:lnTo>
                    <a:pt x="144" y="322"/>
                  </a:lnTo>
                  <a:lnTo>
                    <a:pt x="144" y="322"/>
                  </a:lnTo>
                  <a:lnTo>
                    <a:pt x="144" y="324"/>
                  </a:lnTo>
                  <a:lnTo>
                    <a:pt x="146" y="327"/>
                  </a:lnTo>
                  <a:lnTo>
                    <a:pt x="146" y="327"/>
                  </a:lnTo>
                  <a:lnTo>
                    <a:pt x="146" y="329"/>
                  </a:lnTo>
                  <a:lnTo>
                    <a:pt x="146" y="329"/>
                  </a:lnTo>
                  <a:lnTo>
                    <a:pt x="146" y="329"/>
                  </a:lnTo>
                  <a:lnTo>
                    <a:pt x="146" y="329"/>
                  </a:lnTo>
                  <a:lnTo>
                    <a:pt x="146" y="329"/>
                  </a:lnTo>
                  <a:lnTo>
                    <a:pt x="146" y="329"/>
                  </a:lnTo>
                  <a:lnTo>
                    <a:pt x="146" y="332"/>
                  </a:lnTo>
                  <a:lnTo>
                    <a:pt x="146" y="332"/>
                  </a:lnTo>
                  <a:lnTo>
                    <a:pt x="146" y="332"/>
                  </a:lnTo>
                  <a:lnTo>
                    <a:pt x="146" y="332"/>
                  </a:lnTo>
                  <a:lnTo>
                    <a:pt x="149" y="332"/>
                  </a:lnTo>
                  <a:lnTo>
                    <a:pt x="149" y="332"/>
                  </a:lnTo>
                  <a:lnTo>
                    <a:pt x="149" y="334"/>
                  </a:lnTo>
                  <a:lnTo>
                    <a:pt x="149" y="334"/>
                  </a:lnTo>
                  <a:lnTo>
                    <a:pt x="149" y="334"/>
                  </a:lnTo>
                  <a:lnTo>
                    <a:pt x="151" y="334"/>
                  </a:lnTo>
                  <a:lnTo>
                    <a:pt x="151" y="336"/>
                  </a:lnTo>
                  <a:lnTo>
                    <a:pt x="153" y="336"/>
                  </a:lnTo>
                  <a:lnTo>
                    <a:pt x="158" y="336"/>
                  </a:lnTo>
                  <a:lnTo>
                    <a:pt x="165" y="336"/>
                  </a:lnTo>
                  <a:lnTo>
                    <a:pt x="165" y="336"/>
                  </a:lnTo>
                  <a:lnTo>
                    <a:pt x="168" y="339"/>
                  </a:lnTo>
                  <a:lnTo>
                    <a:pt x="172" y="339"/>
                  </a:lnTo>
                  <a:lnTo>
                    <a:pt x="175" y="341"/>
                  </a:lnTo>
                  <a:lnTo>
                    <a:pt x="175" y="341"/>
                  </a:lnTo>
                  <a:lnTo>
                    <a:pt x="175" y="339"/>
                  </a:lnTo>
                  <a:lnTo>
                    <a:pt x="177" y="339"/>
                  </a:lnTo>
                  <a:lnTo>
                    <a:pt x="177" y="339"/>
                  </a:lnTo>
                  <a:lnTo>
                    <a:pt x="179" y="339"/>
                  </a:lnTo>
                  <a:lnTo>
                    <a:pt x="179" y="339"/>
                  </a:lnTo>
                  <a:lnTo>
                    <a:pt x="182" y="339"/>
                  </a:lnTo>
                  <a:lnTo>
                    <a:pt x="182" y="339"/>
                  </a:lnTo>
                  <a:lnTo>
                    <a:pt x="184" y="341"/>
                  </a:lnTo>
                  <a:lnTo>
                    <a:pt x="186" y="341"/>
                  </a:lnTo>
                  <a:lnTo>
                    <a:pt x="196" y="346"/>
                  </a:lnTo>
                  <a:lnTo>
                    <a:pt x="196" y="346"/>
                  </a:lnTo>
                  <a:lnTo>
                    <a:pt x="201" y="346"/>
                  </a:lnTo>
                  <a:lnTo>
                    <a:pt x="201" y="346"/>
                  </a:lnTo>
                  <a:lnTo>
                    <a:pt x="203" y="348"/>
                  </a:lnTo>
                  <a:lnTo>
                    <a:pt x="205" y="348"/>
                  </a:lnTo>
                  <a:lnTo>
                    <a:pt x="205" y="348"/>
                  </a:lnTo>
                  <a:lnTo>
                    <a:pt x="205" y="350"/>
                  </a:lnTo>
                  <a:lnTo>
                    <a:pt x="205" y="350"/>
                  </a:lnTo>
                  <a:lnTo>
                    <a:pt x="203" y="353"/>
                  </a:lnTo>
                  <a:lnTo>
                    <a:pt x="203" y="353"/>
                  </a:lnTo>
                  <a:lnTo>
                    <a:pt x="203" y="355"/>
                  </a:lnTo>
                  <a:lnTo>
                    <a:pt x="203" y="358"/>
                  </a:lnTo>
                  <a:lnTo>
                    <a:pt x="205" y="360"/>
                  </a:lnTo>
                  <a:lnTo>
                    <a:pt x="205" y="362"/>
                  </a:lnTo>
                  <a:lnTo>
                    <a:pt x="208" y="362"/>
                  </a:lnTo>
                  <a:lnTo>
                    <a:pt x="210" y="365"/>
                  </a:lnTo>
                  <a:lnTo>
                    <a:pt x="215" y="365"/>
                  </a:lnTo>
                  <a:lnTo>
                    <a:pt x="215" y="365"/>
                  </a:lnTo>
                  <a:lnTo>
                    <a:pt x="217" y="365"/>
                  </a:lnTo>
                  <a:lnTo>
                    <a:pt x="217" y="365"/>
                  </a:lnTo>
                  <a:lnTo>
                    <a:pt x="217" y="367"/>
                  </a:lnTo>
                  <a:lnTo>
                    <a:pt x="217" y="367"/>
                  </a:lnTo>
                  <a:lnTo>
                    <a:pt x="222" y="369"/>
                  </a:lnTo>
                  <a:lnTo>
                    <a:pt x="222" y="369"/>
                  </a:lnTo>
                  <a:lnTo>
                    <a:pt x="222" y="369"/>
                  </a:lnTo>
                  <a:lnTo>
                    <a:pt x="222" y="369"/>
                  </a:lnTo>
                  <a:lnTo>
                    <a:pt x="224" y="369"/>
                  </a:lnTo>
                  <a:lnTo>
                    <a:pt x="227" y="369"/>
                  </a:lnTo>
                  <a:lnTo>
                    <a:pt x="227" y="369"/>
                  </a:lnTo>
                  <a:lnTo>
                    <a:pt x="229" y="369"/>
                  </a:lnTo>
                  <a:lnTo>
                    <a:pt x="231" y="369"/>
                  </a:lnTo>
                  <a:lnTo>
                    <a:pt x="231" y="369"/>
                  </a:lnTo>
                  <a:lnTo>
                    <a:pt x="231" y="367"/>
                  </a:lnTo>
                  <a:lnTo>
                    <a:pt x="234" y="367"/>
                  </a:lnTo>
                  <a:lnTo>
                    <a:pt x="234" y="367"/>
                  </a:lnTo>
                  <a:lnTo>
                    <a:pt x="236" y="367"/>
                  </a:lnTo>
                  <a:lnTo>
                    <a:pt x="239" y="367"/>
                  </a:lnTo>
                  <a:lnTo>
                    <a:pt x="239" y="367"/>
                  </a:lnTo>
                  <a:lnTo>
                    <a:pt x="239" y="367"/>
                  </a:lnTo>
                  <a:lnTo>
                    <a:pt x="243" y="367"/>
                  </a:lnTo>
                  <a:lnTo>
                    <a:pt x="243" y="367"/>
                  </a:lnTo>
                  <a:lnTo>
                    <a:pt x="248" y="369"/>
                  </a:lnTo>
                  <a:lnTo>
                    <a:pt x="250" y="369"/>
                  </a:lnTo>
                  <a:lnTo>
                    <a:pt x="250" y="369"/>
                  </a:lnTo>
                  <a:lnTo>
                    <a:pt x="253" y="372"/>
                  </a:lnTo>
                  <a:lnTo>
                    <a:pt x="253" y="372"/>
                  </a:lnTo>
                  <a:lnTo>
                    <a:pt x="255" y="372"/>
                  </a:lnTo>
                  <a:lnTo>
                    <a:pt x="255" y="372"/>
                  </a:lnTo>
                  <a:lnTo>
                    <a:pt x="257" y="372"/>
                  </a:lnTo>
                  <a:lnTo>
                    <a:pt x="257" y="372"/>
                  </a:lnTo>
                  <a:lnTo>
                    <a:pt x="257" y="374"/>
                  </a:lnTo>
                  <a:lnTo>
                    <a:pt x="257" y="374"/>
                  </a:lnTo>
                  <a:lnTo>
                    <a:pt x="257" y="374"/>
                  </a:lnTo>
                  <a:lnTo>
                    <a:pt x="260" y="374"/>
                  </a:lnTo>
                  <a:lnTo>
                    <a:pt x="260" y="374"/>
                  </a:lnTo>
                  <a:lnTo>
                    <a:pt x="262" y="376"/>
                  </a:lnTo>
                  <a:lnTo>
                    <a:pt x="262" y="376"/>
                  </a:lnTo>
                  <a:lnTo>
                    <a:pt x="265" y="376"/>
                  </a:lnTo>
                  <a:lnTo>
                    <a:pt x="267" y="376"/>
                  </a:lnTo>
                  <a:lnTo>
                    <a:pt x="267" y="376"/>
                  </a:lnTo>
                  <a:lnTo>
                    <a:pt x="269" y="376"/>
                  </a:lnTo>
                  <a:lnTo>
                    <a:pt x="269" y="376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4" y="379"/>
                  </a:lnTo>
                  <a:lnTo>
                    <a:pt x="276" y="379"/>
                  </a:lnTo>
                  <a:lnTo>
                    <a:pt x="279" y="379"/>
                  </a:lnTo>
                  <a:lnTo>
                    <a:pt x="279" y="379"/>
                  </a:lnTo>
                  <a:lnTo>
                    <a:pt x="281" y="376"/>
                  </a:lnTo>
                  <a:lnTo>
                    <a:pt x="281" y="376"/>
                  </a:lnTo>
                  <a:lnTo>
                    <a:pt x="283" y="376"/>
                  </a:lnTo>
                  <a:lnTo>
                    <a:pt x="286" y="376"/>
                  </a:lnTo>
                  <a:lnTo>
                    <a:pt x="288" y="376"/>
                  </a:lnTo>
                  <a:lnTo>
                    <a:pt x="288" y="379"/>
                  </a:lnTo>
                  <a:lnTo>
                    <a:pt x="291" y="379"/>
                  </a:lnTo>
                  <a:lnTo>
                    <a:pt x="291" y="379"/>
                  </a:lnTo>
                  <a:lnTo>
                    <a:pt x="291" y="379"/>
                  </a:lnTo>
                  <a:lnTo>
                    <a:pt x="293" y="376"/>
                  </a:lnTo>
                  <a:lnTo>
                    <a:pt x="293" y="376"/>
                  </a:lnTo>
                  <a:lnTo>
                    <a:pt x="300" y="376"/>
                  </a:lnTo>
                  <a:lnTo>
                    <a:pt x="300" y="376"/>
                  </a:lnTo>
                  <a:lnTo>
                    <a:pt x="302" y="376"/>
                  </a:lnTo>
                  <a:lnTo>
                    <a:pt x="305" y="376"/>
                  </a:lnTo>
                  <a:lnTo>
                    <a:pt x="312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7" y="379"/>
                  </a:lnTo>
                  <a:lnTo>
                    <a:pt x="317" y="376"/>
                  </a:lnTo>
                  <a:lnTo>
                    <a:pt x="319" y="379"/>
                  </a:lnTo>
                  <a:lnTo>
                    <a:pt x="319" y="379"/>
                  </a:lnTo>
                  <a:lnTo>
                    <a:pt x="319" y="379"/>
                  </a:lnTo>
                  <a:lnTo>
                    <a:pt x="319" y="379"/>
                  </a:lnTo>
                  <a:lnTo>
                    <a:pt x="321" y="381"/>
                  </a:lnTo>
                  <a:lnTo>
                    <a:pt x="321" y="381"/>
                  </a:lnTo>
                  <a:lnTo>
                    <a:pt x="321" y="381"/>
                  </a:lnTo>
                  <a:lnTo>
                    <a:pt x="324" y="379"/>
                  </a:lnTo>
                  <a:lnTo>
                    <a:pt x="324" y="379"/>
                  </a:lnTo>
                  <a:lnTo>
                    <a:pt x="324" y="381"/>
                  </a:lnTo>
                  <a:lnTo>
                    <a:pt x="326" y="381"/>
                  </a:lnTo>
                  <a:lnTo>
                    <a:pt x="328" y="379"/>
                  </a:lnTo>
                  <a:lnTo>
                    <a:pt x="333" y="376"/>
                  </a:lnTo>
                  <a:lnTo>
                    <a:pt x="336" y="374"/>
                  </a:lnTo>
                  <a:lnTo>
                    <a:pt x="338" y="369"/>
                  </a:lnTo>
                  <a:lnTo>
                    <a:pt x="340" y="367"/>
                  </a:lnTo>
                  <a:lnTo>
                    <a:pt x="345" y="365"/>
                  </a:lnTo>
                  <a:lnTo>
                    <a:pt x="347" y="362"/>
                  </a:lnTo>
                  <a:lnTo>
                    <a:pt x="350" y="358"/>
                  </a:lnTo>
                  <a:lnTo>
                    <a:pt x="352" y="355"/>
                  </a:lnTo>
                  <a:lnTo>
                    <a:pt x="354" y="353"/>
                  </a:lnTo>
                  <a:lnTo>
                    <a:pt x="357" y="348"/>
                  </a:lnTo>
                  <a:lnTo>
                    <a:pt x="362" y="346"/>
                  </a:lnTo>
                  <a:lnTo>
                    <a:pt x="364" y="343"/>
                  </a:lnTo>
                  <a:lnTo>
                    <a:pt x="366" y="339"/>
                  </a:lnTo>
                  <a:lnTo>
                    <a:pt x="369" y="336"/>
                  </a:lnTo>
                  <a:lnTo>
                    <a:pt x="371" y="334"/>
                  </a:lnTo>
                  <a:lnTo>
                    <a:pt x="376" y="329"/>
                  </a:lnTo>
                  <a:lnTo>
                    <a:pt x="378" y="327"/>
                  </a:lnTo>
                  <a:lnTo>
                    <a:pt x="380" y="324"/>
                  </a:lnTo>
                  <a:lnTo>
                    <a:pt x="383" y="322"/>
                  </a:lnTo>
                  <a:lnTo>
                    <a:pt x="385" y="320"/>
                  </a:lnTo>
                  <a:lnTo>
                    <a:pt x="388" y="320"/>
                  </a:lnTo>
                  <a:lnTo>
                    <a:pt x="388" y="320"/>
                  </a:lnTo>
                  <a:lnTo>
                    <a:pt x="388" y="320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3"/>
                  </a:lnTo>
                  <a:lnTo>
                    <a:pt x="383" y="310"/>
                  </a:lnTo>
                  <a:lnTo>
                    <a:pt x="380" y="310"/>
                  </a:lnTo>
                  <a:lnTo>
                    <a:pt x="380" y="310"/>
                  </a:lnTo>
                  <a:lnTo>
                    <a:pt x="385" y="305"/>
                  </a:lnTo>
                  <a:lnTo>
                    <a:pt x="388" y="301"/>
                  </a:lnTo>
                  <a:lnTo>
                    <a:pt x="390" y="298"/>
                  </a:lnTo>
                  <a:lnTo>
                    <a:pt x="390" y="296"/>
                  </a:lnTo>
                  <a:lnTo>
                    <a:pt x="390" y="291"/>
                  </a:lnTo>
                  <a:lnTo>
                    <a:pt x="388" y="284"/>
                  </a:lnTo>
                  <a:lnTo>
                    <a:pt x="388" y="282"/>
                  </a:lnTo>
                  <a:lnTo>
                    <a:pt x="388" y="279"/>
                  </a:lnTo>
                  <a:lnTo>
                    <a:pt x="390" y="277"/>
                  </a:lnTo>
                  <a:lnTo>
                    <a:pt x="392" y="277"/>
                  </a:lnTo>
                  <a:lnTo>
                    <a:pt x="395" y="277"/>
                  </a:lnTo>
                  <a:lnTo>
                    <a:pt x="397" y="277"/>
                  </a:lnTo>
                  <a:lnTo>
                    <a:pt x="399" y="275"/>
                  </a:lnTo>
                  <a:lnTo>
                    <a:pt x="402" y="272"/>
                  </a:lnTo>
                  <a:lnTo>
                    <a:pt x="402" y="270"/>
                  </a:lnTo>
                  <a:lnTo>
                    <a:pt x="406" y="265"/>
                  </a:lnTo>
                  <a:lnTo>
                    <a:pt x="409" y="263"/>
                  </a:lnTo>
                  <a:lnTo>
                    <a:pt x="409" y="261"/>
                  </a:lnTo>
                  <a:lnTo>
                    <a:pt x="409" y="261"/>
                  </a:lnTo>
                  <a:lnTo>
                    <a:pt x="409" y="258"/>
                  </a:lnTo>
                  <a:lnTo>
                    <a:pt x="409" y="258"/>
                  </a:lnTo>
                  <a:lnTo>
                    <a:pt x="409" y="258"/>
                  </a:lnTo>
                  <a:lnTo>
                    <a:pt x="409" y="256"/>
                  </a:lnTo>
                  <a:lnTo>
                    <a:pt x="409" y="256"/>
                  </a:lnTo>
                  <a:lnTo>
                    <a:pt x="409" y="256"/>
                  </a:lnTo>
                  <a:lnTo>
                    <a:pt x="409" y="253"/>
                  </a:lnTo>
                  <a:lnTo>
                    <a:pt x="411" y="251"/>
                  </a:lnTo>
                  <a:lnTo>
                    <a:pt x="411" y="251"/>
                  </a:lnTo>
                  <a:lnTo>
                    <a:pt x="411" y="251"/>
                  </a:lnTo>
                  <a:lnTo>
                    <a:pt x="414" y="251"/>
                  </a:lnTo>
                  <a:lnTo>
                    <a:pt x="414" y="249"/>
                  </a:lnTo>
                  <a:lnTo>
                    <a:pt x="414" y="249"/>
                  </a:lnTo>
                  <a:lnTo>
                    <a:pt x="414" y="246"/>
                  </a:lnTo>
                  <a:lnTo>
                    <a:pt x="416" y="246"/>
                  </a:lnTo>
                  <a:lnTo>
                    <a:pt x="416" y="246"/>
                  </a:lnTo>
                  <a:lnTo>
                    <a:pt x="416" y="246"/>
                  </a:lnTo>
                  <a:lnTo>
                    <a:pt x="416" y="242"/>
                  </a:lnTo>
                  <a:lnTo>
                    <a:pt x="418" y="239"/>
                  </a:lnTo>
                  <a:lnTo>
                    <a:pt x="418" y="237"/>
                  </a:lnTo>
                  <a:lnTo>
                    <a:pt x="418" y="234"/>
                  </a:lnTo>
                  <a:lnTo>
                    <a:pt x="418" y="234"/>
                  </a:lnTo>
                  <a:lnTo>
                    <a:pt x="418" y="232"/>
                  </a:lnTo>
                  <a:lnTo>
                    <a:pt x="416" y="232"/>
                  </a:lnTo>
                  <a:lnTo>
                    <a:pt x="416" y="232"/>
                  </a:lnTo>
                  <a:lnTo>
                    <a:pt x="414" y="230"/>
                  </a:lnTo>
                  <a:lnTo>
                    <a:pt x="414" y="230"/>
                  </a:lnTo>
                  <a:lnTo>
                    <a:pt x="414" y="227"/>
                  </a:lnTo>
                  <a:lnTo>
                    <a:pt x="414" y="227"/>
                  </a:lnTo>
                  <a:lnTo>
                    <a:pt x="414" y="225"/>
                  </a:lnTo>
                  <a:lnTo>
                    <a:pt x="414" y="225"/>
                  </a:lnTo>
                  <a:lnTo>
                    <a:pt x="411" y="227"/>
                  </a:lnTo>
                  <a:lnTo>
                    <a:pt x="409" y="227"/>
                  </a:lnTo>
                  <a:lnTo>
                    <a:pt x="409" y="227"/>
                  </a:lnTo>
                  <a:lnTo>
                    <a:pt x="406" y="227"/>
                  </a:lnTo>
                  <a:lnTo>
                    <a:pt x="406" y="227"/>
                  </a:lnTo>
                  <a:lnTo>
                    <a:pt x="406" y="225"/>
                  </a:lnTo>
                  <a:lnTo>
                    <a:pt x="406" y="225"/>
                  </a:lnTo>
                  <a:lnTo>
                    <a:pt x="406" y="225"/>
                  </a:lnTo>
                  <a:lnTo>
                    <a:pt x="406" y="225"/>
                  </a:lnTo>
                  <a:lnTo>
                    <a:pt x="406" y="223"/>
                  </a:lnTo>
                  <a:lnTo>
                    <a:pt x="406" y="223"/>
                  </a:lnTo>
                  <a:lnTo>
                    <a:pt x="406" y="223"/>
                  </a:lnTo>
                  <a:lnTo>
                    <a:pt x="406" y="218"/>
                  </a:lnTo>
                  <a:lnTo>
                    <a:pt x="406" y="218"/>
                  </a:lnTo>
                  <a:lnTo>
                    <a:pt x="406" y="216"/>
                  </a:lnTo>
                  <a:lnTo>
                    <a:pt x="406" y="216"/>
                  </a:lnTo>
                  <a:lnTo>
                    <a:pt x="406" y="216"/>
                  </a:lnTo>
                  <a:lnTo>
                    <a:pt x="404" y="216"/>
                  </a:lnTo>
                  <a:lnTo>
                    <a:pt x="404" y="216"/>
                  </a:lnTo>
                  <a:lnTo>
                    <a:pt x="404" y="213"/>
                  </a:lnTo>
                  <a:lnTo>
                    <a:pt x="404" y="211"/>
                  </a:lnTo>
                  <a:lnTo>
                    <a:pt x="404" y="211"/>
                  </a:lnTo>
                  <a:lnTo>
                    <a:pt x="404" y="208"/>
                  </a:lnTo>
                  <a:lnTo>
                    <a:pt x="406" y="208"/>
                  </a:lnTo>
                  <a:lnTo>
                    <a:pt x="406" y="206"/>
                  </a:lnTo>
                  <a:lnTo>
                    <a:pt x="406" y="206"/>
                  </a:lnTo>
                  <a:lnTo>
                    <a:pt x="406" y="204"/>
                  </a:lnTo>
                  <a:lnTo>
                    <a:pt x="406" y="204"/>
                  </a:lnTo>
                  <a:lnTo>
                    <a:pt x="409" y="197"/>
                  </a:lnTo>
                  <a:lnTo>
                    <a:pt x="409" y="194"/>
                  </a:lnTo>
                  <a:lnTo>
                    <a:pt x="409" y="194"/>
                  </a:lnTo>
                  <a:lnTo>
                    <a:pt x="409" y="192"/>
                  </a:lnTo>
                  <a:lnTo>
                    <a:pt x="406" y="192"/>
                  </a:lnTo>
                  <a:lnTo>
                    <a:pt x="406" y="192"/>
                  </a:lnTo>
                  <a:lnTo>
                    <a:pt x="406" y="192"/>
                  </a:lnTo>
                  <a:lnTo>
                    <a:pt x="406" y="192"/>
                  </a:lnTo>
                  <a:lnTo>
                    <a:pt x="406" y="190"/>
                  </a:lnTo>
                  <a:lnTo>
                    <a:pt x="406" y="190"/>
                  </a:lnTo>
                  <a:lnTo>
                    <a:pt x="404" y="190"/>
                  </a:lnTo>
                  <a:lnTo>
                    <a:pt x="402" y="190"/>
                  </a:lnTo>
                  <a:lnTo>
                    <a:pt x="402" y="190"/>
                  </a:lnTo>
                  <a:lnTo>
                    <a:pt x="399" y="190"/>
                  </a:lnTo>
                  <a:lnTo>
                    <a:pt x="399" y="190"/>
                  </a:lnTo>
                  <a:lnTo>
                    <a:pt x="399" y="190"/>
                  </a:lnTo>
                  <a:lnTo>
                    <a:pt x="399" y="190"/>
                  </a:lnTo>
                  <a:lnTo>
                    <a:pt x="399" y="187"/>
                  </a:lnTo>
                  <a:lnTo>
                    <a:pt x="399" y="187"/>
                  </a:lnTo>
                  <a:lnTo>
                    <a:pt x="399" y="185"/>
                  </a:lnTo>
                  <a:lnTo>
                    <a:pt x="399" y="185"/>
                  </a:lnTo>
                  <a:lnTo>
                    <a:pt x="402" y="185"/>
                  </a:lnTo>
                  <a:lnTo>
                    <a:pt x="402" y="185"/>
                  </a:lnTo>
                  <a:lnTo>
                    <a:pt x="402" y="185"/>
                  </a:lnTo>
                  <a:lnTo>
                    <a:pt x="399" y="182"/>
                  </a:lnTo>
                  <a:lnTo>
                    <a:pt x="399" y="180"/>
                  </a:lnTo>
                  <a:lnTo>
                    <a:pt x="399" y="180"/>
                  </a:lnTo>
                  <a:lnTo>
                    <a:pt x="404" y="178"/>
                  </a:lnTo>
                  <a:lnTo>
                    <a:pt x="406" y="178"/>
                  </a:lnTo>
                  <a:lnTo>
                    <a:pt x="409" y="178"/>
                  </a:lnTo>
                  <a:lnTo>
                    <a:pt x="411" y="178"/>
                  </a:lnTo>
                  <a:lnTo>
                    <a:pt x="411" y="175"/>
                  </a:lnTo>
                  <a:lnTo>
                    <a:pt x="411" y="175"/>
                  </a:lnTo>
                  <a:lnTo>
                    <a:pt x="411" y="173"/>
                  </a:lnTo>
                  <a:lnTo>
                    <a:pt x="411" y="173"/>
                  </a:lnTo>
                  <a:lnTo>
                    <a:pt x="411" y="171"/>
                  </a:lnTo>
                  <a:lnTo>
                    <a:pt x="411" y="168"/>
                  </a:lnTo>
                  <a:lnTo>
                    <a:pt x="409" y="166"/>
                  </a:lnTo>
                  <a:lnTo>
                    <a:pt x="409" y="163"/>
                  </a:lnTo>
                  <a:lnTo>
                    <a:pt x="409" y="163"/>
                  </a:lnTo>
                  <a:lnTo>
                    <a:pt x="411" y="161"/>
                  </a:lnTo>
                  <a:lnTo>
                    <a:pt x="411" y="161"/>
                  </a:lnTo>
                  <a:lnTo>
                    <a:pt x="411" y="161"/>
                  </a:lnTo>
                  <a:lnTo>
                    <a:pt x="414" y="161"/>
                  </a:lnTo>
                  <a:lnTo>
                    <a:pt x="414" y="161"/>
                  </a:lnTo>
                  <a:lnTo>
                    <a:pt x="416" y="159"/>
                  </a:lnTo>
                  <a:lnTo>
                    <a:pt x="416" y="159"/>
                  </a:lnTo>
                  <a:lnTo>
                    <a:pt x="416" y="159"/>
                  </a:lnTo>
                  <a:lnTo>
                    <a:pt x="416" y="156"/>
                  </a:lnTo>
                  <a:lnTo>
                    <a:pt x="416" y="156"/>
                  </a:lnTo>
                  <a:lnTo>
                    <a:pt x="416" y="156"/>
                  </a:lnTo>
                  <a:lnTo>
                    <a:pt x="416" y="156"/>
                  </a:lnTo>
                  <a:lnTo>
                    <a:pt x="416" y="15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65" name="Google Shape;1165;p58"/>
            <p:cNvSpPr/>
            <p:nvPr/>
          </p:nvSpPr>
          <p:spPr>
            <a:xfrm>
              <a:off x="8619400" y="3888126"/>
              <a:ext cx="794648" cy="686403"/>
            </a:xfrm>
            <a:custGeom>
              <a:rect b="b" l="l" r="r" t="t"/>
              <a:pathLst>
                <a:path extrusionOk="0" h="539" w="624">
                  <a:moveTo>
                    <a:pt x="624" y="128"/>
                  </a:moveTo>
                  <a:lnTo>
                    <a:pt x="624" y="128"/>
                  </a:lnTo>
                  <a:lnTo>
                    <a:pt x="624" y="128"/>
                  </a:lnTo>
                  <a:lnTo>
                    <a:pt x="624" y="125"/>
                  </a:lnTo>
                  <a:lnTo>
                    <a:pt x="624" y="125"/>
                  </a:lnTo>
                  <a:lnTo>
                    <a:pt x="624" y="123"/>
                  </a:lnTo>
                  <a:lnTo>
                    <a:pt x="622" y="123"/>
                  </a:lnTo>
                  <a:lnTo>
                    <a:pt x="622" y="121"/>
                  </a:lnTo>
                  <a:lnTo>
                    <a:pt x="622" y="121"/>
                  </a:lnTo>
                  <a:lnTo>
                    <a:pt x="620" y="118"/>
                  </a:lnTo>
                  <a:lnTo>
                    <a:pt x="620" y="118"/>
                  </a:lnTo>
                  <a:lnTo>
                    <a:pt x="617" y="116"/>
                  </a:lnTo>
                  <a:lnTo>
                    <a:pt x="617" y="113"/>
                  </a:lnTo>
                  <a:lnTo>
                    <a:pt x="617" y="111"/>
                  </a:lnTo>
                  <a:lnTo>
                    <a:pt x="617" y="109"/>
                  </a:lnTo>
                  <a:lnTo>
                    <a:pt x="617" y="109"/>
                  </a:lnTo>
                  <a:lnTo>
                    <a:pt x="615" y="106"/>
                  </a:lnTo>
                  <a:lnTo>
                    <a:pt x="615" y="106"/>
                  </a:lnTo>
                  <a:lnTo>
                    <a:pt x="613" y="106"/>
                  </a:lnTo>
                  <a:lnTo>
                    <a:pt x="613" y="104"/>
                  </a:lnTo>
                  <a:lnTo>
                    <a:pt x="613" y="104"/>
                  </a:lnTo>
                  <a:lnTo>
                    <a:pt x="610" y="104"/>
                  </a:lnTo>
                  <a:lnTo>
                    <a:pt x="606" y="102"/>
                  </a:lnTo>
                  <a:lnTo>
                    <a:pt x="606" y="99"/>
                  </a:lnTo>
                  <a:lnTo>
                    <a:pt x="606" y="99"/>
                  </a:lnTo>
                  <a:lnTo>
                    <a:pt x="606" y="97"/>
                  </a:lnTo>
                  <a:lnTo>
                    <a:pt x="608" y="95"/>
                  </a:lnTo>
                  <a:lnTo>
                    <a:pt x="608" y="92"/>
                  </a:lnTo>
                  <a:lnTo>
                    <a:pt x="608" y="92"/>
                  </a:lnTo>
                  <a:lnTo>
                    <a:pt x="608" y="90"/>
                  </a:lnTo>
                  <a:lnTo>
                    <a:pt x="608" y="87"/>
                  </a:lnTo>
                  <a:lnTo>
                    <a:pt x="608" y="87"/>
                  </a:lnTo>
                  <a:lnTo>
                    <a:pt x="606" y="87"/>
                  </a:lnTo>
                  <a:lnTo>
                    <a:pt x="606" y="85"/>
                  </a:lnTo>
                  <a:lnTo>
                    <a:pt x="603" y="85"/>
                  </a:lnTo>
                  <a:lnTo>
                    <a:pt x="603" y="85"/>
                  </a:lnTo>
                  <a:lnTo>
                    <a:pt x="603" y="83"/>
                  </a:lnTo>
                  <a:lnTo>
                    <a:pt x="603" y="83"/>
                  </a:lnTo>
                  <a:lnTo>
                    <a:pt x="601" y="83"/>
                  </a:lnTo>
                  <a:lnTo>
                    <a:pt x="601" y="80"/>
                  </a:lnTo>
                  <a:lnTo>
                    <a:pt x="601" y="80"/>
                  </a:lnTo>
                  <a:lnTo>
                    <a:pt x="601" y="80"/>
                  </a:lnTo>
                  <a:lnTo>
                    <a:pt x="601" y="80"/>
                  </a:lnTo>
                  <a:lnTo>
                    <a:pt x="601" y="78"/>
                  </a:lnTo>
                  <a:lnTo>
                    <a:pt x="601" y="78"/>
                  </a:lnTo>
                  <a:lnTo>
                    <a:pt x="601" y="78"/>
                  </a:lnTo>
                  <a:lnTo>
                    <a:pt x="601" y="76"/>
                  </a:lnTo>
                  <a:lnTo>
                    <a:pt x="598" y="76"/>
                  </a:lnTo>
                  <a:lnTo>
                    <a:pt x="596" y="76"/>
                  </a:lnTo>
                  <a:lnTo>
                    <a:pt x="594" y="73"/>
                  </a:lnTo>
                  <a:lnTo>
                    <a:pt x="594" y="76"/>
                  </a:lnTo>
                  <a:lnTo>
                    <a:pt x="594" y="78"/>
                  </a:lnTo>
                  <a:lnTo>
                    <a:pt x="594" y="78"/>
                  </a:lnTo>
                  <a:lnTo>
                    <a:pt x="594" y="78"/>
                  </a:lnTo>
                  <a:lnTo>
                    <a:pt x="591" y="78"/>
                  </a:lnTo>
                  <a:lnTo>
                    <a:pt x="591" y="76"/>
                  </a:lnTo>
                  <a:lnTo>
                    <a:pt x="591" y="76"/>
                  </a:lnTo>
                  <a:lnTo>
                    <a:pt x="591" y="76"/>
                  </a:lnTo>
                  <a:lnTo>
                    <a:pt x="591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6"/>
                  </a:lnTo>
                  <a:lnTo>
                    <a:pt x="589" y="71"/>
                  </a:lnTo>
                  <a:lnTo>
                    <a:pt x="589" y="68"/>
                  </a:lnTo>
                  <a:lnTo>
                    <a:pt x="589" y="68"/>
                  </a:lnTo>
                  <a:lnTo>
                    <a:pt x="589" y="68"/>
                  </a:lnTo>
                  <a:lnTo>
                    <a:pt x="587" y="68"/>
                  </a:lnTo>
                  <a:lnTo>
                    <a:pt x="587" y="68"/>
                  </a:lnTo>
                  <a:lnTo>
                    <a:pt x="587" y="68"/>
                  </a:lnTo>
                  <a:lnTo>
                    <a:pt x="587" y="68"/>
                  </a:lnTo>
                  <a:lnTo>
                    <a:pt x="587" y="68"/>
                  </a:lnTo>
                  <a:lnTo>
                    <a:pt x="584" y="68"/>
                  </a:lnTo>
                  <a:lnTo>
                    <a:pt x="584" y="64"/>
                  </a:lnTo>
                  <a:lnTo>
                    <a:pt x="584" y="64"/>
                  </a:lnTo>
                  <a:lnTo>
                    <a:pt x="579" y="61"/>
                  </a:lnTo>
                  <a:lnTo>
                    <a:pt x="577" y="61"/>
                  </a:lnTo>
                  <a:lnTo>
                    <a:pt x="577" y="61"/>
                  </a:lnTo>
                  <a:lnTo>
                    <a:pt x="577" y="61"/>
                  </a:lnTo>
                  <a:lnTo>
                    <a:pt x="577" y="61"/>
                  </a:lnTo>
                  <a:lnTo>
                    <a:pt x="575" y="61"/>
                  </a:lnTo>
                  <a:lnTo>
                    <a:pt x="575" y="59"/>
                  </a:lnTo>
                  <a:lnTo>
                    <a:pt x="575" y="59"/>
                  </a:lnTo>
                  <a:lnTo>
                    <a:pt x="575" y="59"/>
                  </a:lnTo>
                  <a:lnTo>
                    <a:pt x="575" y="59"/>
                  </a:lnTo>
                  <a:lnTo>
                    <a:pt x="570" y="57"/>
                  </a:lnTo>
                  <a:lnTo>
                    <a:pt x="565" y="57"/>
                  </a:lnTo>
                  <a:lnTo>
                    <a:pt x="563" y="57"/>
                  </a:lnTo>
                  <a:lnTo>
                    <a:pt x="563" y="57"/>
                  </a:lnTo>
                  <a:lnTo>
                    <a:pt x="563" y="54"/>
                  </a:lnTo>
                  <a:lnTo>
                    <a:pt x="561" y="52"/>
                  </a:lnTo>
                  <a:lnTo>
                    <a:pt x="561" y="52"/>
                  </a:lnTo>
                  <a:lnTo>
                    <a:pt x="558" y="50"/>
                  </a:lnTo>
                  <a:lnTo>
                    <a:pt x="556" y="50"/>
                  </a:lnTo>
                  <a:lnTo>
                    <a:pt x="549" y="50"/>
                  </a:lnTo>
                  <a:lnTo>
                    <a:pt x="549" y="50"/>
                  </a:lnTo>
                  <a:lnTo>
                    <a:pt x="546" y="50"/>
                  </a:lnTo>
                  <a:lnTo>
                    <a:pt x="546" y="50"/>
                  </a:lnTo>
                  <a:lnTo>
                    <a:pt x="544" y="47"/>
                  </a:lnTo>
                  <a:lnTo>
                    <a:pt x="544" y="47"/>
                  </a:lnTo>
                  <a:lnTo>
                    <a:pt x="544" y="47"/>
                  </a:lnTo>
                  <a:lnTo>
                    <a:pt x="542" y="47"/>
                  </a:lnTo>
                  <a:lnTo>
                    <a:pt x="542" y="47"/>
                  </a:lnTo>
                  <a:lnTo>
                    <a:pt x="542" y="47"/>
                  </a:lnTo>
                  <a:lnTo>
                    <a:pt x="542" y="47"/>
                  </a:lnTo>
                  <a:lnTo>
                    <a:pt x="539" y="45"/>
                  </a:lnTo>
                  <a:lnTo>
                    <a:pt x="537" y="45"/>
                  </a:lnTo>
                  <a:lnTo>
                    <a:pt x="537" y="45"/>
                  </a:lnTo>
                  <a:lnTo>
                    <a:pt x="537" y="47"/>
                  </a:lnTo>
                  <a:lnTo>
                    <a:pt x="535" y="47"/>
                  </a:lnTo>
                  <a:lnTo>
                    <a:pt x="532" y="45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32" y="40"/>
                  </a:lnTo>
                  <a:lnTo>
                    <a:pt x="525" y="38"/>
                  </a:lnTo>
                  <a:lnTo>
                    <a:pt x="523" y="38"/>
                  </a:lnTo>
                  <a:lnTo>
                    <a:pt x="523" y="38"/>
                  </a:lnTo>
                  <a:lnTo>
                    <a:pt x="520" y="38"/>
                  </a:lnTo>
                  <a:lnTo>
                    <a:pt x="520" y="38"/>
                  </a:lnTo>
                  <a:lnTo>
                    <a:pt x="518" y="38"/>
                  </a:lnTo>
                  <a:lnTo>
                    <a:pt x="513" y="33"/>
                  </a:lnTo>
                  <a:lnTo>
                    <a:pt x="513" y="33"/>
                  </a:lnTo>
                  <a:lnTo>
                    <a:pt x="511" y="31"/>
                  </a:lnTo>
                  <a:lnTo>
                    <a:pt x="511" y="28"/>
                  </a:lnTo>
                  <a:lnTo>
                    <a:pt x="511" y="26"/>
                  </a:lnTo>
                  <a:lnTo>
                    <a:pt x="511" y="26"/>
                  </a:lnTo>
                  <a:lnTo>
                    <a:pt x="509" y="26"/>
                  </a:lnTo>
                  <a:lnTo>
                    <a:pt x="509" y="24"/>
                  </a:lnTo>
                  <a:lnTo>
                    <a:pt x="506" y="24"/>
                  </a:lnTo>
                  <a:lnTo>
                    <a:pt x="506" y="24"/>
                  </a:lnTo>
                  <a:lnTo>
                    <a:pt x="504" y="24"/>
                  </a:lnTo>
                  <a:lnTo>
                    <a:pt x="504" y="24"/>
                  </a:lnTo>
                  <a:lnTo>
                    <a:pt x="504" y="24"/>
                  </a:lnTo>
                  <a:lnTo>
                    <a:pt x="501" y="24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501" y="21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7" y="21"/>
                  </a:lnTo>
                  <a:lnTo>
                    <a:pt x="497" y="24"/>
                  </a:lnTo>
                  <a:lnTo>
                    <a:pt x="497" y="21"/>
                  </a:lnTo>
                  <a:lnTo>
                    <a:pt x="494" y="21"/>
                  </a:lnTo>
                  <a:lnTo>
                    <a:pt x="494" y="21"/>
                  </a:lnTo>
                  <a:lnTo>
                    <a:pt x="494" y="21"/>
                  </a:lnTo>
                  <a:lnTo>
                    <a:pt x="492" y="21"/>
                  </a:lnTo>
                  <a:lnTo>
                    <a:pt x="492" y="21"/>
                  </a:lnTo>
                  <a:lnTo>
                    <a:pt x="490" y="21"/>
                  </a:lnTo>
                  <a:lnTo>
                    <a:pt x="490" y="21"/>
                  </a:lnTo>
                  <a:lnTo>
                    <a:pt x="487" y="21"/>
                  </a:lnTo>
                  <a:lnTo>
                    <a:pt x="485" y="21"/>
                  </a:lnTo>
                  <a:lnTo>
                    <a:pt x="482" y="19"/>
                  </a:lnTo>
                  <a:lnTo>
                    <a:pt x="480" y="19"/>
                  </a:lnTo>
                  <a:lnTo>
                    <a:pt x="478" y="14"/>
                  </a:lnTo>
                  <a:lnTo>
                    <a:pt x="473" y="9"/>
                  </a:lnTo>
                  <a:lnTo>
                    <a:pt x="471" y="5"/>
                  </a:lnTo>
                  <a:lnTo>
                    <a:pt x="468" y="0"/>
                  </a:lnTo>
                  <a:lnTo>
                    <a:pt x="461" y="0"/>
                  </a:lnTo>
                  <a:lnTo>
                    <a:pt x="447" y="2"/>
                  </a:lnTo>
                  <a:lnTo>
                    <a:pt x="435" y="5"/>
                  </a:lnTo>
                  <a:lnTo>
                    <a:pt x="421" y="7"/>
                  </a:lnTo>
                  <a:lnTo>
                    <a:pt x="407" y="9"/>
                  </a:lnTo>
                  <a:lnTo>
                    <a:pt x="407" y="9"/>
                  </a:lnTo>
                  <a:lnTo>
                    <a:pt x="395" y="12"/>
                  </a:lnTo>
                  <a:lnTo>
                    <a:pt x="388" y="12"/>
                  </a:lnTo>
                  <a:lnTo>
                    <a:pt x="378" y="14"/>
                  </a:lnTo>
                  <a:lnTo>
                    <a:pt x="371" y="14"/>
                  </a:lnTo>
                  <a:lnTo>
                    <a:pt x="369" y="14"/>
                  </a:lnTo>
                  <a:lnTo>
                    <a:pt x="369" y="16"/>
                  </a:lnTo>
                  <a:lnTo>
                    <a:pt x="371" y="21"/>
                  </a:lnTo>
                  <a:lnTo>
                    <a:pt x="371" y="26"/>
                  </a:lnTo>
                  <a:lnTo>
                    <a:pt x="369" y="31"/>
                  </a:lnTo>
                  <a:lnTo>
                    <a:pt x="364" y="40"/>
                  </a:lnTo>
                  <a:lnTo>
                    <a:pt x="355" y="47"/>
                  </a:lnTo>
                  <a:lnTo>
                    <a:pt x="350" y="52"/>
                  </a:lnTo>
                  <a:lnTo>
                    <a:pt x="345" y="54"/>
                  </a:lnTo>
                  <a:lnTo>
                    <a:pt x="343" y="54"/>
                  </a:lnTo>
                  <a:lnTo>
                    <a:pt x="341" y="57"/>
                  </a:lnTo>
                  <a:lnTo>
                    <a:pt x="343" y="59"/>
                  </a:lnTo>
                  <a:lnTo>
                    <a:pt x="345" y="59"/>
                  </a:lnTo>
                  <a:lnTo>
                    <a:pt x="348" y="61"/>
                  </a:lnTo>
                  <a:lnTo>
                    <a:pt x="348" y="61"/>
                  </a:lnTo>
                  <a:lnTo>
                    <a:pt x="350" y="64"/>
                  </a:lnTo>
                  <a:lnTo>
                    <a:pt x="350" y="64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0" y="66"/>
                  </a:lnTo>
                  <a:lnTo>
                    <a:pt x="352" y="68"/>
                  </a:lnTo>
                  <a:lnTo>
                    <a:pt x="352" y="68"/>
                  </a:lnTo>
                  <a:lnTo>
                    <a:pt x="352" y="68"/>
                  </a:lnTo>
                  <a:lnTo>
                    <a:pt x="352" y="71"/>
                  </a:lnTo>
                  <a:lnTo>
                    <a:pt x="352" y="71"/>
                  </a:lnTo>
                  <a:lnTo>
                    <a:pt x="352" y="71"/>
                  </a:lnTo>
                  <a:lnTo>
                    <a:pt x="352" y="71"/>
                  </a:lnTo>
                  <a:lnTo>
                    <a:pt x="355" y="71"/>
                  </a:lnTo>
                  <a:lnTo>
                    <a:pt x="355" y="73"/>
                  </a:lnTo>
                  <a:lnTo>
                    <a:pt x="355" y="73"/>
                  </a:lnTo>
                  <a:lnTo>
                    <a:pt x="352" y="73"/>
                  </a:lnTo>
                  <a:lnTo>
                    <a:pt x="352" y="73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5" y="78"/>
                  </a:lnTo>
                  <a:lnTo>
                    <a:pt x="355" y="78"/>
                  </a:lnTo>
                  <a:lnTo>
                    <a:pt x="355" y="80"/>
                  </a:lnTo>
                  <a:lnTo>
                    <a:pt x="355" y="80"/>
                  </a:lnTo>
                  <a:lnTo>
                    <a:pt x="357" y="83"/>
                  </a:lnTo>
                  <a:lnTo>
                    <a:pt x="357" y="83"/>
                  </a:lnTo>
                  <a:lnTo>
                    <a:pt x="357" y="83"/>
                  </a:lnTo>
                  <a:lnTo>
                    <a:pt x="357" y="83"/>
                  </a:lnTo>
                  <a:lnTo>
                    <a:pt x="357" y="83"/>
                  </a:lnTo>
                  <a:lnTo>
                    <a:pt x="359" y="85"/>
                  </a:lnTo>
                  <a:lnTo>
                    <a:pt x="359" y="85"/>
                  </a:lnTo>
                  <a:lnTo>
                    <a:pt x="359" y="85"/>
                  </a:lnTo>
                  <a:lnTo>
                    <a:pt x="357" y="87"/>
                  </a:lnTo>
                  <a:lnTo>
                    <a:pt x="357" y="90"/>
                  </a:lnTo>
                  <a:lnTo>
                    <a:pt x="355" y="92"/>
                  </a:lnTo>
                  <a:lnTo>
                    <a:pt x="355" y="95"/>
                  </a:lnTo>
                  <a:lnTo>
                    <a:pt x="355" y="97"/>
                  </a:lnTo>
                  <a:lnTo>
                    <a:pt x="355" y="102"/>
                  </a:lnTo>
                  <a:lnTo>
                    <a:pt x="355" y="104"/>
                  </a:lnTo>
                  <a:lnTo>
                    <a:pt x="355" y="106"/>
                  </a:lnTo>
                  <a:lnTo>
                    <a:pt x="352" y="106"/>
                  </a:lnTo>
                  <a:lnTo>
                    <a:pt x="352" y="109"/>
                  </a:lnTo>
                  <a:lnTo>
                    <a:pt x="355" y="109"/>
                  </a:lnTo>
                  <a:lnTo>
                    <a:pt x="355" y="111"/>
                  </a:lnTo>
                  <a:lnTo>
                    <a:pt x="355" y="111"/>
                  </a:lnTo>
                  <a:lnTo>
                    <a:pt x="355" y="111"/>
                  </a:lnTo>
                  <a:lnTo>
                    <a:pt x="355" y="111"/>
                  </a:lnTo>
                  <a:lnTo>
                    <a:pt x="355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8"/>
                  </a:lnTo>
                  <a:lnTo>
                    <a:pt x="357" y="118"/>
                  </a:lnTo>
                  <a:lnTo>
                    <a:pt x="357" y="121"/>
                  </a:lnTo>
                  <a:lnTo>
                    <a:pt x="357" y="121"/>
                  </a:lnTo>
                  <a:lnTo>
                    <a:pt x="357" y="121"/>
                  </a:lnTo>
                  <a:lnTo>
                    <a:pt x="357" y="121"/>
                  </a:lnTo>
                  <a:lnTo>
                    <a:pt x="357" y="123"/>
                  </a:lnTo>
                  <a:lnTo>
                    <a:pt x="355" y="123"/>
                  </a:lnTo>
                  <a:lnTo>
                    <a:pt x="357" y="123"/>
                  </a:lnTo>
                  <a:lnTo>
                    <a:pt x="357" y="123"/>
                  </a:lnTo>
                  <a:lnTo>
                    <a:pt x="357" y="125"/>
                  </a:lnTo>
                  <a:lnTo>
                    <a:pt x="357" y="125"/>
                  </a:lnTo>
                  <a:lnTo>
                    <a:pt x="357" y="128"/>
                  </a:lnTo>
                  <a:lnTo>
                    <a:pt x="357" y="128"/>
                  </a:lnTo>
                  <a:lnTo>
                    <a:pt x="357" y="128"/>
                  </a:lnTo>
                  <a:lnTo>
                    <a:pt x="357" y="130"/>
                  </a:lnTo>
                  <a:lnTo>
                    <a:pt x="357" y="130"/>
                  </a:lnTo>
                  <a:lnTo>
                    <a:pt x="359" y="130"/>
                  </a:lnTo>
                  <a:lnTo>
                    <a:pt x="359" y="132"/>
                  </a:lnTo>
                  <a:lnTo>
                    <a:pt x="359" y="132"/>
                  </a:lnTo>
                  <a:lnTo>
                    <a:pt x="359" y="132"/>
                  </a:lnTo>
                  <a:lnTo>
                    <a:pt x="357" y="135"/>
                  </a:lnTo>
                  <a:lnTo>
                    <a:pt x="357" y="135"/>
                  </a:lnTo>
                  <a:lnTo>
                    <a:pt x="357" y="135"/>
                  </a:lnTo>
                  <a:lnTo>
                    <a:pt x="357" y="135"/>
                  </a:lnTo>
                  <a:lnTo>
                    <a:pt x="355" y="135"/>
                  </a:lnTo>
                  <a:lnTo>
                    <a:pt x="355" y="135"/>
                  </a:lnTo>
                  <a:lnTo>
                    <a:pt x="355" y="137"/>
                  </a:lnTo>
                  <a:lnTo>
                    <a:pt x="355" y="137"/>
                  </a:lnTo>
                  <a:lnTo>
                    <a:pt x="355" y="137"/>
                  </a:lnTo>
                  <a:lnTo>
                    <a:pt x="352" y="139"/>
                  </a:lnTo>
                  <a:lnTo>
                    <a:pt x="352" y="139"/>
                  </a:lnTo>
                  <a:lnTo>
                    <a:pt x="352" y="142"/>
                  </a:lnTo>
                  <a:lnTo>
                    <a:pt x="352" y="142"/>
                  </a:lnTo>
                  <a:lnTo>
                    <a:pt x="352" y="144"/>
                  </a:lnTo>
                  <a:lnTo>
                    <a:pt x="352" y="147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0" y="149"/>
                  </a:lnTo>
                  <a:lnTo>
                    <a:pt x="350" y="149"/>
                  </a:lnTo>
                  <a:lnTo>
                    <a:pt x="350" y="149"/>
                  </a:lnTo>
                  <a:lnTo>
                    <a:pt x="350" y="149"/>
                  </a:lnTo>
                  <a:lnTo>
                    <a:pt x="350" y="151"/>
                  </a:lnTo>
                  <a:lnTo>
                    <a:pt x="350" y="151"/>
                  </a:lnTo>
                  <a:lnTo>
                    <a:pt x="350" y="151"/>
                  </a:lnTo>
                  <a:lnTo>
                    <a:pt x="348" y="154"/>
                  </a:lnTo>
                  <a:lnTo>
                    <a:pt x="348" y="154"/>
                  </a:lnTo>
                  <a:lnTo>
                    <a:pt x="348" y="156"/>
                  </a:lnTo>
                  <a:lnTo>
                    <a:pt x="348" y="158"/>
                  </a:lnTo>
                  <a:lnTo>
                    <a:pt x="348" y="158"/>
                  </a:lnTo>
                  <a:lnTo>
                    <a:pt x="348" y="158"/>
                  </a:lnTo>
                  <a:lnTo>
                    <a:pt x="348" y="161"/>
                  </a:lnTo>
                  <a:lnTo>
                    <a:pt x="348" y="161"/>
                  </a:lnTo>
                  <a:lnTo>
                    <a:pt x="348" y="161"/>
                  </a:lnTo>
                  <a:lnTo>
                    <a:pt x="348" y="163"/>
                  </a:lnTo>
                  <a:lnTo>
                    <a:pt x="348" y="166"/>
                  </a:lnTo>
                  <a:lnTo>
                    <a:pt x="345" y="166"/>
                  </a:lnTo>
                  <a:lnTo>
                    <a:pt x="345" y="166"/>
                  </a:lnTo>
                  <a:lnTo>
                    <a:pt x="345" y="168"/>
                  </a:lnTo>
                  <a:lnTo>
                    <a:pt x="345" y="170"/>
                  </a:lnTo>
                  <a:lnTo>
                    <a:pt x="345" y="170"/>
                  </a:lnTo>
                  <a:lnTo>
                    <a:pt x="345" y="170"/>
                  </a:lnTo>
                  <a:lnTo>
                    <a:pt x="343" y="170"/>
                  </a:lnTo>
                  <a:lnTo>
                    <a:pt x="341" y="175"/>
                  </a:lnTo>
                  <a:lnTo>
                    <a:pt x="341" y="175"/>
                  </a:lnTo>
                  <a:lnTo>
                    <a:pt x="341" y="180"/>
                  </a:lnTo>
                  <a:lnTo>
                    <a:pt x="341" y="180"/>
                  </a:lnTo>
                  <a:lnTo>
                    <a:pt x="341" y="180"/>
                  </a:lnTo>
                  <a:lnTo>
                    <a:pt x="343" y="182"/>
                  </a:lnTo>
                  <a:lnTo>
                    <a:pt x="343" y="182"/>
                  </a:lnTo>
                  <a:lnTo>
                    <a:pt x="343" y="182"/>
                  </a:lnTo>
                  <a:lnTo>
                    <a:pt x="343" y="184"/>
                  </a:lnTo>
                  <a:lnTo>
                    <a:pt x="345" y="187"/>
                  </a:lnTo>
                  <a:lnTo>
                    <a:pt x="345" y="187"/>
                  </a:lnTo>
                  <a:lnTo>
                    <a:pt x="345" y="187"/>
                  </a:lnTo>
                  <a:lnTo>
                    <a:pt x="345" y="187"/>
                  </a:lnTo>
                  <a:lnTo>
                    <a:pt x="345" y="189"/>
                  </a:lnTo>
                  <a:lnTo>
                    <a:pt x="345" y="189"/>
                  </a:lnTo>
                  <a:lnTo>
                    <a:pt x="345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4"/>
                  </a:lnTo>
                  <a:lnTo>
                    <a:pt x="348" y="196"/>
                  </a:lnTo>
                  <a:lnTo>
                    <a:pt x="350" y="199"/>
                  </a:lnTo>
                  <a:lnTo>
                    <a:pt x="350" y="196"/>
                  </a:lnTo>
                  <a:lnTo>
                    <a:pt x="350" y="199"/>
                  </a:lnTo>
                  <a:lnTo>
                    <a:pt x="350" y="199"/>
                  </a:lnTo>
                  <a:lnTo>
                    <a:pt x="352" y="199"/>
                  </a:lnTo>
                  <a:lnTo>
                    <a:pt x="352" y="199"/>
                  </a:lnTo>
                  <a:lnTo>
                    <a:pt x="352" y="199"/>
                  </a:lnTo>
                  <a:lnTo>
                    <a:pt x="352" y="201"/>
                  </a:lnTo>
                  <a:lnTo>
                    <a:pt x="355" y="199"/>
                  </a:lnTo>
                  <a:lnTo>
                    <a:pt x="355" y="201"/>
                  </a:lnTo>
                  <a:lnTo>
                    <a:pt x="355" y="201"/>
                  </a:lnTo>
                  <a:lnTo>
                    <a:pt x="357" y="203"/>
                  </a:lnTo>
                  <a:lnTo>
                    <a:pt x="359" y="203"/>
                  </a:lnTo>
                  <a:lnTo>
                    <a:pt x="359" y="203"/>
                  </a:lnTo>
                  <a:lnTo>
                    <a:pt x="362" y="203"/>
                  </a:lnTo>
                  <a:lnTo>
                    <a:pt x="362" y="203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64" y="208"/>
                  </a:lnTo>
                  <a:lnTo>
                    <a:pt x="364" y="208"/>
                  </a:lnTo>
                  <a:lnTo>
                    <a:pt x="367" y="208"/>
                  </a:lnTo>
                  <a:lnTo>
                    <a:pt x="367" y="210"/>
                  </a:lnTo>
                  <a:lnTo>
                    <a:pt x="367" y="210"/>
                  </a:lnTo>
                  <a:lnTo>
                    <a:pt x="367" y="213"/>
                  </a:lnTo>
                  <a:lnTo>
                    <a:pt x="369" y="213"/>
                  </a:lnTo>
                  <a:lnTo>
                    <a:pt x="371" y="215"/>
                  </a:lnTo>
                  <a:lnTo>
                    <a:pt x="374" y="215"/>
                  </a:lnTo>
                  <a:lnTo>
                    <a:pt x="376" y="225"/>
                  </a:lnTo>
                  <a:lnTo>
                    <a:pt x="376" y="225"/>
                  </a:lnTo>
                  <a:lnTo>
                    <a:pt x="378" y="225"/>
                  </a:lnTo>
                  <a:lnTo>
                    <a:pt x="378" y="225"/>
                  </a:lnTo>
                  <a:lnTo>
                    <a:pt x="378" y="225"/>
                  </a:lnTo>
                  <a:lnTo>
                    <a:pt x="378" y="225"/>
                  </a:lnTo>
                  <a:lnTo>
                    <a:pt x="378" y="225"/>
                  </a:lnTo>
                  <a:lnTo>
                    <a:pt x="381" y="225"/>
                  </a:lnTo>
                  <a:lnTo>
                    <a:pt x="381" y="225"/>
                  </a:lnTo>
                  <a:lnTo>
                    <a:pt x="381" y="227"/>
                  </a:lnTo>
                  <a:lnTo>
                    <a:pt x="383" y="225"/>
                  </a:lnTo>
                  <a:lnTo>
                    <a:pt x="383" y="225"/>
                  </a:lnTo>
                  <a:lnTo>
                    <a:pt x="385" y="225"/>
                  </a:lnTo>
                  <a:lnTo>
                    <a:pt x="390" y="225"/>
                  </a:lnTo>
                  <a:lnTo>
                    <a:pt x="390" y="225"/>
                  </a:lnTo>
                  <a:lnTo>
                    <a:pt x="390" y="227"/>
                  </a:lnTo>
                  <a:lnTo>
                    <a:pt x="390" y="227"/>
                  </a:lnTo>
                  <a:lnTo>
                    <a:pt x="393" y="227"/>
                  </a:lnTo>
                  <a:lnTo>
                    <a:pt x="393" y="227"/>
                  </a:lnTo>
                  <a:lnTo>
                    <a:pt x="395" y="227"/>
                  </a:lnTo>
                  <a:lnTo>
                    <a:pt x="395" y="227"/>
                  </a:lnTo>
                  <a:lnTo>
                    <a:pt x="397" y="227"/>
                  </a:lnTo>
                  <a:lnTo>
                    <a:pt x="400" y="229"/>
                  </a:lnTo>
                  <a:lnTo>
                    <a:pt x="400" y="229"/>
                  </a:lnTo>
                  <a:lnTo>
                    <a:pt x="400" y="229"/>
                  </a:lnTo>
                  <a:lnTo>
                    <a:pt x="400" y="229"/>
                  </a:lnTo>
                  <a:lnTo>
                    <a:pt x="400" y="229"/>
                  </a:lnTo>
                  <a:lnTo>
                    <a:pt x="400" y="229"/>
                  </a:lnTo>
                  <a:lnTo>
                    <a:pt x="402" y="229"/>
                  </a:lnTo>
                  <a:lnTo>
                    <a:pt x="402" y="229"/>
                  </a:lnTo>
                  <a:lnTo>
                    <a:pt x="402" y="229"/>
                  </a:lnTo>
                  <a:lnTo>
                    <a:pt x="402" y="229"/>
                  </a:lnTo>
                  <a:lnTo>
                    <a:pt x="404" y="227"/>
                  </a:lnTo>
                  <a:lnTo>
                    <a:pt x="404" y="227"/>
                  </a:lnTo>
                  <a:lnTo>
                    <a:pt x="404" y="227"/>
                  </a:lnTo>
                  <a:lnTo>
                    <a:pt x="402" y="225"/>
                  </a:lnTo>
                  <a:lnTo>
                    <a:pt x="402" y="225"/>
                  </a:lnTo>
                  <a:lnTo>
                    <a:pt x="402" y="225"/>
                  </a:lnTo>
                  <a:lnTo>
                    <a:pt x="400" y="222"/>
                  </a:lnTo>
                  <a:lnTo>
                    <a:pt x="400" y="222"/>
                  </a:lnTo>
                  <a:lnTo>
                    <a:pt x="400" y="222"/>
                  </a:lnTo>
                  <a:lnTo>
                    <a:pt x="400" y="222"/>
                  </a:lnTo>
                  <a:lnTo>
                    <a:pt x="400" y="220"/>
                  </a:lnTo>
                  <a:lnTo>
                    <a:pt x="400" y="218"/>
                  </a:lnTo>
                  <a:lnTo>
                    <a:pt x="402" y="218"/>
                  </a:lnTo>
                  <a:lnTo>
                    <a:pt x="402" y="218"/>
                  </a:lnTo>
                  <a:lnTo>
                    <a:pt x="404" y="218"/>
                  </a:lnTo>
                  <a:lnTo>
                    <a:pt x="404" y="215"/>
                  </a:lnTo>
                  <a:lnTo>
                    <a:pt x="407" y="215"/>
                  </a:lnTo>
                  <a:lnTo>
                    <a:pt x="407" y="215"/>
                  </a:lnTo>
                  <a:lnTo>
                    <a:pt x="407" y="215"/>
                  </a:lnTo>
                  <a:lnTo>
                    <a:pt x="407" y="215"/>
                  </a:lnTo>
                  <a:lnTo>
                    <a:pt x="409" y="215"/>
                  </a:lnTo>
                  <a:lnTo>
                    <a:pt x="409" y="218"/>
                  </a:lnTo>
                  <a:lnTo>
                    <a:pt x="409" y="215"/>
                  </a:lnTo>
                  <a:lnTo>
                    <a:pt x="414" y="215"/>
                  </a:lnTo>
                  <a:lnTo>
                    <a:pt x="414" y="213"/>
                  </a:lnTo>
                  <a:lnTo>
                    <a:pt x="416" y="213"/>
                  </a:lnTo>
                  <a:lnTo>
                    <a:pt x="419" y="213"/>
                  </a:lnTo>
                  <a:lnTo>
                    <a:pt x="419" y="213"/>
                  </a:lnTo>
                  <a:lnTo>
                    <a:pt x="419" y="213"/>
                  </a:lnTo>
                  <a:lnTo>
                    <a:pt x="419" y="213"/>
                  </a:lnTo>
                  <a:lnTo>
                    <a:pt x="419" y="220"/>
                  </a:lnTo>
                  <a:lnTo>
                    <a:pt x="419" y="225"/>
                  </a:lnTo>
                  <a:lnTo>
                    <a:pt x="419" y="234"/>
                  </a:lnTo>
                  <a:lnTo>
                    <a:pt x="419" y="244"/>
                  </a:lnTo>
                  <a:lnTo>
                    <a:pt x="419" y="253"/>
                  </a:lnTo>
                  <a:lnTo>
                    <a:pt x="419" y="260"/>
                  </a:lnTo>
                  <a:lnTo>
                    <a:pt x="419" y="267"/>
                  </a:lnTo>
                  <a:lnTo>
                    <a:pt x="419" y="277"/>
                  </a:lnTo>
                  <a:lnTo>
                    <a:pt x="419" y="281"/>
                  </a:lnTo>
                  <a:lnTo>
                    <a:pt x="416" y="284"/>
                  </a:lnTo>
                  <a:lnTo>
                    <a:pt x="416" y="284"/>
                  </a:lnTo>
                  <a:lnTo>
                    <a:pt x="414" y="284"/>
                  </a:lnTo>
                  <a:lnTo>
                    <a:pt x="412" y="284"/>
                  </a:lnTo>
                  <a:lnTo>
                    <a:pt x="409" y="284"/>
                  </a:lnTo>
                  <a:lnTo>
                    <a:pt x="409" y="281"/>
                  </a:lnTo>
                  <a:lnTo>
                    <a:pt x="409" y="281"/>
                  </a:lnTo>
                  <a:lnTo>
                    <a:pt x="409" y="281"/>
                  </a:lnTo>
                  <a:lnTo>
                    <a:pt x="409" y="281"/>
                  </a:lnTo>
                  <a:lnTo>
                    <a:pt x="407" y="281"/>
                  </a:lnTo>
                  <a:lnTo>
                    <a:pt x="407" y="279"/>
                  </a:lnTo>
                  <a:lnTo>
                    <a:pt x="409" y="279"/>
                  </a:lnTo>
                  <a:lnTo>
                    <a:pt x="409" y="279"/>
                  </a:lnTo>
                  <a:lnTo>
                    <a:pt x="409" y="279"/>
                  </a:lnTo>
                  <a:lnTo>
                    <a:pt x="409" y="279"/>
                  </a:lnTo>
                  <a:lnTo>
                    <a:pt x="409" y="277"/>
                  </a:lnTo>
                  <a:lnTo>
                    <a:pt x="409" y="277"/>
                  </a:lnTo>
                  <a:lnTo>
                    <a:pt x="409" y="277"/>
                  </a:lnTo>
                  <a:lnTo>
                    <a:pt x="412" y="277"/>
                  </a:lnTo>
                  <a:lnTo>
                    <a:pt x="412" y="277"/>
                  </a:lnTo>
                  <a:lnTo>
                    <a:pt x="412" y="277"/>
                  </a:lnTo>
                  <a:lnTo>
                    <a:pt x="412" y="274"/>
                  </a:lnTo>
                  <a:lnTo>
                    <a:pt x="412" y="274"/>
                  </a:lnTo>
                  <a:lnTo>
                    <a:pt x="412" y="274"/>
                  </a:lnTo>
                  <a:lnTo>
                    <a:pt x="412" y="274"/>
                  </a:lnTo>
                  <a:lnTo>
                    <a:pt x="409" y="274"/>
                  </a:lnTo>
                  <a:lnTo>
                    <a:pt x="409" y="274"/>
                  </a:lnTo>
                  <a:lnTo>
                    <a:pt x="409" y="274"/>
                  </a:lnTo>
                  <a:lnTo>
                    <a:pt x="409" y="272"/>
                  </a:lnTo>
                  <a:lnTo>
                    <a:pt x="407" y="272"/>
                  </a:lnTo>
                  <a:lnTo>
                    <a:pt x="407" y="272"/>
                  </a:lnTo>
                  <a:lnTo>
                    <a:pt x="404" y="272"/>
                  </a:lnTo>
                  <a:lnTo>
                    <a:pt x="404" y="272"/>
                  </a:lnTo>
                  <a:lnTo>
                    <a:pt x="400" y="274"/>
                  </a:lnTo>
                  <a:lnTo>
                    <a:pt x="400" y="274"/>
                  </a:lnTo>
                  <a:lnTo>
                    <a:pt x="393" y="279"/>
                  </a:lnTo>
                  <a:lnTo>
                    <a:pt x="388" y="281"/>
                  </a:lnTo>
                  <a:lnTo>
                    <a:pt x="388" y="281"/>
                  </a:lnTo>
                  <a:lnTo>
                    <a:pt x="388" y="281"/>
                  </a:lnTo>
                  <a:lnTo>
                    <a:pt x="385" y="284"/>
                  </a:lnTo>
                  <a:lnTo>
                    <a:pt x="385" y="284"/>
                  </a:lnTo>
                  <a:lnTo>
                    <a:pt x="385" y="284"/>
                  </a:lnTo>
                  <a:lnTo>
                    <a:pt x="383" y="281"/>
                  </a:lnTo>
                  <a:lnTo>
                    <a:pt x="383" y="281"/>
                  </a:lnTo>
                  <a:lnTo>
                    <a:pt x="383" y="281"/>
                  </a:lnTo>
                  <a:lnTo>
                    <a:pt x="383" y="279"/>
                  </a:lnTo>
                  <a:lnTo>
                    <a:pt x="381" y="279"/>
                  </a:lnTo>
                  <a:lnTo>
                    <a:pt x="378" y="281"/>
                  </a:lnTo>
                  <a:lnTo>
                    <a:pt x="378" y="281"/>
                  </a:lnTo>
                  <a:lnTo>
                    <a:pt x="378" y="281"/>
                  </a:lnTo>
                  <a:lnTo>
                    <a:pt x="376" y="281"/>
                  </a:lnTo>
                  <a:lnTo>
                    <a:pt x="376" y="281"/>
                  </a:lnTo>
                  <a:lnTo>
                    <a:pt x="376" y="281"/>
                  </a:lnTo>
                  <a:lnTo>
                    <a:pt x="374" y="279"/>
                  </a:lnTo>
                  <a:lnTo>
                    <a:pt x="374" y="279"/>
                  </a:lnTo>
                  <a:lnTo>
                    <a:pt x="371" y="277"/>
                  </a:lnTo>
                  <a:lnTo>
                    <a:pt x="371" y="267"/>
                  </a:lnTo>
                  <a:lnTo>
                    <a:pt x="369" y="267"/>
                  </a:lnTo>
                  <a:lnTo>
                    <a:pt x="369" y="267"/>
                  </a:lnTo>
                  <a:lnTo>
                    <a:pt x="369" y="267"/>
                  </a:lnTo>
                  <a:lnTo>
                    <a:pt x="369" y="267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3"/>
                  </a:lnTo>
                  <a:lnTo>
                    <a:pt x="367" y="260"/>
                  </a:lnTo>
                  <a:lnTo>
                    <a:pt x="364" y="260"/>
                  </a:lnTo>
                  <a:lnTo>
                    <a:pt x="364" y="258"/>
                  </a:lnTo>
                  <a:lnTo>
                    <a:pt x="364" y="258"/>
                  </a:lnTo>
                  <a:lnTo>
                    <a:pt x="359" y="253"/>
                  </a:lnTo>
                  <a:lnTo>
                    <a:pt x="357" y="251"/>
                  </a:lnTo>
                  <a:lnTo>
                    <a:pt x="355" y="251"/>
                  </a:lnTo>
                  <a:lnTo>
                    <a:pt x="355" y="251"/>
                  </a:lnTo>
                  <a:lnTo>
                    <a:pt x="355" y="253"/>
                  </a:lnTo>
                  <a:lnTo>
                    <a:pt x="352" y="253"/>
                  </a:lnTo>
                  <a:lnTo>
                    <a:pt x="352" y="253"/>
                  </a:lnTo>
                  <a:lnTo>
                    <a:pt x="352" y="253"/>
                  </a:lnTo>
                  <a:lnTo>
                    <a:pt x="350" y="253"/>
                  </a:lnTo>
                  <a:lnTo>
                    <a:pt x="350" y="251"/>
                  </a:lnTo>
                  <a:lnTo>
                    <a:pt x="350" y="248"/>
                  </a:lnTo>
                  <a:lnTo>
                    <a:pt x="350" y="248"/>
                  </a:lnTo>
                  <a:lnTo>
                    <a:pt x="348" y="246"/>
                  </a:lnTo>
                  <a:lnTo>
                    <a:pt x="348" y="246"/>
                  </a:lnTo>
                  <a:lnTo>
                    <a:pt x="348" y="244"/>
                  </a:lnTo>
                  <a:lnTo>
                    <a:pt x="350" y="244"/>
                  </a:lnTo>
                  <a:lnTo>
                    <a:pt x="350" y="244"/>
                  </a:lnTo>
                  <a:lnTo>
                    <a:pt x="350" y="241"/>
                  </a:lnTo>
                  <a:lnTo>
                    <a:pt x="350" y="241"/>
                  </a:lnTo>
                  <a:lnTo>
                    <a:pt x="348" y="239"/>
                  </a:lnTo>
                  <a:lnTo>
                    <a:pt x="348" y="237"/>
                  </a:lnTo>
                  <a:lnTo>
                    <a:pt x="345" y="234"/>
                  </a:lnTo>
                  <a:lnTo>
                    <a:pt x="345" y="234"/>
                  </a:lnTo>
                  <a:lnTo>
                    <a:pt x="341" y="229"/>
                  </a:lnTo>
                  <a:lnTo>
                    <a:pt x="341" y="229"/>
                  </a:lnTo>
                  <a:lnTo>
                    <a:pt x="338" y="229"/>
                  </a:lnTo>
                  <a:lnTo>
                    <a:pt x="338" y="229"/>
                  </a:lnTo>
                  <a:lnTo>
                    <a:pt x="336" y="229"/>
                  </a:lnTo>
                  <a:lnTo>
                    <a:pt x="336" y="229"/>
                  </a:lnTo>
                  <a:lnTo>
                    <a:pt x="333" y="227"/>
                  </a:lnTo>
                  <a:lnTo>
                    <a:pt x="333" y="227"/>
                  </a:lnTo>
                  <a:lnTo>
                    <a:pt x="331" y="227"/>
                  </a:lnTo>
                  <a:lnTo>
                    <a:pt x="331" y="227"/>
                  </a:lnTo>
                  <a:lnTo>
                    <a:pt x="331" y="227"/>
                  </a:lnTo>
                  <a:lnTo>
                    <a:pt x="329" y="227"/>
                  </a:lnTo>
                  <a:lnTo>
                    <a:pt x="329" y="227"/>
                  </a:lnTo>
                  <a:lnTo>
                    <a:pt x="329" y="227"/>
                  </a:lnTo>
                  <a:lnTo>
                    <a:pt x="326" y="227"/>
                  </a:lnTo>
                  <a:lnTo>
                    <a:pt x="326" y="225"/>
                  </a:lnTo>
                  <a:lnTo>
                    <a:pt x="326" y="225"/>
                  </a:lnTo>
                  <a:lnTo>
                    <a:pt x="324" y="225"/>
                  </a:lnTo>
                  <a:lnTo>
                    <a:pt x="322" y="225"/>
                  </a:lnTo>
                  <a:lnTo>
                    <a:pt x="322" y="225"/>
                  </a:lnTo>
                  <a:lnTo>
                    <a:pt x="319" y="225"/>
                  </a:lnTo>
                  <a:lnTo>
                    <a:pt x="319" y="225"/>
                  </a:lnTo>
                  <a:lnTo>
                    <a:pt x="319" y="222"/>
                  </a:lnTo>
                  <a:lnTo>
                    <a:pt x="319" y="222"/>
                  </a:lnTo>
                  <a:lnTo>
                    <a:pt x="314" y="220"/>
                  </a:lnTo>
                  <a:lnTo>
                    <a:pt x="314" y="220"/>
                  </a:lnTo>
                  <a:lnTo>
                    <a:pt x="312" y="220"/>
                  </a:lnTo>
                  <a:lnTo>
                    <a:pt x="312" y="220"/>
                  </a:lnTo>
                  <a:lnTo>
                    <a:pt x="312" y="220"/>
                  </a:lnTo>
                  <a:lnTo>
                    <a:pt x="310" y="220"/>
                  </a:lnTo>
                  <a:lnTo>
                    <a:pt x="310" y="222"/>
                  </a:lnTo>
                  <a:lnTo>
                    <a:pt x="307" y="222"/>
                  </a:lnTo>
                  <a:lnTo>
                    <a:pt x="305" y="222"/>
                  </a:lnTo>
                  <a:lnTo>
                    <a:pt x="303" y="220"/>
                  </a:lnTo>
                  <a:lnTo>
                    <a:pt x="300" y="218"/>
                  </a:lnTo>
                  <a:lnTo>
                    <a:pt x="300" y="218"/>
                  </a:lnTo>
                  <a:lnTo>
                    <a:pt x="298" y="215"/>
                  </a:lnTo>
                  <a:lnTo>
                    <a:pt x="296" y="215"/>
                  </a:lnTo>
                  <a:lnTo>
                    <a:pt x="293" y="208"/>
                  </a:lnTo>
                  <a:lnTo>
                    <a:pt x="293" y="206"/>
                  </a:lnTo>
                  <a:lnTo>
                    <a:pt x="291" y="201"/>
                  </a:lnTo>
                  <a:lnTo>
                    <a:pt x="281" y="194"/>
                  </a:lnTo>
                  <a:lnTo>
                    <a:pt x="279" y="189"/>
                  </a:lnTo>
                  <a:lnTo>
                    <a:pt x="279" y="187"/>
                  </a:lnTo>
                  <a:lnTo>
                    <a:pt x="279" y="184"/>
                  </a:lnTo>
                  <a:lnTo>
                    <a:pt x="279" y="182"/>
                  </a:lnTo>
                  <a:lnTo>
                    <a:pt x="279" y="182"/>
                  </a:lnTo>
                  <a:lnTo>
                    <a:pt x="279" y="182"/>
                  </a:lnTo>
                  <a:lnTo>
                    <a:pt x="277" y="182"/>
                  </a:lnTo>
                  <a:lnTo>
                    <a:pt x="274" y="182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4"/>
                  </a:lnTo>
                  <a:lnTo>
                    <a:pt x="270" y="184"/>
                  </a:lnTo>
                  <a:lnTo>
                    <a:pt x="270" y="187"/>
                  </a:lnTo>
                  <a:lnTo>
                    <a:pt x="270" y="189"/>
                  </a:lnTo>
                  <a:lnTo>
                    <a:pt x="270" y="189"/>
                  </a:lnTo>
                  <a:lnTo>
                    <a:pt x="270" y="189"/>
                  </a:lnTo>
                  <a:lnTo>
                    <a:pt x="267" y="192"/>
                  </a:lnTo>
                  <a:lnTo>
                    <a:pt x="267" y="194"/>
                  </a:lnTo>
                  <a:lnTo>
                    <a:pt x="267" y="199"/>
                  </a:lnTo>
                  <a:lnTo>
                    <a:pt x="265" y="199"/>
                  </a:lnTo>
                  <a:lnTo>
                    <a:pt x="265" y="201"/>
                  </a:lnTo>
                  <a:lnTo>
                    <a:pt x="262" y="203"/>
                  </a:lnTo>
                  <a:lnTo>
                    <a:pt x="260" y="203"/>
                  </a:lnTo>
                  <a:lnTo>
                    <a:pt x="258" y="203"/>
                  </a:lnTo>
                  <a:lnTo>
                    <a:pt x="255" y="203"/>
                  </a:lnTo>
                  <a:lnTo>
                    <a:pt x="255" y="203"/>
                  </a:lnTo>
                  <a:lnTo>
                    <a:pt x="255" y="206"/>
                  </a:lnTo>
                  <a:lnTo>
                    <a:pt x="253" y="206"/>
                  </a:lnTo>
                  <a:lnTo>
                    <a:pt x="253" y="206"/>
                  </a:lnTo>
                  <a:lnTo>
                    <a:pt x="251" y="206"/>
                  </a:lnTo>
                  <a:lnTo>
                    <a:pt x="251" y="203"/>
                  </a:lnTo>
                  <a:lnTo>
                    <a:pt x="251" y="203"/>
                  </a:lnTo>
                  <a:lnTo>
                    <a:pt x="248" y="203"/>
                  </a:lnTo>
                  <a:lnTo>
                    <a:pt x="244" y="203"/>
                  </a:lnTo>
                  <a:lnTo>
                    <a:pt x="241" y="203"/>
                  </a:lnTo>
                  <a:lnTo>
                    <a:pt x="241" y="201"/>
                  </a:lnTo>
                  <a:lnTo>
                    <a:pt x="239" y="201"/>
                  </a:lnTo>
                  <a:lnTo>
                    <a:pt x="239" y="201"/>
                  </a:lnTo>
                  <a:lnTo>
                    <a:pt x="236" y="201"/>
                  </a:lnTo>
                  <a:lnTo>
                    <a:pt x="236" y="201"/>
                  </a:lnTo>
                  <a:lnTo>
                    <a:pt x="234" y="201"/>
                  </a:lnTo>
                  <a:lnTo>
                    <a:pt x="232" y="201"/>
                  </a:lnTo>
                  <a:lnTo>
                    <a:pt x="232" y="201"/>
                  </a:lnTo>
                  <a:lnTo>
                    <a:pt x="232" y="201"/>
                  </a:lnTo>
                  <a:lnTo>
                    <a:pt x="229" y="201"/>
                  </a:lnTo>
                  <a:lnTo>
                    <a:pt x="229" y="201"/>
                  </a:lnTo>
                  <a:lnTo>
                    <a:pt x="227" y="201"/>
                  </a:lnTo>
                  <a:lnTo>
                    <a:pt x="227" y="201"/>
                  </a:lnTo>
                  <a:lnTo>
                    <a:pt x="225" y="201"/>
                  </a:lnTo>
                  <a:lnTo>
                    <a:pt x="225" y="199"/>
                  </a:lnTo>
                  <a:lnTo>
                    <a:pt x="215" y="199"/>
                  </a:lnTo>
                  <a:lnTo>
                    <a:pt x="215" y="199"/>
                  </a:lnTo>
                  <a:lnTo>
                    <a:pt x="213" y="199"/>
                  </a:lnTo>
                  <a:lnTo>
                    <a:pt x="213" y="196"/>
                  </a:lnTo>
                  <a:lnTo>
                    <a:pt x="213" y="196"/>
                  </a:lnTo>
                  <a:lnTo>
                    <a:pt x="210" y="196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08" y="194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6" y="194"/>
                  </a:lnTo>
                  <a:lnTo>
                    <a:pt x="201" y="194"/>
                  </a:lnTo>
                  <a:lnTo>
                    <a:pt x="201" y="194"/>
                  </a:lnTo>
                  <a:lnTo>
                    <a:pt x="199" y="192"/>
                  </a:lnTo>
                  <a:lnTo>
                    <a:pt x="196" y="192"/>
                  </a:lnTo>
                  <a:lnTo>
                    <a:pt x="194" y="189"/>
                  </a:lnTo>
                  <a:lnTo>
                    <a:pt x="191" y="189"/>
                  </a:lnTo>
                  <a:lnTo>
                    <a:pt x="191" y="189"/>
                  </a:lnTo>
                  <a:lnTo>
                    <a:pt x="191" y="192"/>
                  </a:lnTo>
                  <a:lnTo>
                    <a:pt x="191" y="192"/>
                  </a:lnTo>
                  <a:lnTo>
                    <a:pt x="191" y="192"/>
                  </a:lnTo>
                  <a:lnTo>
                    <a:pt x="191" y="192"/>
                  </a:lnTo>
                  <a:lnTo>
                    <a:pt x="189" y="192"/>
                  </a:lnTo>
                  <a:lnTo>
                    <a:pt x="189" y="192"/>
                  </a:lnTo>
                  <a:lnTo>
                    <a:pt x="189" y="192"/>
                  </a:lnTo>
                  <a:lnTo>
                    <a:pt x="189" y="192"/>
                  </a:lnTo>
                  <a:lnTo>
                    <a:pt x="187" y="192"/>
                  </a:lnTo>
                  <a:lnTo>
                    <a:pt x="187" y="192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87" y="189"/>
                  </a:lnTo>
                  <a:lnTo>
                    <a:pt x="184" y="187"/>
                  </a:lnTo>
                  <a:lnTo>
                    <a:pt x="182" y="187"/>
                  </a:lnTo>
                  <a:lnTo>
                    <a:pt x="182" y="187"/>
                  </a:lnTo>
                  <a:lnTo>
                    <a:pt x="182" y="187"/>
                  </a:lnTo>
                  <a:lnTo>
                    <a:pt x="182" y="184"/>
                  </a:lnTo>
                  <a:lnTo>
                    <a:pt x="182" y="184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7" y="180"/>
                  </a:lnTo>
                  <a:lnTo>
                    <a:pt x="177" y="180"/>
                  </a:lnTo>
                  <a:lnTo>
                    <a:pt x="177" y="177"/>
                  </a:lnTo>
                  <a:lnTo>
                    <a:pt x="177" y="177"/>
                  </a:lnTo>
                  <a:lnTo>
                    <a:pt x="180" y="177"/>
                  </a:lnTo>
                  <a:lnTo>
                    <a:pt x="180" y="175"/>
                  </a:lnTo>
                  <a:lnTo>
                    <a:pt x="177" y="175"/>
                  </a:lnTo>
                  <a:lnTo>
                    <a:pt x="177" y="173"/>
                  </a:lnTo>
                  <a:lnTo>
                    <a:pt x="177" y="173"/>
                  </a:lnTo>
                  <a:lnTo>
                    <a:pt x="177" y="170"/>
                  </a:lnTo>
                  <a:lnTo>
                    <a:pt x="177" y="170"/>
                  </a:lnTo>
                  <a:lnTo>
                    <a:pt x="177" y="170"/>
                  </a:lnTo>
                  <a:lnTo>
                    <a:pt x="177" y="168"/>
                  </a:lnTo>
                  <a:lnTo>
                    <a:pt x="177" y="168"/>
                  </a:lnTo>
                  <a:lnTo>
                    <a:pt x="177" y="168"/>
                  </a:lnTo>
                  <a:lnTo>
                    <a:pt x="177" y="168"/>
                  </a:lnTo>
                  <a:lnTo>
                    <a:pt x="177" y="166"/>
                  </a:lnTo>
                  <a:lnTo>
                    <a:pt x="180" y="166"/>
                  </a:lnTo>
                  <a:lnTo>
                    <a:pt x="180" y="166"/>
                  </a:lnTo>
                  <a:lnTo>
                    <a:pt x="180" y="166"/>
                  </a:lnTo>
                  <a:lnTo>
                    <a:pt x="180" y="163"/>
                  </a:lnTo>
                  <a:lnTo>
                    <a:pt x="180" y="163"/>
                  </a:lnTo>
                  <a:lnTo>
                    <a:pt x="180" y="161"/>
                  </a:lnTo>
                  <a:lnTo>
                    <a:pt x="177" y="161"/>
                  </a:lnTo>
                  <a:lnTo>
                    <a:pt x="177" y="161"/>
                  </a:lnTo>
                  <a:lnTo>
                    <a:pt x="173" y="163"/>
                  </a:lnTo>
                  <a:lnTo>
                    <a:pt x="168" y="166"/>
                  </a:lnTo>
                  <a:lnTo>
                    <a:pt x="161" y="166"/>
                  </a:lnTo>
                  <a:lnTo>
                    <a:pt x="158" y="166"/>
                  </a:lnTo>
                  <a:lnTo>
                    <a:pt x="156" y="166"/>
                  </a:lnTo>
                  <a:lnTo>
                    <a:pt x="154" y="168"/>
                  </a:lnTo>
                  <a:lnTo>
                    <a:pt x="151" y="168"/>
                  </a:lnTo>
                  <a:lnTo>
                    <a:pt x="146" y="168"/>
                  </a:lnTo>
                  <a:lnTo>
                    <a:pt x="144" y="168"/>
                  </a:lnTo>
                  <a:lnTo>
                    <a:pt x="144" y="170"/>
                  </a:lnTo>
                  <a:lnTo>
                    <a:pt x="142" y="170"/>
                  </a:lnTo>
                  <a:lnTo>
                    <a:pt x="142" y="170"/>
                  </a:lnTo>
                  <a:lnTo>
                    <a:pt x="142" y="173"/>
                  </a:lnTo>
                  <a:lnTo>
                    <a:pt x="139" y="173"/>
                  </a:lnTo>
                  <a:lnTo>
                    <a:pt x="139" y="173"/>
                  </a:lnTo>
                  <a:lnTo>
                    <a:pt x="139" y="173"/>
                  </a:lnTo>
                  <a:lnTo>
                    <a:pt x="139" y="173"/>
                  </a:lnTo>
                  <a:lnTo>
                    <a:pt x="139" y="173"/>
                  </a:lnTo>
                  <a:lnTo>
                    <a:pt x="139" y="175"/>
                  </a:lnTo>
                  <a:lnTo>
                    <a:pt x="139" y="175"/>
                  </a:lnTo>
                  <a:lnTo>
                    <a:pt x="137" y="175"/>
                  </a:lnTo>
                  <a:lnTo>
                    <a:pt x="137" y="175"/>
                  </a:lnTo>
                  <a:lnTo>
                    <a:pt x="137" y="175"/>
                  </a:lnTo>
                  <a:lnTo>
                    <a:pt x="135" y="175"/>
                  </a:lnTo>
                  <a:lnTo>
                    <a:pt x="132" y="175"/>
                  </a:lnTo>
                  <a:lnTo>
                    <a:pt x="132" y="175"/>
                  </a:lnTo>
                  <a:lnTo>
                    <a:pt x="130" y="175"/>
                  </a:lnTo>
                  <a:lnTo>
                    <a:pt x="130" y="173"/>
                  </a:lnTo>
                  <a:lnTo>
                    <a:pt x="128" y="173"/>
                  </a:lnTo>
                  <a:lnTo>
                    <a:pt x="128" y="173"/>
                  </a:lnTo>
                  <a:lnTo>
                    <a:pt x="125" y="173"/>
                  </a:lnTo>
                  <a:lnTo>
                    <a:pt x="123" y="173"/>
                  </a:lnTo>
                  <a:lnTo>
                    <a:pt x="123" y="170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30" y="166"/>
                  </a:lnTo>
                  <a:lnTo>
                    <a:pt x="130" y="166"/>
                  </a:lnTo>
                  <a:lnTo>
                    <a:pt x="130" y="166"/>
                  </a:lnTo>
                  <a:lnTo>
                    <a:pt x="130" y="163"/>
                  </a:lnTo>
                  <a:lnTo>
                    <a:pt x="130" y="163"/>
                  </a:lnTo>
                  <a:lnTo>
                    <a:pt x="130" y="161"/>
                  </a:lnTo>
                  <a:lnTo>
                    <a:pt x="130" y="161"/>
                  </a:lnTo>
                  <a:lnTo>
                    <a:pt x="128" y="161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8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25" y="154"/>
                  </a:lnTo>
                  <a:lnTo>
                    <a:pt x="123" y="154"/>
                  </a:lnTo>
                  <a:lnTo>
                    <a:pt x="123" y="154"/>
                  </a:lnTo>
                  <a:lnTo>
                    <a:pt x="120" y="154"/>
                  </a:lnTo>
                  <a:lnTo>
                    <a:pt x="120" y="154"/>
                  </a:lnTo>
                  <a:lnTo>
                    <a:pt x="118" y="151"/>
                  </a:lnTo>
                  <a:lnTo>
                    <a:pt x="118" y="151"/>
                  </a:lnTo>
                  <a:lnTo>
                    <a:pt x="116" y="154"/>
                  </a:lnTo>
                  <a:lnTo>
                    <a:pt x="116" y="154"/>
                  </a:lnTo>
                  <a:lnTo>
                    <a:pt x="113" y="151"/>
                  </a:lnTo>
                  <a:lnTo>
                    <a:pt x="116" y="151"/>
                  </a:lnTo>
                  <a:lnTo>
                    <a:pt x="113" y="149"/>
                  </a:lnTo>
                  <a:lnTo>
                    <a:pt x="113" y="149"/>
                  </a:lnTo>
                  <a:lnTo>
                    <a:pt x="113" y="149"/>
                  </a:lnTo>
                  <a:lnTo>
                    <a:pt x="113" y="147"/>
                  </a:lnTo>
                  <a:lnTo>
                    <a:pt x="113" y="147"/>
                  </a:lnTo>
                  <a:lnTo>
                    <a:pt x="113" y="147"/>
                  </a:lnTo>
                  <a:lnTo>
                    <a:pt x="113" y="144"/>
                  </a:lnTo>
                  <a:lnTo>
                    <a:pt x="111" y="144"/>
                  </a:lnTo>
                  <a:lnTo>
                    <a:pt x="109" y="144"/>
                  </a:lnTo>
                  <a:lnTo>
                    <a:pt x="106" y="144"/>
                  </a:lnTo>
                  <a:lnTo>
                    <a:pt x="106" y="147"/>
                  </a:lnTo>
                  <a:lnTo>
                    <a:pt x="106" y="147"/>
                  </a:lnTo>
                  <a:lnTo>
                    <a:pt x="109" y="149"/>
                  </a:lnTo>
                  <a:lnTo>
                    <a:pt x="109" y="149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09" y="154"/>
                  </a:lnTo>
                  <a:lnTo>
                    <a:pt x="109" y="156"/>
                  </a:lnTo>
                  <a:lnTo>
                    <a:pt x="109" y="158"/>
                  </a:lnTo>
                  <a:lnTo>
                    <a:pt x="109" y="158"/>
                  </a:lnTo>
                  <a:lnTo>
                    <a:pt x="109" y="166"/>
                  </a:lnTo>
                  <a:lnTo>
                    <a:pt x="109" y="166"/>
                  </a:lnTo>
                  <a:lnTo>
                    <a:pt x="111" y="173"/>
                  </a:lnTo>
                  <a:lnTo>
                    <a:pt x="111" y="173"/>
                  </a:lnTo>
                  <a:lnTo>
                    <a:pt x="111" y="173"/>
                  </a:lnTo>
                  <a:lnTo>
                    <a:pt x="109" y="175"/>
                  </a:lnTo>
                  <a:lnTo>
                    <a:pt x="109" y="175"/>
                  </a:lnTo>
                  <a:lnTo>
                    <a:pt x="109" y="175"/>
                  </a:lnTo>
                  <a:lnTo>
                    <a:pt x="109" y="177"/>
                  </a:lnTo>
                  <a:lnTo>
                    <a:pt x="109" y="177"/>
                  </a:lnTo>
                  <a:lnTo>
                    <a:pt x="109" y="180"/>
                  </a:lnTo>
                  <a:lnTo>
                    <a:pt x="109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7"/>
                  </a:lnTo>
                  <a:lnTo>
                    <a:pt x="106" y="187"/>
                  </a:lnTo>
                  <a:lnTo>
                    <a:pt x="106" y="189"/>
                  </a:lnTo>
                  <a:lnTo>
                    <a:pt x="106" y="189"/>
                  </a:lnTo>
                  <a:lnTo>
                    <a:pt x="106" y="194"/>
                  </a:lnTo>
                  <a:lnTo>
                    <a:pt x="109" y="196"/>
                  </a:lnTo>
                  <a:lnTo>
                    <a:pt x="109" y="196"/>
                  </a:lnTo>
                  <a:lnTo>
                    <a:pt x="106" y="199"/>
                  </a:lnTo>
                  <a:lnTo>
                    <a:pt x="106" y="206"/>
                  </a:lnTo>
                  <a:lnTo>
                    <a:pt x="106" y="213"/>
                  </a:lnTo>
                  <a:lnTo>
                    <a:pt x="106" y="215"/>
                  </a:lnTo>
                  <a:lnTo>
                    <a:pt x="106" y="218"/>
                  </a:lnTo>
                  <a:lnTo>
                    <a:pt x="109" y="218"/>
                  </a:lnTo>
                  <a:lnTo>
                    <a:pt x="109" y="220"/>
                  </a:lnTo>
                  <a:lnTo>
                    <a:pt x="109" y="222"/>
                  </a:lnTo>
                  <a:lnTo>
                    <a:pt x="111" y="225"/>
                  </a:lnTo>
                  <a:lnTo>
                    <a:pt x="109" y="227"/>
                  </a:lnTo>
                  <a:lnTo>
                    <a:pt x="109" y="227"/>
                  </a:lnTo>
                  <a:lnTo>
                    <a:pt x="109" y="229"/>
                  </a:lnTo>
                  <a:lnTo>
                    <a:pt x="104" y="234"/>
                  </a:lnTo>
                  <a:lnTo>
                    <a:pt x="104" y="234"/>
                  </a:lnTo>
                  <a:lnTo>
                    <a:pt x="104" y="239"/>
                  </a:lnTo>
                  <a:lnTo>
                    <a:pt x="102" y="244"/>
                  </a:lnTo>
                  <a:lnTo>
                    <a:pt x="102" y="246"/>
                  </a:lnTo>
                  <a:lnTo>
                    <a:pt x="102" y="248"/>
                  </a:lnTo>
                  <a:lnTo>
                    <a:pt x="102" y="248"/>
                  </a:lnTo>
                  <a:lnTo>
                    <a:pt x="102" y="251"/>
                  </a:lnTo>
                  <a:lnTo>
                    <a:pt x="106" y="253"/>
                  </a:lnTo>
                  <a:lnTo>
                    <a:pt x="106" y="255"/>
                  </a:lnTo>
                  <a:lnTo>
                    <a:pt x="109" y="258"/>
                  </a:lnTo>
                  <a:lnTo>
                    <a:pt x="109" y="260"/>
                  </a:lnTo>
                  <a:lnTo>
                    <a:pt x="0" y="260"/>
                  </a:lnTo>
                  <a:lnTo>
                    <a:pt x="0" y="267"/>
                  </a:lnTo>
                  <a:lnTo>
                    <a:pt x="0" y="277"/>
                  </a:lnTo>
                  <a:lnTo>
                    <a:pt x="0" y="293"/>
                  </a:lnTo>
                  <a:lnTo>
                    <a:pt x="0" y="298"/>
                  </a:lnTo>
                  <a:lnTo>
                    <a:pt x="0" y="300"/>
                  </a:lnTo>
                  <a:lnTo>
                    <a:pt x="0" y="308"/>
                  </a:lnTo>
                  <a:lnTo>
                    <a:pt x="0" y="317"/>
                  </a:lnTo>
                  <a:lnTo>
                    <a:pt x="0" y="324"/>
                  </a:lnTo>
                  <a:lnTo>
                    <a:pt x="0" y="334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0" y="367"/>
                  </a:lnTo>
                  <a:lnTo>
                    <a:pt x="0" y="374"/>
                  </a:lnTo>
                  <a:lnTo>
                    <a:pt x="0" y="383"/>
                  </a:lnTo>
                  <a:lnTo>
                    <a:pt x="0" y="390"/>
                  </a:lnTo>
                  <a:lnTo>
                    <a:pt x="0" y="400"/>
                  </a:lnTo>
                  <a:lnTo>
                    <a:pt x="0" y="405"/>
                  </a:lnTo>
                  <a:lnTo>
                    <a:pt x="0" y="409"/>
                  </a:lnTo>
                  <a:lnTo>
                    <a:pt x="0" y="416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0" y="423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2" y="435"/>
                  </a:lnTo>
                  <a:lnTo>
                    <a:pt x="5" y="438"/>
                  </a:lnTo>
                  <a:lnTo>
                    <a:pt x="2" y="438"/>
                  </a:lnTo>
                  <a:lnTo>
                    <a:pt x="2" y="438"/>
                  </a:lnTo>
                  <a:lnTo>
                    <a:pt x="2" y="438"/>
                  </a:lnTo>
                  <a:lnTo>
                    <a:pt x="2" y="440"/>
                  </a:lnTo>
                  <a:lnTo>
                    <a:pt x="2" y="440"/>
                  </a:lnTo>
                  <a:lnTo>
                    <a:pt x="2" y="440"/>
                  </a:lnTo>
                  <a:lnTo>
                    <a:pt x="2" y="440"/>
                  </a:lnTo>
                  <a:lnTo>
                    <a:pt x="5" y="442"/>
                  </a:lnTo>
                  <a:lnTo>
                    <a:pt x="5" y="442"/>
                  </a:lnTo>
                  <a:lnTo>
                    <a:pt x="5" y="442"/>
                  </a:lnTo>
                  <a:lnTo>
                    <a:pt x="5" y="445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7" y="447"/>
                  </a:lnTo>
                  <a:lnTo>
                    <a:pt x="7" y="447"/>
                  </a:lnTo>
                  <a:lnTo>
                    <a:pt x="5" y="447"/>
                  </a:lnTo>
                  <a:lnTo>
                    <a:pt x="5" y="450"/>
                  </a:lnTo>
                  <a:lnTo>
                    <a:pt x="7" y="450"/>
                  </a:lnTo>
                  <a:lnTo>
                    <a:pt x="7" y="452"/>
                  </a:lnTo>
                  <a:lnTo>
                    <a:pt x="7" y="452"/>
                  </a:lnTo>
                  <a:lnTo>
                    <a:pt x="7" y="452"/>
                  </a:lnTo>
                  <a:lnTo>
                    <a:pt x="7" y="454"/>
                  </a:lnTo>
                  <a:lnTo>
                    <a:pt x="7" y="454"/>
                  </a:lnTo>
                  <a:lnTo>
                    <a:pt x="9" y="454"/>
                  </a:lnTo>
                  <a:lnTo>
                    <a:pt x="9" y="454"/>
                  </a:lnTo>
                  <a:lnTo>
                    <a:pt x="9" y="454"/>
                  </a:lnTo>
                  <a:lnTo>
                    <a:pt x="9" y="457"/>
                  </a:lnTo>
                  <a:lnTo>
                    <a:pt x="9" y="457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4" y="461"/>
                  </a:lnTo>
                  <a:lnTo>
                    <a:pt x="16" y="461"/>
                  </a:lnTo>
                  <a:lnTo>
                    <a:pt x="16" y="461"/>
                  </a:lnTo>
                  <a:lnTo>
                    <a:pt x="16" y="461"/>
                  </a:lnTo>
                  <a:lnTo>
                    <a:pt x="16" y="461"/>
                  </a:lnTo>
                  <a:lnTo>
                    <a:pt x="16" y="461"/>
                  </a:lnTo>
                  <a:lnTo>
                    <a:pt x="16" y="461"/>
                  </a:lnTo>
                  <a:lnTo>
                    <a:pt x="19" y="461"/>
                  </a:lnTo>
                  <a:lnTo>
                    <a:pt x="19" y="461"/>
                  </a:lnTo>
                  <a:lnTo>
                    <a:pt x="19" y="461"/>
                  </a:lnTo>
                  <a:lnTo>
                    <a:pt x="21" y="461"/>
                  </a:lnTo>
                  <a:lnTo>
                    <a:pt x="21" y="464"/>
                  </a:lnTo>
                  <a:lnTo>
                    <a:pt x="21" y="464"/>
                  </a:lnTo>
                  <a:lnTo>
                    <a:pt x="21" y="464"/>
                  </a:lnTo>
                  <a:lnTo>
                    <a:pt x="21" y="464"/>
                  </a:lnTo>
                  <a:lnTo>
                    <a:pt x="23" y="466"/>
                  </a:lnTo>
                  <a:lnTo>
                    <a:pt x="23" y="466"/>
                  </a:lnTo>
                  <a:lnTo>
                    <a:pt x="23" y="466"/>
                  </a:lnTo>
                  <a:lnTo>
                    <a:pt x="28" y="471"/>
                  </a:lnTo>
                  <a:lnTo>
                    <a:pt x="28" y="473"/>
                  </a:lnTo>
                  <a:lnTo>
                    <a:pt x="28" y="473"/>
                  </a:lnTo>
                  <a:lnTo>
                    <a:pt x="28" y="476"/>
                  </a:lnTo>
                  <a:lnTo>
                    <a:pt x="31" y="476"/>
                  </a:lnTo>
                  <a:lnTo>
                    <a:pt x="31" y="476"/>
                  </a:lnTo>
                  <a:lnTo>
                    <a:pt x="31" y="476"/>
                  </a:lnTo>
                  <a:lnTo>
                    <a:pt x="31" y="478"/>
                  </a:lnTo>
                  <a:lnTo>
                    <a:pt x="33" y="478"/>
                  </a:lnTo>
                  <a:lnTo>
                    <a:pt x="33" y="478"/>
                  </a:lnTo>
                  <a:lnTo>
                    <a:pt x="33" y="478"/>
                  </a:lnTo>
                  <a:lnTo>
                    <a:pt x="35" y="480"/>
                  </a:lnTo>
                  <a:lnTo>
                    <a:pt x="38" y="480"/>
                  </a:lnTo>
                  <a:lnTo>
                    <a:pt x="40" y="483"/>
                  </a:lnTo>
                  <a:lnTo>
                    <a:pt x="40" y="485"/>
                  </a:lnTo>
                  <a:lnTo>
                    <a:pt x="40" y="485"/>
                  </a:lnTo>
                  <a:lnTo>
                    <a:pt x="42" y="487"/>
                  </a:lnTo>
                  <a:lnTo>
                    <a:pt x="42" y="490"/>
                  </a:lnTo>
                  <a:lnTo>
                    <a:pt x="42" y="490"/>
                  </a:lnTo>
                  <a:lnTo>
                    <a:pt x="45" y="490"/>
                  </a:lnTo>
                  <a:lnTo>
                    <a:pt x="47" y="492"/>
                  </a:lnTo>
                  <a:lnTo>
                    <a:pt x="47" y="492"/>
                  </a:lnTo>
                  <a:lnTo>
                    <a:pt x="52" y="494"/>
                  </a:lnTo>
                  <a:lnTo>
                    <a:pt x="54" y="494"/>
                  </a:lnTo>
                  <a:lnTo>
                    <a:pt x="54" y="494"/>
                  </a:lnTo>
                  <a:lnTo>
                    <a:pt x="57" y="499"/>
                  </a:lnTo>
                  <a:lnTo>
                    <a:pt x="57" y="499"/>
                  </a:lnTo>
                  <a:lnTo>
                    <a:pt x="57" y="499"/>
                  </a:lnTo>
                  <a:lnTo>
                    <a:pt x="59" y="502"/>
                  </a:lnTo>
                  <a:lnTo>
                    <a:pt x="59" y="504"/>
                  </a:lnTo>
                  <a:lnTo>
                    <a:pt x="61" y="504"/>
                  </a:lnTo>
                  <a:lnTo>
                    <a:pt x="64" y="506"/>
                  </a:lnTo>
                  <a:lnTo>
                    <a:pt x="64" y="506"/>
                  </a:lnTo>
                  <a:lnTo>
                    <a:pt x="64" y="506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6" y="509"/>
                  </a:lnTo>
                  <a:lnTo>
                    <a:pt x="66" y="509"/>
                  </a:lnTo>
                  <a:lnTo>
                    <a:pt x="66" y="509"/>
                  </a:lnTo>
                  <a:lnTo>
                    <a:pt x="68" y="509"/>
                  </a:lnTo>
                  <a:lnTo>
                    <a:pt x="68" y="509"/>
                  </a:lnTo>
                  <a:lnTo>
                    <a:pt x="71" y="509"/>
                  </a:lnTo>
                  <a:lnTo>
                    <a:pt x="71" y="509"/>
                  </a:lnTo>
                  <a:lnTo>
                    <a:pt x="71" y="509"/>
                  </a:lnTo>
                  <a:lnTo>
                    <a:pt x="73" y="511"/>
                  </a:lnTo>
                  <a:lnTo>
                    <a:pt x="73" y="511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3"/>
                  </a:lnTo>
                  <a:lnTo>
                    <a:pt x="76" y="516"/>
                  </a:lnTo>
                  <a:lnTo>
                    <a:pt x="78" y="513"/>
                  </a:lnTo>
                  <a:lnTo>
                    <a:pt x="80" y="513"/>
                  </a:lnTo>
                  <a:lnTo>
                    <a:pt x="80" y="513"/>
                  </a:lnTo>
                  <a:lnTo>
                    <a:pt x="83" y="513"/>
                  </a:lnTo>
                  <a:lnTo>
                    <a:pt x="85" y="513"/>
                  </a:lnTo>
                  <a:lnTo>
                    <a:pt x="87" y="513"/>
                  </a:lnTo>
                  <a:lnTo>
                    <a:pt x="90" y="513"/>
                  </a:lnTo>
                  <a:lnTo>
                    <a:pt x="92" y="511"/>
                  </a:lnTo>
                  <a:lnTo>
                    <a:pt x="92" y="511"/>
                  </a:lnTo>
                  <a:lnTo>
                    <a:pt x="94" y="511"/>
                  </a:lnTo>
                  <a:lnTo>
                    <a:pt x="97" y="511"/>
                  </a:lnTo>
                  <a:lnTo>
                    <a:pt x="99" y="511"/>
                  </a:lnTo>
                  <a:lnTo>
                    <a:pt x="102" y="509"/>
                  </a:lnTo>
                  <a:lnTo>
                    <a:pt x="104" y="509"/>
                  </a:lnTo>
                  <a:lnTo>
                    <a:pt x="106" y="509"/>
                  </a:lnTo>
                  <a:lnTo>
                    <a:pt x="109" y="509"/>
                  </a:lnTo>
                  <a:lnTo>
                    <a:pt x="111" y="509"/>
                  </a:lnTo>
                  <a:lnTo>
                    <a:pt x="113" y="506"/>
                  </a:lnTo>
                  <a:lnTo>
                    <a:pt x="116" y="506"/>
                  </a:lnTo>
                  <a:lnTo>
                    <a:pt x="118" y="506"/>
                  </a:lnTo>
                  <a:lnTo>
                    <a:pt x="120" y="506"/>
                  </a:lnTo>
                  <a:lnTo>
                    <a:pt x="120" y="506"/>
                  </a:lnTo>
                  <a:lnTo>
                    <a:pt x="123" y="506"/>
                  </a:lnTo>
                  <a:lnTo>
                    <a:pt x="125" y="506"/>
                  </a:lnTo>
                  <a:lnTo>
                    <a:pt x="125" y="506"/>
                  </a:lnTo>
                  <a:lnTo>
                    <a:pt x="125" y="506"/>
                  </a:lnTo>
                  <a:lnTo>
                    <a:pt x="128" y="506"/>
                  </a:lnTo>
                  <a:lnTo>
                    <a:pt x="130" y="506"/>
                  </a:lnTo>
                  <a:lnTo>
                    <a:pt x="130" y="506"/>
                  </a:lnTo>
                  <a:lnTo>
                    <a:pt x="132" y="506"/>
                  </a:lnTo>
                  <a:lnTo>
                    <a:pt x="135" y="506"/>
                  </a:lnTo>
                  <a:lnTo>
                    <a:pt x="135" y="506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9" y="509"/>
                  </a:lnTo>
                  <a:lnTo>
                    <a:pt x="139" y="509"/>
                  </a:lnTo>
                  <a:lnTo>
                    <a:pt x="139" y="509"/>
                  </a:lnTo>
                  <a:lnTo>
                    <a:pt x="139" y="509"/>
                  </a:lnTo>
                  <a:lnTo>
                    <a:pt x="142" y="509"/>
                  </a:lnTo>
                  <a:lnTo>
                    <a:pt x="142" y="509"/>
                  </a:lnTo>
                  <a:lnTo>
                    <a:pt x="142" y="506"/>
                  </a:lnTo>
                  <a:lnTo>
                    <a:pt x="142" y="506"/>
                  </a:lnTo>
                  <a:lnTo>
                    <a:pt x="142" y="506"/>
                  </a:lnTo>
                  <a:lnTo>
                    <a:pt x="144" y="506"/>
                  </a:lnTo>
                  <a:lnTo>
                    <a:pt x="149" y="506"/>
                  </a:lnTo>
                  <a:lnTo>
                    <a:pt x="149" y="509"/>
                  </a:lnTo>
                  <a:lnTo>
                    <a:pt x="149" y="509"/>
                  </a:lnTo>
                  <a:lnTo>
                    <a:pt x="151" y="509"/>
                  </a:lnTo>
                  <a:lnTo>
                    <a:pt x="151" y="509"/>
                  </a:lnTo>
                  <a:lnTo>
                    <a:pt x="154" y="509"/>
                  </a:lnTo>
                  <a:lnTo>
                    <a:pt x="156" y="509"/>
                  </a:lnTo>
                  <a:lnTo>
                    <a:pt x="158" y="509"/>
                  </a:lnTo>
                  <a:lnTo>
                    <a:pt x="158" y="511"/>
                  </a:lnTo>
                  <a:lnTo>
                    <a:pt x="158" y="511"/>
                  </a:lnTo>
                  <a:lnTo>
                    <a:pt x="161" y="511"/>
                  </a:lnTo>
                  <a:lnTo>
                    <a:pt x="161" y="511"/>
                  </a:lnTo>
                  <a:lnTo>
                    <a:pt x="161" y="511"/>
                  </a:lnTo>
                  <a:lnTo>
                    <a:pt x="161" y="511"/>
                  </a:lnTo>
                  <a:lnTo>
                    <a:pt x="163" y="511"/>
                  </a:lnTo>
                  <a:lnTo>
                    <a:pt x="163" y="511"/>
                  </a:lnTo>
                  <a:lnTo>
                    <a:pt x="163" y="511"/>
                  </a:lnTo>
                  <a:lnTo>
                    <a:pt x="163" y="511"/>
                  </a:lnTo>
                  <a:lnTo>
                    <a:pt x="163" y="513"/>
                  </a:lnTo>
                  <a:lnTo>
                    <a:pt x="163" y="513"/>
                  </a:lnTo>
                  <a:lnTo>
                    <a:pt x="163" y="513"/>
                  </a:lnTo>
                  <a:lnTo>
                    <a:pt x="163" y="513"/>
                  </a:lnTo>
                  <a:lnTo>
                    <a:pt x="165" y="513"/>
                  </a:lnTo>
                  <a:lnTo>
                    <a:pt x="165" y="513"/>
                  </a:lnTo>
                  <a:lnTo>
                    <a:pt x="165" y="513"/>
                  </a:lnTo>
                  <a:lnTo>
                    <a:pt x="165" y="516"/>
                  </a:lnTo>
                  <a:lnTo>
                    <a:pt x="165" y="516"/>
                  </a:lnTo>
                  <a:lnTo>
                    <a:pt x="168" y="516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70" y="518"/>
                  </a:lnTo>
                  <a:lnTo>
                    <a:pt x="170" y="518"/>
                  </a:lnTo>
                  <a:lnTo>
                    <a:pt x="170" y="518"/>
                  </a:lnTo>
                  <a:lnTo>
                    <a:pt x="170" y="521"/>
                  </a:lnTo>
                  <a:lnTo>
                    <a:pt x="170" y="521"/>
                  </a:lnTo>
                  <a:lnTo>
                    <a:pt x="170" y="521"/>
                  </a:lnTo>
                  <a:lnTo>
                    <a:pt x="170" y="521"/>
                  </a:lnTo>
                  <a:lnTo>
                    <a:pt x="170" y="521"/>
                  </a:lnTo>
                  <a:lnTo>
                    <a:pt x="173" y="521"/>
                  </a:lnTo>
                  <a:lnTo>
                    <a:pt x="173" y="521"/>
                  </a:lnTo>
                  <a:lnTo>
                    <a:pt x="173" y="521"/>
                  </a:lnTo>
                  <a:lnTo>
                    <a:pt x="175" y="523"/>
                  </a:lnTo>
                  <a:lnTo>
                    <a:pt x="175" y="523"/>
                  </a:lnTo>
                  <a:lnTo>
                    <a:pt x="175" y="523"/>
                  </a:lnTo>
                  <a:lnTo>
                    <a:pt x="175" y="523"/>
                  </a:lnTo>
                  <a:lnTo>
                    <a:pt x="175" y="523"/>
                  </a:lnTo>
                  <a:lnTo>
                    <a:pt x="177" y="525"/>
                  </a:lnTo>
                  <a:lnTo>
                    <a:pt x="180" y="525"/>
                  </a:lnTo>
                  <a:lnTo>
                    <a:pt x="180" y="525"/>
                  </a:lnTo>
                  <a:lnTo>
                    <a:pt x="180" y="525"/>
                  </a:lnTo>
                  <a:lnTo>
                    <a:pt x="182" y="525"/>
                  </a:lnTo>
                  <a:lnTo>
                    <a:pt x="184" y="528"/>
                  </a:lnTo>
                  <a:lnTo>
                    <a:pt x="184" y="528"/>
                  </a:lnTo>
                  <a:lnTo>
                    <a:pt x="189" y="528"/>
                  </a:lnTo>
                  <a:lnTo>
                    <a:pt x="189" y="528"/>
                  </a:lnTo>
                  <a:lnTo>
                    <a:pt x="189" y="528"/>
                  </a:lnTo>
                  <a:lnTo>
                    <a:pt x="189" y="528"/>
                  </a:lnTo>
                  <a:lnTo>
                    <a:pt x="189" y="528"/>
                  </a:lnTo>
                  <a:lnTo>
                    <a:pt x="189" y="528"/>
                  </a:lnTo>
                  <a:lnTo>
                    <a:pt x="191" y="528"/>
                  </a:lnTo>
                  <a:lnTo>
                    <a:pt x="194" y="525"/>
                  </a:lnTo>
                  <a:lnTo>
                    <a:pt x="196" y="525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199" y="525"/>
                  </a:lnTo>
                  <a:lnTo>
                    <a:pt x="201" y="525"/>
                  </a:lnTo>
                  <a:lnTo>
                    <a:pt x="203" y="528"/>
                  </a:lnTo>
                  <a:lnTo>
                    <a:pt x="203" y="528"/>
                  </a:lnTo>
                  <a:lnTo>
                    <a:pt x="203" y="528"/>
                  </a:lnTo>
                  <a:lnTo>
                    <a:pt x="206" y="530"/>
                  </a:lnTo>
                  <a:lnTo>
                    <a:pt x="208" y="530"/>
                  </a:lnTo>
                  <a:lnTo>
                    <a:pt x="208" y="530"/>
                  </a:lnTo>
                  <a:lnTo>
                    <a:pt x="208" y="530"/>
                  </a:lnTo>
                  <a:lnTo>
                    <a:pt x="208" y="532"/>
                  </a:lnTo>
                  <a:lnTo>
                    <a:pt x="208" y="532"/>
                  </a:lnTo>
                  <a:lnTo>
                    <a:pt x="208" y="532"/>
                  </a:lnTo>
                  <a:lnTo>
                    <a:pt x="210" y="535"/>
                  </a:lnTo>
                  <a:lnTo>
                    <a:pt x="213" y="535"/>
                  </a:lnTo>
                  <a:lnTo>
                    <a:pt x="215" y="535"/>
                  </a:lnTo>
                  <a:lnTo>
                    <a:pt x="217" y="532"/>
                  </a:lnTo>
                  <a:lnTo>
                    <a:pt x="217" y="535"/>
                  </a:lnTo>
                  <a:lnTo>
                    <a:pt x="217" y="532"/>
                  </a:lnTo>
                  <a:lnTo>
                    <a:pt x="217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2" y="532"/>
                  </a:lnTo>
                  <a:lnTo>
                    <a:pt x="222" y="530"/>
                  </a:lnTo>
                  <a:lnTo>
                    <a:pt x="225" y="530"/>
                  </a:lnTo>
                  <a:lnTo>
                    <a:pt x="225" y="530"/>
                  </a:lnTo>
                  <a:lnTo>
                    <a:pt x="227" y="528"/>
                  </a:lnTo>
                  <a:lnTo>
                    <a:pt x="227" y="528"/>
                  </a:lnTo>
                  <a:lnTo>
                    <a:pt x="227" y="528"/>
                  </a:lnTo>
                  <a:lnTo>
                    <a:pt x="227" y="530"/>
                  </a:lnTo>
                  <a:lnTo>
                    <a:pt x="227" y="530"/>
                  </a:lnTo>
                  <a:lnTo>
                    <a:pt x="227" y="530"/>
                  </a:lnTo>
                  <a:lnTo>
                    <a:pt x="229" y="530"/>
                  </a:lnTo>
                  <a:lnTo>
                    <a:pt x="232" y="530"/>
                  </a:lnTo>
                  <a:lnTo>
                    <a:pt x="232" y="530"/>
                  </a:lnTo>
                  <a:lnTo>
                    <a:pt x="232" y="530"/>
                  </a:lnTo>
                  <a:lnTo>
                    <a:pt x="232" y="532"/>
                  </a:lnTo>
                  <a:lnTo>
                    <a:pt x="232" y="532"/>
                  </a:lnTo>
                  <a:lnTo>
                    <a:pt x="234" y="532"/>
                  </a:lnTo>
                  <a:lnTo>
                    <a:pt x="236" y="532"/>
                  </a:lnTo>
                  <a:lnTo>
                    <a:pt x="241" y="535"/>
                  </a:lnTo>
                  <a:lnTo>
                    <a:pt x="244" y="535"/>
                  </a:lnTo>
                  <a:lnTo>
                    <a:pt x="246" y="535"/>
                  </a:lnTo>
                  <a:lnTo>
                    <a:pt x="246" y="535"/>
                  </a:lnTo>
                  <a:lnTo>
                    <a:pt x="246" y="535"/>
                  </a:lnTo>
                  <a:lnTo>
                    <a:pt x="248" y="537"/>
                  </a:lnTo>
                  <a:lnTo>
                    <a:pt x="248" y="537"/>
                  </a:lnTo>
                  <a:lnTo>
                    <a:pt x="248" y="537"/>
                  </a:lnTo>
                  <a:lnTo>
                    <a:pt x="253" y="539"/>
                  </a:lnTo>
                  <a:lnTo>
                    <a:pt x="253" y="539"/>
                  </a:lnTo>
                  <a:lnTo>
                    <a:pt x="253" y="539"/>
                  </a:lnTo>
                  <a:lnTo>
                    <a:pt x="255" y="537"/>
                  </a:lnTo>
                  <a:lnTo>
                    <a:pt x="255" y="537"/>
                  </a:lnTo>
                  <a:lnTo>
                    <a:pt x="255" y="537"/>
                  </a:lnTo>
                  <a:lnTo>
                    <a:pt x="258" y="537"/>
                  </a:lnTo>
                  <a:lnTo>
                    <a:pt x="262" y="535"/>
                  </a:lnTo>
                  <a:lnTo>
                    <a:pt x="265" y="535"/>
                  </a:lnTo>
                  <a:lnTo>
                    <a:pt x="265" y="532"/>
                  </a:lnTo>
                  <a:lnTo>
                    <a:pt x="267" y="532"/>
                  </a:lnTo>
                  <a:lnTo>
                    <a:pt x="270" y="532"/>
                  </a:lnTo>
                  <a:lnTo>
                    <a:pt x="270" y="532"/>
                  </a:lnTo>
                  <a:lnTo>
                    <a:pt x="272" y="532"/>
                  </a:lnTo>
                  <a:lnTo>
                    <a:pt x="272" y="530"/>
                  </a:lnTo>
                  <a:lnTo>
                    <a:pt x="274" y="528"/>
                  </a:lnTo>
                  <a:lnTo>
                    <a:pt x="277" y="525"/>
                  </a:lnTo>
                  <a:lnTo>
                    <a:pt x="277" y="525"/>
                  </a:lnTo>
                  <a:lnTo>
                    <a:pt x="277" y="523"/>
                  </a:lnTo>
                  <a:lnTo>
                    <a:pt x="277" y="523"/>
                  </a:lnTo>
                  <a:lnTo>
                    <a:pt x="277" y="523"/>
                  </a:lnTo>
                  <a:lnTo>
                    <a:pt x="291" y="506"/>
                  </a:lnTo>
                  <a:lnTo>
                    <a:pt x="296" y="502"/>
                  </a:lnTo>
                  <a:lnTo>
                    <a:pt x="300" y="499"/>
                  </a:lnTo>
                  <a:lnTo>
                    <a:pt x="300" y="497"/>
                  </a:lnTo>
                  <a:lnTo>
                    <a:pt x="303" y="492"/>
                  </a:lnTo>
                  <a:lnTo>
                    <a:pt x="303" y="490"/>
                  </a:lnTo>
                  <a:lnTo>
                    <a:pt x="310" y="480"/>
                  </a:lnTo>
                  <a:lnTo>
                    <a:pt x="312" y="478"/>
                  </a:lnTo>
                  <a:lnTo>
                    <a:pt x="314" y="476"/>
                  </a:lnTo>
                  <a:lnTo>
                    <a:pt x="324" y="471"/>
                  </a:lnTo>
                  <a:lnTo>
                    <a:pt x="329" y="471"/>
                  </a:lnTo>
                  <a:lnTo>
                    <a:pt x="333" y="466"/>
                  </a:lnTo>
                  <a:lnTo>
                    <a:pt x="338" y="464"/>
                  </a:lnTo>
                  <a:lnTo>
                    <a:pt x="357" y="454"/>
                  </a:lnTo>
                  <a:lnTo>
                    <a:pt x="359" y="454"/>
                  </a:lnTo>
                  <a:lnTo>
                    <a:pt x="359" y="454"/>
                  </a:lnTo>
                  <a:lnTo>
                    <a:pt x="362" y="454"/>
                  </a:lnTo>
                  <a:lnTo>
                    <a:pt x="362" y="454"/>
                  </a:lnTo>
                  <a:lnTo>
                    <a:pt x="362" y="454"/>
                  </a:lnTo>
                  <a:lnTo>
                    <a:pt x="364" y="452"/>
                  </a:lnTo>
                  <a:lnTo>
                    <a:pt x="364" y="452"/>
                  </a:lnTo>
                  <a:lnTo>
                    <a:pt x="367" y="450"/>
                  </a:lnTo>
                  <a:lnTo>
                    <a:pt x="367" y="447"/>
                  </a:lnTo>
                  <a:lnTo>
                    <a:pt x="367" y="447"/>
                  </a:lnTo>
                  <a:lnTo>
                    <a:pt x="369" y="445"/>
                  </a:lnTo>
                  <a:lnTo>
                    <a:pt x="369" y="445"/>
                  </a:lnTo>
                  <a:lnTo>
                    <a:pt x="367" y="442"/>
                  </a:lnTo>
                  <a:lnTo>
                    <a:pt x="367" y="440"/>
                  </a:lnTo>
                  <a:lnTo>
                    <a:pt x="367" y="440"/>
                  </a:lnTo>
                  <a:lnTo>
                    <a:pt x="369" y="438"/>
                  </a:lnTo>
                  <a:lnTo>
                    <a:pt x="367" y="435"/>
                  </a:lnTo>
                  <a:lnTo>
                    <a:pt x="367" y="433"/>
                  </a:lnTo>
                  <a:lnTo>
                    <a:pt x="369" y="431"/>
                  </a:lnTo>
                  <a:lnTo>
                    <a:pt x="369" y="428"/>
                  </a:lnTo>
                  <a:lnTo>
                    <a:pt x="369" y="428"/>
                  </a:lnTo>
                  <a:lnTo>
                    <a:pt x="369" y="428"/>
                  </a:lnTo>
                  <a:lnTo>
                    <a:pt x="369" y="428"/>
                  </a:lnTo>
                  <a:lnTo>
                    <a:pt x="369" y="428"/>
                  </a:lnTo>
                  <a:lnTo>
                    <a:pt x="369" y="426"/>
                  </a:lnTo>
                  <a:lnTo>
                    <a:pt x="369" y="426"/>
                  </a:lnTo>
                  <a:lnTo>
                    <a:pt x="369" y="426"/>
                  </a:lnTo>
                  <a:lnTo>
                    <a:pt x="371" y="423"/>
                  </a:lnTo>
                  <a:lnTo>
                    <a:pt x="371" y="421"/>
                  </a:lnTo>
                  <a:lnTo>
                    <a:pt x="374" y="421"/>
                  </a:lnTo>
                  <a:lnTo>
                    <a:pt x="374" y="421"/>
                  </a:lnTo>
                  <a:lnTo>
                    <a:pt x="374" y="421"/>
                  </a:lnTo>
                  <a:lnTo>
                    <a:pt x="376" y="421"/>
                  </a:lnTo>
                  <a:lnTo>
                    <a:pt x="378" y="421"/>
                  </a:lnTo>
                  <a:lnTo>
                    <a:pt x="378" y="421"/>
                  </a:lnTo>
                  <a:lnTo>
                    <a:pt x="381" y="419"/>
                  </a:lnTo>
                  <a:lnTo>
                    <a:pt x="381" y="416"/>
                  </a:lnTo>
                  <a:lnTo>
                    <a:pt x="381" y="416"/>
                  </a:lnTo>
                  <a:lnTo>
                    <a:pt x="383" y="416"/>
                  </a:lnTo>
                  <a:lnTo>
                    <a:pt x="383" y="416"/>
                  </a:lnTo>
                  <a:lnTo>
                    <a:pt x="383" y="416"/>
                  </a:lnTo>
                  <a:lnTo>
                    <a:pt x="385" y="414"/>
                  </a:lnTo>
                  <a:lnTo>
                    <a:pt x="397" y="407"/>
                  </a:lnTo>
                  <a:lnTo>
                    <a:pt x="397" y="407"/>
                  </a:lnTo>
                  <a:lnTo>
                    <a:pt x="402" y="407"/>
                  </a:lnTo>
                  <a:lnTo>
                    <a:pt x="404" y="407"/>
                  </a:lnTo>
                  <a:lnTo>
                    <a:pt x="407" y="405"/>
                  </a:lnTo>
                  <a:lnTo>
                    <a:pt x="407" y="405"/>
                  </a:lnTo>
                  <a:lnTo>
                    <a:pt x="409" y="405"/>
                  </a:lnTo>
                  <a:lnTo>
                    <a:pt x="409" y="405"/>
                  </a:lnTo>
                  <a:lnTo>
                    <a:pt x="409" y="405"/>
                  </a:lnTo>
                  <a:lnTo>
                    <a:pt x="412" y="405"/>
                  </a:lnTo>
                  <a:lnTo>
                    <a:pt x="414" y="405"/>
                  </a:lnTo>
                  <a:lnTo>
                    <a:pt x="416" y="405"/>
                  </a:lnTo>
                  <a:lnTo>
                    <a:pt x="419" y="402"/>
                  </a:lnTo>
                  <a:lnTo>
                    <a:pt x="421" y="402"/>
                  </a:lnTo>
                  <a:lnTo>
                    <a:pt x="423" y="402"/>
                  </a:lnTo>
                  <a:lnTo>
                    <a:pt x="428" y="405"/>
                  </a:lnTo>
                  <a:lnTo>
                    <a:pt x="430" y="405"/>
                  </a:lnTo>
                  <a:lnTo>
                    <a:pt x="433" y="405"/>
                  </a:lnTo>
                  <a:lnTo>
                    <a:pt x="433" y="405"/>
                  </a:lnTo>
                  <a:lnTo>
                    <a:pt x="435" y="402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0" y="405"/>
                  </a:lnTo>
                  <a:lnTo>
                    <a:pt x="442" y="405"/>
                  </a:lnTo>
                  <a:lnTo>
                    <a:pt x="442" y="405"/>
                  </a:lnTo>
                  <a:lnTo>
                    <a:pt x="442" y="405"/>
                  </a:lnTo>
                  <a:lnTo>
                    <a:pt x="445" y="405"/>
                  </a:lnTo>
                  <a:lnTo>
                    <a:pt x="445" y="405"/>
                  </a:lnTo>
                  <a:lnTo>
                    <a:pt x="447" y="405"/>
                  </a:lnTo>
                  <a:lnTo>
                    <a:pt x="447" y="405"/>
                  </a:lnTo>
                  <a:lnTo>
                    <a:pt x="449" y="405"/>
                  </a:lnTo>
                  <a:lnTo>
                    <a:pt x="452" y="405"/>
                  </a:lnTo>
                  <a:lnTo>
                    <a:pt x="452" y="402"/>
                  </a:lnTo>
                  <a:lnTo>
                    <a:pt x="449" y="402"/>
                  </a:lnTo>
                  <a:lnTo>
                    <a:pt x="449" y="402"/>
                  </a:lnTo>
                  <a:lnTo>
                    <a:pt x="449" y="400"/>
                  </a:lnTo>
                  <a:lnTo>
                    <a:pt x="449" y="400"/>
                  </a:lnTo>
                  <a:lnTo>
                    <a:pt x="449" y="397"/>
                  </a:lnTo>
                  <a:lnTo>
                    <a:pt x="449" y="395"/>
                  </a:lnTo>
                  <a:lnTo>
                    <a:pt x="449" y="395"/>
                  </a:lnTo>
                  <a:lnTo>
                    <a:pt x="449" y="395"/>
                  </a:lnTo>
                  <a:lnTo>
                    <a:pt x="449" y="393"/>
                  </a:lnTo>
                  <a:lnTo>
                    <a:pt x="449" y="393"/>
                  </a:lnTo>
                  <a:lnTo>
                    <a:pt x="449" y="390"/>
                  </a:lnTo>
                  <a:lnTo>
                    <a:pt x="449" y="388"/>
                  </a:lnTo>
                  <a:lnTo>
                    <a:pt x="449" y="388"/>
                  </a:lnTo>
                  <a:lnTo>
                    <a:pt x="447" y="386"/>
                  </a:lnTo>
                  <a:lnTo>
                    <a:pt x="447" y="386"/>
                  </a:lnTo>
                  <a:lnTo>
                    <a:pt x="447" y="386"/>
                  </a:lnTo>
                  <a:lnTo>
                    <a:pt x="445" y="383"/>
                  </a:lnTo>
                  <a:lnTo>
                    <a:pt x="442" y="381"/>
                  </a:lnTo>
                  <a:lnTo>
                    <a:pt x="442" y="374"/>
                  </a:lnTo>
                  <a:lnTo>
                    <a:pt x="440" y="371"/>
                  </a:lnTo>
                  <a:lnTo>
                    <a:pt x="440" y="369"/>
                  </a:lnTo>
                  <a:lnTo>
                    <a:pt x="440" y="369"/>
                  </a:lnTo>
                  <a:lnTo>
                    <a:pt x="440" y="367"/>
                  </a:lnTo>
                  <a:lnTo>
                    <a:pt x="440" y="367"/>
                  </a:lnTo>
                  <a:lnTo>
                    <a:pt x="442" y="367"/>
                  </a:lnTo>
                  <a:lnTo>
                    <a:pt x="447" y="367"/>
                  </a:lnTo>
                  <a:lnTo>
                    <a:pt x="449" y="364"/>
                  </a:lnTo>
                  <a:lnTo>
                    <a:pt x="454" y="362"/>
                  </a:lnTo>
                  <a:lnTo>
                    <a:pt x="461" y="360"/>
                  </a:lnTo>
                  <a:lnTo>
                    <a:pt x="466" y="360"/>
                  </a:lnTo>
                  <a:lnTo>
                    <a:pt x="473" y="355"/>
                  </a:lnTo>
                  <a:lnTo>
                    <a:pt x="478" y="355"/>
                  </a:lnTo>
                  <a:lnTo>
                    <a:pt x="485" y="352"/>
                  </a:lnTo>
                  <a:lnTo>
                    <a:pt x="487" y="352"/>
                  </a:lnTo>
                  <a:lnTo>
                    <a:pt x="492" y="352"/>
                  </a:lnTo>
                  <a:lnTo>
                    <a:pt x="499" y="350"/>
                  </a:lnTo>
                  <a:lnTo>
                    <a:pt x="504" y="348"/>
                  </a:lnTo>
                  <a:lnTo>
                    <a:pt x="509" y="348"/>
                  </a:lnTo>
                  <a:lnTo>
                    <a:pt x="513" y="345"/>
                  </a:lnTo>
                  <a:lnTo>
                    <a:pt x="518" y="343"/>
                  </a:lnTo>
                  <a:lnTo>
                    <a:pt x="525" y="341"/>
                  </a:lnTo>
                  <a:lnTo>
                    <a:pt x="532" y="338"/>
                  </a:lnTo>
                  <a:lnTo>
                    <a:pt x="537" y="336"/>
                  </a:lnTo>
                  <a:lnTo>
                    <a:pt x="542" y="334"/>
                  </a:lnTo>
                  <a:lnTo>
                    <a:pt x="544" y="334"/>
                  </a:lnTo>
                  <a:lnTo>
                    <a:pt x="549" y="334"/>
                  </a:lnTo>
                  <a:lnTo>
                    <a:pt x="553" y="331"/>
                  </a:lnTo>
                  <a:lnTo>
                    <a:pt x="558" y="329"/>
                  </a:lnTo>
                  <a:lnTo>
                    <a:pt x="568" y="326"/>
                  </a:lnTo>
                  <a:lnTo>
                    <a:pt x="575" y="324"/>
                  </a:lnTo>
                  <a:lnTo>
                    <a:pt x="584" y="319"/>
                  </a:lnTo>
                  <a:lnTo>
                    <a:pt x="591" y="317"/>
                  </a:lnTo>
                  <a:lnTo>
                    <a:pt x="596" y="317"/>
                  </a:lnTo>
                  <a:lnTo>
                    <a:pt x="601" y="315"/>
                  </a:lnTo>
                  <a:lnTo>
                    <a:pt x="598" y="315"/>
                  </a:lnTo>
                  <a:lnTo>
                    <a:pt x="598" y="310"/>
                  </a:lnTo>
                  <a:lnTo>
                    <a:pt x="596" y="310"/>
                  </a:lnTo>
                  <a:lnTo>
                    <a:pt x="596" y="310"/>
                  </a:lnTo>
                  <a:lnTo>
                    <a:pt x="596" y="312"/>
                  </a:lnTo>
                  <a:lnTo>
                    <a:pt x="596" y="312"/>
                  </a:lnTo>
                  <a:lnTo>
                    <a:pt x="594" y="312"/>
                  </a:lnTo>
                  <a:lnTo>
                    <a:pt x="594" y="312"/>
                  </a:lnTo>
                  <a:lnTo>
                    <a:pt x="591" y="315"/>
                  </a:lnTo>
                  <a:lnTo>
                    <a:pt x="591" y="317"/>
                  </a:lnTo>
                  <a:lnTo>
                    <a:pt x="589" y="317"/>
                  </a:lnTo>
                  <a:lnTo>
                    <a:pt x="589" y="315"/>
                  </a:lnTo>
                  <a:lnTo>
                    <a:pt x="589" y="315"/>
                  </a:lnTo>
                  <a:lnTo>
                    <a:pt x="589" y="312"/>
                  </a:lnTo>
                  <a:lnTo>
                    <a:pt x="589" y="312"/>
                  </a:lnTo>
                  <a:lnTo>
                    <a:pt x="589" y="310"/>
                  </a:lnTo>
                  <a:lnTo>
                    <a:pt x="589" y="310"/>
                  </a:lnTo>
                  <a:lnTo>
                    <a:pt x="587" y="310"/>
                  </a:lnTo>
                  <a:lnTo>
                    <a:pt x="587" y="310"/>
                  </a:lnTo>
                  <a:lnTo>
                    <a:pt x="587" y="310"/>
                  </a:lnTo>
                  <a:lnTo>
                    <a:pt x="587" y="310"/>
                  </a:lnTo>
                  <a:lnTo>
                    <a:pt x="587" y="308"/>
                  </a:lnTo>
                  <a:lnTo>
                    <a:pt x="584" y="308"/>
                  </a:lnTo>
                  <a:lnTo>
                    <a:pt x="582" y="305"/>
                  </a:lnTo>
                  <a:lnTo>
                    <a:pt x="582" y="303"/>
                  </a:lnTo>
                  <a:lnTo>
                    <a:pt x="579" y="303"/>
                  </a:lnTo>
                  <a:lnTo>
                    <a:pt x="579" y="303"/>
                  </a:lnTo>
                  <a:lnTo>
                    <a:pt x="577" y="303"/>
                  </a:lnTo>
                  <a:lnTo>
                    <a:pt x="577" y="300"/>
                  </a:lnTo>
                  <a:lnTo>
                    <a:pt x="577" y="300"/>
                  </a:lnTo>
                  <a:lnTo>
                    <a:pt x="579" y="298"/>
                  </a:lnTo>
                  <a:lnTo>
                    <a:pt x="579" y="298"/>
                  </a:lnTo>
                  <a:lnTo>
                    <a:pt x="579" y="298"/>
                  </a:lnTo>
                  <a:lnTo>
                    <a:pt x="577" y="296"/>
                  </a:lnTo>
                  <a:lnTo>
                    <a:pt x="575" y="293"/>
                  </a:lnTo>
                  <a:lnTo>
                    <a:pt x="575" y="293"/>
                  </a:lnTo>
                  <a:lnTo>
                    <a:pt x="572" y="293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2" y="291"/>
                  </a:lnTo>
                  <a:lnTo>
                    <a:pt x="575" y="291"/>
                  </a:lnTo>
                  <a:lnTo>
                    <a:pt x="575" y="291"/>
                  </a:lnTo>
                  <a:lnTo>
                    <a:pt x="577" y="289"/>
                  </a:lnTo>
                  <a:lnTo>
                    <a:pt x="577" y="289"/>
                  </a:lnTo>
                  <a:lnTo>
                    <a:pt x="579" y="289"/>
                  </a:lnTo>
                  <a:lnTo>
                    <a:pt x="579" y="289"/>
                  </a:lnTo>
                  <a:lnTo>
                    <a:pt x="579" y="286"/>
                  </a:lnTo>
                  <a:lnTo>
                    <a:pt x="579" y="286"/>
                  </a:lnTo>
                  <a:lnTo>
                    <a:pt x="579" y="284"/>
                  </a:lnTo>
                  <a:lnTo>
                    <a:pt x="579" y="284"/>
                  </a:lnTo>
                  <a:lnTo>
                    <a:pt x="582" y="284"/>
                  </a:lnTo>
                  <a:lnTo>
                    <a:pt x="582" y="284"/>
                  </a:lnTo>
                  <a:lnTo>
                    <a:pt x="584" y="281"/>
                  </a:lnTo>
                  <a:lnTo>
                    <a:pt x="584" y="279"/>
                  </a:lnTo>
                  <a:lnTo>
                    <a:pt x="584" y="274"/>
                  </a:lnTo>
                  <a:lnTo>
                    <a:pt x="587" y="272"/>
                  </a:lnTo>
                  <a:lnTo>
                    <a:pt x="587" y="272"/>
                  </a:lnTo>
                  <a:lnTo>
                    <a:pt x="589" y="272"/>
                  </a:lnTo>
                  <a:lnTo>
                    <a:pt x="589" y="270"/>
                  </a:lnTo>
                  <a:lnTo>
                    <a:pt x="589" y="270"/>
                  </a:lnTo>
                  <a:lnTo>
                    <a:pt x="589" y="267"/>
                  </a:lnTo>
                  <a:lnTo>
                    <a:pt x="589" y="267"/>
                  </a:lnTo>
                  <a:lnTo>
                    <a:pt x="587" y="267"/>
                  </a:lnTo>
                  <a:lnTo>
                    <a:pt x="587" y="265"/>
                  </a:lnTo>
                  <a:lnTo>
                    <a:pt x="589" y="260"/>
                  </a:lnTo>
                  <a:lnTo>
                    <a:pt x="589" y="255"/>
                  </a:lnTo>
                  <a:lnTo>
                    <a:pt x="591" y="255"/>
                  </a:lnTo>
                  <a:lnTo>
                    <a:pt x="589" y="253"/>
                  </a:lnTo>
                  <a:lnTo>
                    <a:pt x="589" y="253"/>
                  </a:lnTo>
                  <a:lnTo>
                    <a:pt x="587" y="251"/>
                  </a:lnTo>
                  <a:lnTo>
                    <a:pt x="587" y="251"/>
                  </a:lnTo>
                  <a:lnTo>
                    <a:pt x="587" y="246"/>
                  </a:lnTo>
                  <a:lnTo>
                    <a:pt x="587" y="246"/>
                  </a:lnTo>
                  <a:lnTo>
                    <a:pt x="587" y="244"/>
                  </a:lnTo>
                  <a:lnTo>
                    <a:pt x="589" y="241"/>
                  </a:lnTo>
                  <a:lnTo>
                    <a:pt x="591" y="239"/>
                  </a:lnTo>
                  <a:lnTo>
                    <a:pt x="591" y="237"/>
                  </a:lnTo>
                  <a:lnTo>
                    <a:pt x="591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4" y="237"/>
                  </a:lnTo>
                  <a:lnTo>
                    <a:pt x="596" y="237"/>
                  </a:lnTo>
                  <a:lnTo>
                    <a:pt x="596" y="237"/>
                  </a:lnTo>
                  <a:lnTo>
                    <a:pt x="596" y="237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598" y="239"/>
                  </a:lnTo>
                  <a:lnTo>
                    <a:pt x="598" y="239"/>
                  </a:lnTo>
                  <a:lnTo>
                    <a:pt x="598" y="239"/>
                  </a:lnTo>
                  <a:lnTo>
                    <a:pt x="598" y="239"/>
                  </a:lnTo>
                  <a:lnTo>
                    <a:pt x="598" y="239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1" y="237"/>
                  </a:lnTo>
                  <a:lnTo>
                    <a:pt x="601" y="237"/>
                  </a:lnTo>
                  <a:lnTo>
                    <a:pt x="601" y="237"/>
                  </a:lnTo>
                  <a:lnTo>
                    <a:pt x="601" y="237"/>
                  </a:lnTo>
                  <a:lnTo>
                    <a:pt x="603" y="234"/>
                  </a:lnTo>
                  <a:lnTo>
                    <a:pt x="603" y="234"/>
                  </a:lnTo>
                  <a:lnTo>
                    <a:pt x="603" y="234"/>
                  </a:lnTo>
                  <a:lnTo>
                    <a:pt x="606" y="234"/>
                  </a:lnTo>
                  <a:lnTo>
                    <a:pt x="606" y="234"/>
                  </a:lnTo>
                  <a:lnTo>
                    <a:pt x="606" y="234"/>
                  </a:lnTo>
                  <a:lnTo>
                    <a:pt x="606" y="234"/>
                  </a:lnTo>
                  <a:lnTo>
                    <a:pt x="608" y="234"/>
                  </a:lnTo>
                  <a:lnTo>
                    <a:pt x="608" y="234"/>
                  </a:lnTo>
                  <a:lnTo>
                    <a:pt x="610" y="232"/>
                  </a:lnTo>
                  <a:lnTo>
                    <a:pt x="610" y="232"/>
                  </a:lnTo>
                  <a:lnTo>
                    <a:pt x="610" y="229"/>
                  </a:lnTo>
                  <a:lnTo>
                    <a:pt x="613" y="229"/>
                  </a:lnTo>
                  <a:lnTo>
                    <a:pt x="613" y="229"/>
                  </a:lnTo>
                  <a:lnTo>
                    <a:pt x="615" y="229"/>
                  </a:lnTo>
                  <a:lnTo>
                    <a:pt x="615" y="227"/>
                  </a:lnTo>
                  <a:lnTo>
                    <a:pt x="615" y="227"/>
                  </a:lnTo>
                  <a:lnTo>
                    <a:pt x="615" y="227"/>
                  </a:lnTo>
                  <a:lnTo>
                    <a:pt x="615" y="227"/>
                  </a:lnTo>
                  <a:lnTo>
                    <a:pt x="617" y="225"/>
                  </a:lnTo>
                  <a:lnTo>
                    <a:pt x="617" y="225"/>
                  </a:lnTo>
                  <a:lnTo>
                    <a:pt x="617" y="225"/>
                  </a:lnTo>
                  <a:lnTo>
                    <a:pt x="617" y="222"/>
                  </a:lnTo>
                  <a:lnTo>
                    <a:pt x="617" y="222"/>
                  </a:lnTo>
                  <a:lnTo>
                    <a:pt x="615" y="222"/>
                  </a:lnTo>
                  <a:lnTo>
                    <a:pt x="615" y="222"/>
                  </a:lnTo>
                  <a:lnTo>
                    <a:pt x="610" y="222"/>
                  </a:lnTo>
                  <a:lnTo>
                    <a:pt x="608" y="222"/>
                  </a:lnTo>
                  <a:lnTo>
                    <a:pt x="608" y="220"/>
                  </a:lnTo>
                  <a:lnTo>
                    <a:pt x="606" y="218"/>
                  </a:lnTo>
                  <a:lnTo>
                    <a:pt x="606" y="215"/>
                  </a:lnTo>
                  <a:lnTo>
                    <a:pt x="606" y="215"/>
                  </a:lnTo>
                  <a:lnTo>
                    <a:pt x="603" y="213"/>
                  </a:lnTo>
                  <a:lnTo>
                    <a:pt x="603" y="213"/>
                  </a:lnTo>
                  <a:lnTo>
                    <a:pt x="603" y="210"/>
                  </a:lnTo>
                  <a:lnTo>
                    <a:pt x="603" y="208"/>
                  </a:lnTo>
                  <a:lnTo>
                    <a:pt x="606" y="203"/>
                  </a:lnTo>
                  <a:lnTo>
                    <a:pt x="606" y="201"/>
                  </a:lnTo>
                  <a:lnTo>
                    <a:pt x="606" y="201"/>
                  </a:lnTo>
                  <a:lnTo>
                    <a:pt x="606" y="199"/>
                  </a:lnTo>
                  <a:lnTo>
                    <a:pt x="606" y="199"/>
                  </a:lnTo>
                  <a:lnTo>
                    <a:pt x="606" y="196"/>
                  </a:lnTo>
                  <a:lnTo>
                    <a:pt x="606" y="196"/>
                  </a:lnTo>
                  <a:lnTo>
                    <a:pt x="606" y="194"/>
                  </a:lnTo>
                  <a:lnTo>
                    <a:pt x="606" y="192"/>
                  </a:lnTo>
                  <a:lnTo>
                    <a:pt x="606" y="184"/>
                  </a:lnTo>
                  <a:lnTo>
                    <a:pt x="606" y="182"/>
                  </a:lnTo>
                  <a:lnTo>
                    <a:pt x="606" y="182"/>
                  </a:lnTo>
                  <a:lnTo>
                    <a:pt x="603" y="182"/>
                  </a:lnTo>
                  <a:lnTo>
                    <a:pt x="603" y="182"/>
                  </a:lnTo>
                  <a:lnTo>
                    <a:pt x="601" y="182"/>
                  </a:lnTo>
                  <a:lnTo>
                    <a:pt x="601" y="182"/>
                  </a:lnTo>
                  <a:lnTo>
                    <a:pt x="601" y="182"/>
                  </a:lnTo>
                  <a:lnTo>
                    <a:pt x="601" y="180"/>
                  </a:lnTo>
                  <a:lnTo>
                    <a:pt x="601" y="177"/>
                  </a:lnTo>
                  <a:lnTo>
                    <a:pt x="603" y="177"/>
                  </a:lnTo>
                  <a:lnTo>
                    <a:pt x="601" y="173"/>
                  </a:lnTo>
                  <a:lnTo>
                    <a:pt x="603" y="173"/>
                  </a:lnTo>
                  <a:lnTo>
                    <a:pt x="603" y="173"/>
                  </a:lnTo>
                  <a:lnTo>
                    <a:pt x="603" y="173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3" y="170"/>
                  </a:lnTo>
                  <a:lnTo>
                    <a:pt x="603" y="170"/>
                  </a:lnTo>
                  <a:lnTo>
                    <a:pt x="606" y="170"/>
                  </a:lnTo>
                  <a:lnTo>
                    <a:pt x="606" y="170"/>
                  </a:lnTo>
                  <a:lnTo>
                    <a:pt x="606" y="170"/>
                  </a:lnTo>
                  <a:lnTo>
                    <a:pt x="606" y="168"/>
                  </a:lnTo>
                  <a:lnTo>
                    <a:pt x="606" y="168"/>
                  </a:lnTo>
                  <a:lnTo>
                    <a:pt x="610" y="163"/>
                  </a:lnTo>
                  <a:lnTo>
                    <a:pt x="610" y="161"/>
                  </a:lnTo>
                  <a:lnTo>
                    <a:pt x="610" y="158"/>
                  </a:lnTo>
                  <a:lnTo>
                    <a:pt x="608" y="156"/>
                  </a:lnTo>
                  <a:lnTo>
                    <a:pt x="608" y="156"/>
                  </a:lnTo>
                  <a:lnTo>
                    <a:pt x="606" y="154"/>
                  </a:lnTo>
                  <a:lnTo>
                    <a:pt x="606" y="151"/>
                  </a:lnTo>
                  <a:lnTo>
                    <a:pt x="606" y="151"/>
                  </a:lnTo>
                  <a:lnTo>
                    <a:pt x="606" y="149"/>
                  </a:lnTo>
                  <a:lnTo>
                    <a:pt x="606" y="147"/>
                  </a:lnTo>
                  <a:lnTo>
                    <a:pt x="606" y="147"/>
                  </a:lnTo>
                  <a:lnTo>
                    <a:pt x="603" y="144"/>
                  </a:lnTo>
                  <a:lnTo>
                    <a:pt x="603" y="144"/>
                  </a:lnTo>
                  <a:lnTo>
                    <a:pt x="603" y="144"/>
                  </a:lnTo>
                  <a:lnTo>
                    <a:pt x="601" y="144"/>
                  </a:lnTo>
                  <a:lnTo>
                    <a:pt x="601" y="144"/>
                  </a:lnTo>
                  <a:lnTo>
                    <a:pt x="603" y="144"/>
                  </a:lnTo>
                  <a:lnTo>
                    <a:pt x="603" y="144"/>
                  </a:lnTo>
                  <a:lnTo>
                    <a:pt x="603" y="144"/>
                  </a:lnTo>
                  <a:lnTo>
                    <a:pt x="603" y="144"/>
                  </a:lnTo>
                  <a:lnTo>
                    <a:pt x="606" y="142"/>
                  </a:lnTo>
                  <a:lnTo>
                    <a:pt x="606" y="142"/>
                  </a:lnTo>
                  <a:lnTo>
                    <a:pt x="606" y="142"/>
                  </a:lnTo>
                  <a:lnTo>
                    <a:pt x="608" y="139"/>
                  </a:lnTo>
                  <a:lnTo>
                    <a:pt x="608" y="139"/>
                  </a:lnTo>
                  <a:lnTo>
                    <a:pt x="610" y="139"/>
                  </a:lnTo>
                  <a:lnTo>
                    <a:pt x="610" y="139"/>
                  </a:lnTo>
                  <a:lnTo>
                    <a:pt x="613" y="139"/>
                  </a:lnTo>
                  <a:lnTo>
                    <a:pt x="613" y="139"/>
                  </a:lnTo>
                  <a:lnTo>
                    <a:pt x="613" y="139"/>
                  </a:lnTo>
                  <a:lnTo>
                    <a:pt x="615" y="139"/>
                  </a:lnTo>
                  <a:lnTo>
                    <a:pt x="615" y="139"/>
                  </a:lnTo>
                  <a:lnTo>
                    <a:pt x="617" y="137"/>
                  </a:lnTo>
                  <a:lnTo>
                    <a:pt x="617" y="137"/>
                  </a:lnTo>
                  <a:lnTo>
                    <a:pt x="617" y="135"/>
                  </a:lnTo>
                  <a:lnTo>
                    <a:pt x="620" y="132"/>
                  </a:lnTo>
                  <a:lnTo>
                    <a:pt x="622" y="132"/>
                  </a:lnTo>
                  <a:lnTo>
                    <a:pt x="622" y="132"/>
                  </a:lnTo>
                  <a:lnTo>
                    <a:pt x="624" y="130"/>
                  </a:lnTo>
                  <a:lnTo>
                    <a:pt x="624" y="130"/>
                  </a:lnTo>
                  <a:lnTo>
                    <a:pt x="624" y="128"/>
                  </a:lnTo>
                  <a:lnTo>
                    <a:pt x="624" y="128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66" name="Google Shape;1166;p58"/>
            <p:cNvSpPr/>
            <p:nvPr/>
          </p:nvSpPr>
          <p:spPr>
            <a:xfrm>
              <a:off x="9133884" y="3043812"/>
              <a:ext cx="374402" cy="385863"/>
            </a:xfrm>
            <a:custGeom>
              <a:rect b="b" l="l" r="r" t="t"/>
              <a:pathLst>
                <a:path extrusionOk="0" h="303" w="294">
                  <a:moveTo>
                    <a:pt x="291" y="123"/>
                  </a:moveTo>
                  <a:lnTo>
                    <a:pt x="291" y="121"/>
                  </a:lnTo>
                  <a:lnTo>
                    <a:pt x="291" y="121"/>
                  </a:lnTo>
                  <a:lnTo>
                    <a:pt x="291" y="121"/>
                  </a:lnTo>
                  <a:lnTo>
                    <a:pt x="289" y="119"/>
                  </a:lnTo>
                  <a:lnTo>
                    <a:pt x="289" y="119"/>
                  </a:lnTo>
                  <a:lnTo>
                    <a:pt x="289" y="116"/>
                  </a:lnTo>
                  <a:lnTo>
                    <a:pt x="291" y="114"/>
                  </a:lnTo>
                  <a:lnTo>
                    <a:pt x="291" y="114"/>
                  </a:lnTo>
                  <a:lnTo>
                    <a:pt x="289" y="109"/>
                  </a:lnTo>
                  <a:lnTo>
                    <a:pt x="287" y="107"/>
                  </a:lnTo>
                  <a:lnTo>
                    <a:pt x="284" y="100"/>
                  </a:lnTo>
                  <a:lnTo>
                    <a:pt x="284" y="100"/>
                  </a:lnTo>
                  <a:lnTo>
                    <a:pt x="284" y="97"/>
                  </a:lnTo>
                  <a:lnTo>
                    <a:pt x="287" y="97"/>
                  </a:lnTo>
                  <a:lnTo>
                    <a:pt x="287" y="95"/>
                  </a:lnTo>
                  <a:lnTo>
                    <a:pt x="289" y="95"/>
                  </a:lnTo>
                  <a:lnTo>
                    <a:pt x="289" y="95"/>
                  </a:lnTo>
                  <a:lnTo>
                    <a:pt x="287" y="92"/>
                  </a:lnTo>
                  <a:lnTo>
                    <a:pt x="287" y="92"/>
                  </a:lnTo>
                  <a:lnTo>
                    <a:pt x="287" y="90"/>
                  </a:lnTo>
                  <a:lnTo>
                    <a:pt x="287" y="88"/>
                  </a:lnTo>
                  <a:lnTo>
                    <a:pt x="284" y="88"/>
                  </a:lnTo>
                  <a:lnTo>
                    <a:pt x="284" y="88"/>
                  </a:lnTo>
                  <a:lnTo>
                    <a:pt x="284" y="88"/>
                  </a:lnTo>
                  <a:lnTo>
                    <a:pt x="284" y="88"/>
                  </a:lnTo>
                  <a:lnTo>
                    <a:pt x="284" y="88"/>
                  </a:lnTo>
                  <a:lnTo>
                    <a:pt x="282" y="88"/>
                  </a:lnTo>
                  <a:lnTo>
                    <a:pt x="280" y="83"/>
                  </a:lnTo>
                  <a:lnTo>
                    <a:pt x="280" y="78"/>
                  </a:lnTo>
                  <a:lnTo>
                    <a:pt x="280" y="76"/>
                  </a:lnTo>
                  <a:lnTo>
                    <a:pt x="277" y="74"/>
                  </a:lnTo>
                  <a:lnTo>
                    <a:pt x="277" y="74"/>
                  </a:lnTo>
                  <a:lnTo>
                    <a:pt x="277" y="74"/>
                  </a:lnTo>
                  <a:lnTo>
                    <a:pt x="277" y="74"/>
                  </a:lnTo>
                  <a:lnTo>
                    <a:pt x="277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1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5" y="74"/>
                  </a:lnTo>
                  <a:lnTo>
                    <a:pt x="273" y="74"/>
                  </a:lnTo>
                  <a:lnTo>
                    <a:pt x="273" y="74"/>
                  </a:lnTo>
                  <a:lnTo>
                    <a:pt x="273" y="71"/>
                  </a:lnTo>
                  <a:lnTo>
                    <a:pt x="270" y="69"/>
                  </a:lnTo>
                  <a:lnTo>
                    <a:pt x="270" y="69"/>
                  </a:lnTo>
                  <a:lnTo>
                    <a:pt x="268" y="62"/>
                  </a:lnTo>
                  <a:lnTo>
                    <a:pt x="268" y="62"/>
                  </a:lnTo>
                  <a:lnTo>
                    <a:pt x="268" y="59"/>
                  </a:lnTo>
                  <a:lnTo>
                    <a:pt x="265" y="59"/>
                  </a:lnTo>
                  <a:lnTo>
                    <a:pt x="263" y="59"/>
                  </a:lnTo>
                  <a:lnTo>
                    <a:pt x="263" y="57"/>
                  </a:lnTo>
                  <a:lnTo>
                    <a:pt x="263" y="57"/>
                  </a:lnTo>
                  <a:lnTo>
                    <a:pt x="261" y="50"/>
                  </a:lnTo>
                  <a:lnTo>
                    <a:pt x="261" y="48"/>
                  </a:lnTo>
                  <a:lnTo>
                    <a:pt x="261" y="48"/>
                  </a:lnTo>
                  <a:lnTo>
                    <a:pt x="261" y="48"/>
                  </a:lnTo>
                  <a:lnTo>
                    <a:pt x="261" y="45"/>
                  </a:lnTo>
                  <a:lnTo>
                    <a:pt x="258" y="45"/>
                  </a:lnTo>
                  <a:lnTo>
                    <a:pt x="261" y="45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61" y="43"/>
                  </a:lnTo>
                  <a:lnTo>
                    <a:pt x="258" y="40"/>
                  </a:lnTo>
                  <a:lnTo>
                    <a:pt x="258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1" y="40"/>
                  </a:lnTo>
                  <a:lnTo>
                    <a:pt x="263" y="38"/>
                  </a:lnTo>
                  <a:lnTo>
                    <a:pt x="263" y="36"/>
                  </a:lnTo>
                  <a:lnTo>
                    <a:pt x="263" y="31"/>
                  </a:lnTo>
                  <a:lnTo>
                    <a:pt x="263" y="31"/>
                  </a:lnTo>
                  <a:lnTo>
                    <a:pt x="261" y="31"/>
                  </a:lnTo>
                  <a:lnTo>
                    <a:pt x="261" y="29"/>
                  </a:lnTo>
                  <a:lnTo>
                    <a:pt x="261" y="29"/>
                  </a:lnTo>
                  <a:lnTo>
                    <a:pt x="258" y="26"/>
                  </a:lnTo>
                  <a:lnTo>
                    <a:pt x="256" y="26"/>
                  </a:lnTo>
                  <a:lnTo>
                    <a:pt x="256" y="26"/>
                  </a:lnTo>
                  <a:lnTo>
                    <a:pt x="256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6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51" y="24"/>
                  </a:lnTo>
                  <a:lnTo>
                    <a:pt x="249" y="24"/>
                  </a:lnTo>
                  <a:lnTo>
                    <a:pt x="249" y="24"/>
                  </a:lnTo>
                  <a:lnTo>
                    <a:pt x="249" y="24"/>
                  </a:lnTo>
                  <a:lnTo>
                    <a:pt x="246" y="24"/>
                  </a:lnTo>
                  <a:lnTo>
                    <a:pt x="246" y="24"/>
                  </a:lnTo>
                  <a:lnTo>
                    <a:pt x="249" y="24"/>
                  </a:lnTo>
                  <a:lnTo>
                    <a:pt x="249" y="24"/>
                  </a:lnTo>
                  <a:lnTo>
                    <a:pt x="246" y="21"/>
                  </a:lnTo>
                  <a:lnTo>
                    <a:pt x="246" y="21"/>
                  </a:lnTo>
                  <a:lnTo>
                    <a:pt x="249" y="21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49" y="19"/>
                  </a:lnTo>
                  <a:lnTo>
                    <a:pt x="246" y="19"/>
                  </a:lnTo>
                  <a:lnTo>
                    <a:pt x="244" y="19"/>
                  </a:lnTo>
                  <a:lnTo>
                    <a:pt x="244" y="19"/>
                  </a:lnTo>
                  <a:lnTo>
                    <a:pt x="244" y="19"/>
                  </a:lnTo>
                  <a:lnTo>
                    <a:pt x="244" y="17"/>
                  </a:lnTo>
                  <a:lnTo>
                    <a:pt x="244" y="17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4" y="14"/>
                  </a:lnTo>
                  <a:lnTo>
                    <a:pt x="242" y="14"/>
                  </a:lnTo>
                  <a:lnTo>
                    <a:pt x="242" y="12"/>
                  </a:lnTo>
                  <a:lnTo>
                    <a:pt x="242" y="12"/>
                  </a:lnTo>
                  <a:lnTo>
                    <a:pt x="242" y="12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10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2" y="5"/>
                  </a:lnTo>
                  <a:lnTo>
                    <a:pt x="242" y="5"/>
                  </a:lnTo>
                  <a:lnTo>
                    <a:pt x="239" y="3"/>
                  </a:lnTo>
                  <a:lnTo>
                    <a:pt x="239" y="3"/>
                  </a:lnTo>
                  <a:lnTo>
                    <a:pt x="237" y="0"/>
                  </a:lnTo>
                  <a:lnTo>
                    <a:pt x="232" y="5"/>
                  </a:lnTo>
                  <a:lnTo>
                    <a:pt x="230" y="10"/>
                  </a:lnTo>
                  <a:lnTo>
                    <a:pt x="223" y="17"/>
                  </a:lnTo>
                  <a:lnTo>
                    <a:pt x="218" y="21"/>
                  </a:lnTo>
                  <a:lnTo>
                    <a:pt x="213" y="24"/>
                  </a:lnTo>
                  <a:lnTo>
                    <a:pt x="213" y="24"/>
                  </a:lnTo>
                  <a:lnTo>
                    <a:pt x="211" y="26"/>
                  </a:lnTo>
                  <a:lnTo>
                    <a:pt x="209" y="26"/>
                  </a:lnTo>
                  <a:lnTo>
                    <a:pt x="202" y="26"/>
                  </a:lnTo>
                  <a:lnTo>
                    <a:pt x="197" y="26"/>
                  </a:lnTo>
                  <a:lnTo>
                    <a:pt x="194" y="26"/>
                  </a:lnTo>
                  <a:lnTo>
                    <a:pt x="192" y="24"/>
                  </a:lnTo>
                  <a:lnTo>
                    <a:pt x="187" y="19"/>
                  </a:lnTo>
                  <a:lnTo>
                    <a:pt x="185" y="19"/>
                  </a:lnTo>
                  <a:lnTo>
                    <a:pt x="185" y="19"/>
                  </a:lnTo>
                  <a:lnTo>
                    <a:pt x="180" y="21"/>
                  </a:lnTo>
                  <a:lnTo>
                    <a:pt x="178" y="24"/>
                  </a:lnTo>
                  <a:lnTo>
                    <a:pt x="173" y="26"/>
                  </a:lnTo>
                  <a:lnTo>
                    <a:pt x="164" y="26"/>
                  </a:lnTo>
                  <a:lnTo>
                    <a:pt x="154" y="26"/>
                  </a:lnTo>
                  <a:lnTo>
                    <a:pt x="152" y="26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42" y="33"/>
                  </a:lnTo>
                  <a:lnTo>
                    <a:pt x="142" y="36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140" y="38"/>
                  </a:lnTo>
                  <a:lnTo>
                    <a:pt x="140" y="38"/>
                  </a:lnTo>
                  <a:lnTo>
                    <a:pt x="138" y="38"/>
                  </a:lnTo>
                  <a:lnTo>
                    <a:pt x="135" y="38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5" y="36"/>
                  </a:lnTo>
                  <a:lnTo>
                    <a:pt x="133" y="36"/>
                  </a:lnTo>
                  <a:lnTo>
                    <a:pt x="133" y="36"/>
                  </a:lnTo>
                  <a:lnTo>
                    <a:pt x="128" y="36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8" y="31"/>
                  </a:lnTo>
                  <a:lnTo>
                    <a:pt x="128" y="31"/>
                  </a:lnTo>
                  <a:lnTo>
                    <a:pt x="126" y="29"/>
                  </a:lnTo>
                  <a:lnTo>
                    <a:pt x="123" y="24"/>
                  </a:lnTo>
                  <a:lnTo>
                    <a:pt x="121" y="24"/>
                  </a:lnTo>
                  <a:lnTo>
                    <a:pt x="121" y="24"/>
                  </a:lnTo>
                  <a:lnTo>
                    <a:pt x="121" y="21"/>
                  </a:lnTo>
                  <a:lnTo>
                    <a:pt x="121" y="21"/>
                  </a:lnTo>
                  <a:lnTo>
                    <a:pt x="121" y="24"/>
                  </a:lnTo>
                  <a:lnTo>
                    <a:pt x="116" y="29"/>
                  </a:lnTo>
                  <a:lnTo>
                    <a:pt x="116" y="29"/>
                  </a:lnTo>
                  <a:lnTo>
                    <a:pt x="114" y="29"/>
                  </a:lnTo>
                  <a:lnTo>
                    <a:pt x="109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5" y="31"/>
                  </a:lnTo>
                  <a:lnTo>
                    <a:pt x="100" y="26"/>
                  </a:lnTo>
                  <a:lnTo>
                    <a:pt x="95" y="24"/>
                  </a:lnTo>
                  <a:lnTo>
                    <a:pt x="93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6" y="24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1" y="26"/>
                  </a:lnTo>
                  <a:lnTo>
                    <a:pt x="81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6" y="29"/>
                  </a:lnTo>
                  <a:lnTo>
                    <a:pt x="76" y="29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6" y="31"/>
                  </a:lnTo>
                  <a:lnTo>
                    <a:pt x="74" y="31"/>
                  </a:lnTo>
                  <a:lnTo>
                    <a:pt x="71" y="36"/>
                  </a:lnTo>
                  <a:lnTo>
                    <a:pt x="69" y="38"/>
                  </a:lnTo>
                  <a:lnTo>
                    <a:pt x="69" y="40"/>
                  </a:lnTo>
                  <a:lnTo>
                    <a:pt x="71" y="40"/>
                  </a:lnTo>
                  <a:lnTo>
                    <a:pt x="71" y="38"/>
                  </a:lnTo>
                  <a:lnTo>
                    <a:pt x="74" y="38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1" y="48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71" y="50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9" y="52"/>
                  </a:lnTo>
                  <a:lnTo>
                    <a:pt x="67" y="59"/>
                  </a:lnTo>
                  <a:lnTo>
                    <a:pt x="64" y="62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7" y="64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69" y="69"/>
                  </a:lnTo>
                  <a:lnTo>
                    <a:pt x="71" y="71"/>
                  </a:lnTo>
                  <a:lnTo>
                    <a:pt x="71" y="74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9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7" y="85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2" y="95"/>
                  </a:lnTo>
                  <a:lnTo>
                    <a:pt x="62" y="95"/>
                  </a:lnTo>
                  <a:lnTo>
                    <a:pt x="64" y="95"/>
                  </a:lnTo>
                  <a:lnTo>
                    <a:pt x="67" y="95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69" y="100"/>
                  </a:lnTo>
                  <a:lnTo>
                    <a:pt x="69" y="100"/>
                  </a:lnTo>
                  <a:lnTo>
                    <a:pt x="71" y="102"/>
                  </a:lnTo>
                  <a:lnTo>
                    <a:pt x="71" y="102"/>
                  </a:lnTo>
                  <a:lnTo>
                    <a:pt x="74" y="102"/>
                  </a:lnTo>
                  <a:lnTo>
                    <a:pt x="74" y="100"/>
                  </a:lnTo>
                  <a:lnTo>
                    <a:pt x="74" y="97"/>
                  </a:lnTo>
                  <a:lnTo>
                    <a:pt x="76" y="97"/>
                  </a:lnTo>
                  <a:lnTo>
                    <a:pt x="78" y="97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2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83" y="104"/>
                  </a:lnTo>
                  <a:lnTo>
                    <a:pt x="86" y="104"/>
                  </a:lnTo>
                  <a:lnTo>
                    <a:pt x="86" y="104"/>
                  </a:lnTo>
                  <a:lnTo>
                    <a:pt x="88" y="102"/>
                  </a:lnTo>
                  <a:lnTo>
                    <a:pt x="88" y="104"/>
                  </a:lnTo>
                  <a:lnTo>
                    <a:pt x="88" y="107"/>
                  </a:lnTo>
                  <a:lnTo>
                    <a:pt x="88" y="107"/>
                  </a:lnTo>
                  <a:lnTo>
                    <a:pt x="90" y="109"/>
                  </a:lnTo>
                  <a:lnTo>
                    <a:pt x="93" y="109"/>
                  </a:lnTo>
                  <a:lnTo>
                    <a:pt x="93" y="111"/>
                  </a:lnTo>
                  <a:lnTo>
                    <a:pt x="93" y="111"/>
                  </a:lnTo>
                  <a:lnTo>
                    <a:pt x="93" y="111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88" y="121"/>
                  </a:lnTo>
                  <a:lnTo>
                    <a:pt x="86" y="126"/>
                  </a:lnTo>
                  <a:lnTo>
                    <a:pt x="83" y="126"/>
                  </a:lnTo>
                  <a:lnTo>
                    <a:pt x="81" y="130"/>
                  </a:lnTo>
                  <a:lnTo>
                    <a:pt x="76" y="135"/>
                  </a:lnTo>
                  <a:lnTo>
                    <a:pt x="69" y="140"/>
                  </a:lnTo>
                  <a:lnTo>
                    <a:pt x="62" y="147"/>
                  </a:lnTo>
                  <a:lnTo>
                    <a:pt x="57" y="152"/>
                  </a:lnTo>
                  <a:lnTo>
                    <a:pt x="55" y="154"/>
                  </a:lnTo>
                  <a:lnTo>
                    <a:pt x="50" y="159"/>
                  </a:lnTo>
                  <a:lnTo>
                    <a:pt x="50" y="161"/>
                  </a:lnTo>
                  <a:lnTo>
                    <a:pt x="48" y="161"/>
                  </a:lnTo>
                  <a:lnTo>
                    <a:pt x="48" y="161"/>
                  </a:lnTo>
                  <a:lnTo>
                    <a:pt x="48" y="161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38" y="166"/>
                  </a:lnTo>
                  <a:lnTo>
                    <a:pt x="38" y="166"/>
                  </a:lnTo>
                  <a:lnTo>
                    <a:pt x="38" y="166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6" y="171"/>
                  </a:lnTo>
                  <a:lnTo>
                    <a:pt x="36" y="173"/>
                  </a:lnTo>
                  <a:lnTo>
                    <a:pt x="36" y="173"/>
                  </a:lnTo>
                  <a:lnTo>
                    <a:pt x="36" y="175"/>
                  </a:lnTo>
                  <a:lnTo>
                    <a:pt x="36" y="175"/>
                  </a:lnTo>
                  <a:lnTo>
                    <a:pt x="34" y="178"/>
                  </a:lnTo>
                  <a:lnTo>
                    <a:pt x="34" y="178"/>
                  </a:lnTo>
                  <a:lnTo>
                    <a:pt x="34" y="178"/>
                  </a:lnTo>
                  <a:lnTo>
                    <a:pt x="26" y="178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24" y="182"/>
                  </a:lnTo>
                  <a:lnTo>
                    <a:pt x="22" y="182"/>
                  </a:lnTo>
                  <a:lnTo>
                    <a:pt x="22" y="185"/>
                  </a:lnTo>
                  <a:lnTo>
                    <a:pt x="22" y="185"/>
                  </a:lnTo>
                  <a:lnTo>
                    <a:pt x="22" y="187"/>
                  </a:lnTo>
                  <a:lnTo>
                    <a:pt x="22" y="192"/>
                  </a:lnTo>
                  <a:lnTo>
                    <a:pt x="22" y="192"/>
                  </a:lnTo>
                  <a:lnTo>
                    <a:pt x="22" y="197"/>
                  </a:lnTo>
                  <a:lnTo>
                    <a:pt x="22" y="199"/>
                  </a:lnTo>
                  <a:lnTo>
                    <a:pt x="22" y="201"/>
                  </a:lnTo>
                  <a:lnTo>
                    <a:pt x="22" y="201"/>
                  </a:lnTo>
                  <a:lnTo>
                    <a:pt x="19" y="201"/>
                  </a:lnTo>
                  <a:lnTo>
                    <a:pt x="17" y="206"/>
                  </a:lnTo>
                  <a:lnTo>
                    <a:pt x="17" y="206"/>
                  </a:lnTo>
                  <a:lnTo>
                    <a:pt x="17" y="208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5" y="218"/>
                  </a:lnTo>
                  <a:lnTo>
                    <a:pt x="12" y="218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2" y="218"/>
                  </a:lnTo>
                  <a:lnTo>
                    <a:pt x="10" y="220"/>
                  </a:lnTo>
                  <a:lnTo>
                    <a:pt x="10" y="223"/>
                  </a:lnTo>
                  <a:lnTo>
                    <a:pt x="10" y="223"/>
                  </a:lnTo>
                  <a:lnTo>
                    <a:pt x="10" y="225"/>
                  </a:lnTo>
                  <a:lnTo>
                    <a:pt x="10" y="225"/>
                  </a:lnTo>
                  <a:lnTo>
                    <a:pt x="10" y="227"/>
                  </a:lnTo>
                  <a:lnTo>
                    <a:pt x="10" y="230"/>
                  </a:lnTo>
                  <a:lnTo>
                    <a:pt x="8" y="234"/>
                  </a:lnTo>
                  <a:lnTo>
                    <a:pt x="8" y="237"/>
                  </a:lnTo>
                  <a:lnTo>
                    <a:pt x="8" y="242"/>
                  </a:lnTo>
                  <a:lnTo>
                    <a:pt x="8" y="242"/>
                  </a:lnTo>
                  <a:lnTo>
                    <a:pt x="5" y="249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5" y="251"/>
                  </a:lnTo>
                  <a:lnTo>
                    <a:pt x="5" y="253"/>
                  </a:lnTo>
                  <a:lnTo>
                    <a:pt x="8" y="256"/>
                  </a:lnTo>
                  <a:lnTo>
                    <a:pt x="8" y="256"/>
                  </a:lnTo>
                  <a:lnTo>
                    <a:pt x="5" y="256"/>
                  </a:lnTo>
                  <a:lnTo>
                    <a:pt x="5" y="256"/>
                  </a:lnTo>
                  <a:lnTo>
                    <a:pt x="5" y="256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61"/>
                  </a:lnTo>
                  <a:lnTo>
                    <a:pt x="5" y="261"/>
                  </a:lnTo>
                  <a:lnTo>
                    <a:pt x="3" y="263"/>
                  </a:lnTo>
                  <a:lnTo>
                    <a:pt x="3" y="265"/>
                  </a:lnTo>
                  <a:lnTo>
                    <a:pt x="5" y="268"/>
                  </a:lnTo>
                  <a:lnTo>
                    <a:pt x="5" y="268"/>
                  </a:lnTo>
                  <a:lnTo>
                    <a:pt x="5" y="272"/>
                  </a:lnTo>
                  <a:lnTo>
                    <a:pt x="5" y="272"/>
                  </a:lnTo>
                  <a:lnTo>
                    <a:pt x="3" y="272"/>
                  </a:lnTo>
                  <a:lnTo>
                    <a:pt x="3" y="272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0" y="275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77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3" y="282"/>
                  </a:lnTo>
                  <a:lnTo>
                    <a:pt x="3" y="282"/>
                  </a:lnTo>
                  <a:lnTo>
                    <a:pt x="3" y="284"/>
                  </a:lnTo>
                  <a:lnTo>
                    <a:pt x="0" y="287"/>
                  </a:lnTo>
                  <a:lnTo>
                    <a:pt x="0" y="289"/>
                  </a:lnTo>
                  <a:lnTo>
                    <a:pt x="3" y="289"/>
                  </a:lnTo>
                  <a:lnTo>
                    <a:pt x="3" y="289"/>
                  </a:lnTo>
                  <a:lnTo>
                    <a:pt x="3" y="291"/>
                  </a:lnTo>
                  <a:lnTo>
                    <a:pt x="3" y="291"/>
                  </a:lnTo>
                  <a:lnTo>
                    <a:pt x="3" y="294"/>
                  </a:lnTo>
                  <a:lnTo>
                    <a:pt x="3" y="294"/>
                  </a:lnTo>
                  <a:lnTo>
                    <a:pt x="3" y="294"/>
                  </a:lnTo>
                  <a:lnTo>
                    <a:pt x="3" y="296"/>
                  </a:lnTo>
                  <a:lnTo>
                    <a:pt x="3" y="296"/>
                  </a:lnTo>
                  <a:lnTo>
                    <a:pt x="3" y="298"/>
                  </a:lnTo>
                  <a:lnTo>
                    <a:pt x="5" y="298"/>
                  </a:lnTo>
                  <a:lnTo>
                    <a:pt x="5" y="298"/>
                  </a:lnTo>
                  <a:lnTo>
                    <a:pt x="8" y="298"/>
                  </a:lnTo>
                  <a:lnTo>
                    <a:pt x="8" y="298"/>
                  </a:lnTo>
                  <a:lnTo>
                    <a:pt x="8" y="298"/>
                  </a:lnTo>
                  <a:lnTo>
                    <a:pt x="10" y="298"/>
                  </a:lnTo>
                  <a:lnTo>
                    <a:pt x="10" y="296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5" y="298"/>
                  </a:lnTo>
                  <a:lnTo>
                    <a:pt x="15" y="296"/>
                  </a:lnTo>
                  <a:lnTo>
                    <a:pt x="15" y="296"/>
                  </a:lnTo>
                  <a:lnTo>
                    <a:pt x="15" y="296"/>
                  </a:lnTo>
                  <a:lnTo>
                    <a:pt x="15" y="296"/>
                  </a:lnTo>
                  <a:lnTo>
                    <a:pt x="15" y="296"/>
                  </a:lnTo>
                  <a:lnTo>
                    <a:pt x="15" y="296"/>
                  </a:lnTo>
                  <a:lnTo>
                    <a:pt x="17" y="296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19" y="301"/>
                  </a:lnTo>
                  <a:lnTo>
                    <a:pt x="19" y="303"/>
                  </a:lnTo>
                  <a:lnTo>
                    <a:pt x="19" y="303"/>
                  </a:lnTo>
                  <a:lnTo>
                    <a:pt x="22" y="303"/>
                  </a:lnTo>
                  <a:lnTo>
                    <a:pt x="22" y="303"/>
                  </a:lnTo>
                  <a:lnTo>
                    <a:pt x="24" y="303"/>
                  </a:lnTo>
                  <a:lnTo>
                    <a:pt x="26" y="301"/>
                  </a:lnTo>
                  <a:lnTo>
                    <a:pt x="26" y="301"/>
                  </a:lnTo>
                  <a:lnTo>
                    <a:pt x="26" y="301"/>
                  </a:lnTo>
                  <a:lnTo>
                    <a:pt x="29" y="298"/>
                  </a:lnTo>
                  <a:lnTo>
                    <a:pt x="29" y="298"/>
                  </a:lnTo>
                  <a:lnTo>
                    <a:pt x="31" y="298"/>
                  </a:lnTo>
                  <a:lnTo>
                    <a:pt x="31" y="298"/>
                  </a:lnTo>
                  <a:lnTo>
                    <a:pt x="34" y="296"/>
                  </a:lnTo>
                  <a:lnTo>
                    <a:pt x="34" y="296"/>
                  </a:lnTo>
                  <a:lnTo>
                    <a:pt x="34" y="294"/>
                  </a:lnTo>
                  <a:lnTo>
                    <a:pt x="34" y="294"/>
                  </a:lnTo>
                  <a:lnTo>
                    <a:pt x="34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36" y="291"/>
                  </a:lnTo>
                  <a:lnTo>
                    <a:pt x="38" y="291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9"/>
                  </a:lnTo>
                  <a:lnTo>
                    <a:pt x="41" y="287"/>
                  </a:lnTo>
                  <a:lnTo>
                    <a:pt x="41" y="287"/>
                  </a:lnTo>
                  <a:lnTo>
                    <a:pt x="41" y="287"/>
                  </a:lnTo>
                  <a:lnTo>
                    <a:pt x="41" y="287"/>
                  </a:lnTo>
                  <a:lnTo>
                    <a:pt x="41" y="287"/>
                  </a:lnTo>
                  <a:lnTo>
                    <a:pt x="43" y="287"/>
                  </a:lnTo>
                  <a:lnTo>
                    <a:pt x="43" y="284"/>
                  </a:lnTo>
                  <a:lnTo>
                    <a:pt x="43" y="282"/>
                  </a:lnTo>
                  <a:lnTo>
                    <a:pt x="43" y="282"/>
                  </a:lnTo>
                  <a:lnTo>
                    <a:pt x="43" y="282"/>
                  </a:lnTo>
                  <a:lnTo>
                    <a:pt x="45" y="282"/>
                  </a:lnTo>
                  <a:lnTo>
                    <a:pt x="45" y="282"/>
                  </a:lnTo>
                  <a:lnTo>
                    <a:pt x="48" y="282"/>
                  </a:lnTo>
                  <a:lnTo>
                    <a:pt x="48" y="282"/>
                  </a:lnTo>
                  <a:lnTo>
                    <a:pt x="48" y="282"/>
                  </a:lnTo>
                  <a:lnTo>
                    <a:pt x="48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2" y="282"/>
                  </a:lnTo>
                  <a:lnTo>
                    <a:pt x="52" y="282"/>
                  </a:lnTo>
                  <a:lnTo>
                    <a:pt x="52" y="282"/>
                  </a:lnTo>
                  <a:lnTo>
                    <a:pt x="52" y="282"/>
                  </a:lnTo>
                  <a:lnTo>
                    <a:pt x="52" y="282"/>
                  </a:lnTo>
                  <a:lnTo>
                    <a:pt x="55" y="282"/>
                  </a:lnTo>
                  <a:lnTo>
                    <a:pt x="57" y="282"/>
                  </a:lnTo>
                  <a:lnTo>
                    <a:pt x="57" y="282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2" y="279"/>
                  </a:lnTo>
                  <a:lnTo>
                    <a:pt x="62" y="279"/>
                  </a:lnTo>
                  <a:lnTo>
                    <a:pt x="64" y="279"/>
                  </a:lnTo>
                  <a:lnTo>
                    <a:pt x="67" y="277"/>
                  </a:lnTo>
                  <a:lnTo>
                    <a:pt x="69" y="279"/>
                  </a:lnTo>
                  <a:lnTo>
                    <a:pt x="69" y="279"/>
                  </a:lnTo>
                  <a:lnTo>
                    <a:pt x="235" y="279"/>
                  </a:lnTo>
                  <a:lnTo>
                    <a:pt x="235" y="268"/>
                  </a:lnTo>
                  <a:lnTo>
                    <a:pt x="232" y="261"/>
                  </a:lnTo>
                  <a:lnTo>
                    <a:pt x="235" y="253"/>
                  </a:lnTo>
                  <a:lnTo>
                    <a:pt x="235" y="242"/>
                  </a:lnTo>
                  <a:lnTo>
                    <a:pt x="237" y="234"/>
                  </a:lnTo>
                  <a:lnTo>
                    <a:pt x="237" y="232"/>
                  </a:lnTo>
                  <a:lnTo>
                    <a:pt x="235" y="225"/>
                  </a:lnTo>
                  <a:lnTo>
                    <a:pt x="232" y="220"/>
                  </a:lnTo>
                  <a:lnTo>
                    <a:pt x="232" y="220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42" y="208"/>
                  </a:lnTo>
                  <a:lnTo>
                    <a:pt x="244" y="208"/>
                  </a:lnTo>
                  <a:lnTo>
                    <a:pt x="244" y="206"/>
                  </a:lnTo>
                  <a:lnTo>
                    <a:pt x="244" y="206"/>
                  </a:lnTo>
                  <a:lnTo>
                    <a:pt x="244" y="204"/>
                  </a:lnTo>
                  <a:lnTo>
                    <a:pt x="244" y="204"/>
                  </a:lnTo>
                  <a:lnTo>
                    <a:pt x="244" y="204"/>
                  </a:lnTo>
                  <a:lnTo>
                    <a:pt x="244" y="201"/>
                  </a:lnTo>
                  <a:lnTo>
                    <a:pt x="244" y="201"/>
                  </a:lnTo>
                  <a:lnTo>
                    <a:pt x="244" y="201"/>
                  </a:lnTo>
                  <a:lnTo>
                    <a:pt x="246" y="194"/>
                  </a:lnTo>
                  <a:lnTo>
                    <a:pt x="246" y="194"/>
                  </a:lnTo>
                  <a:lnTo>
                    <a:pt x="246" y="194"/>
                  </a:lnTo>
                  <a:lnTo>
                    <a:pt x="249" y="192"/>
                  </a:lnTo>
                  <a:lnTo>
                    <a:pt x="251" y="192"/>
                  </a:lnTo>
                  <a:lnTo>
                    <a:pt x="254" y="190"/>
                  </a:lnTo>
                  <a:lnTo>
                    <a:pt x="254" y="190"/>
                  </a:lnTo>
                  <a:lnTo>
                    <a:pt x="254" y="187"/>
                  </a:lnTo>
                  <a:lnTo>
                    <a:pt x="256" y="185"/>
                  </a:lnTo>
                  <a:lnTo>
                    <a:pt x="256" y="185"/>
                  </a:lnTo>
                  <a:lnTo>
                    <a:pt x="256" y="185"/>
                  </a:lnTo>
                  <a:lnTo>
                    <a:pt x="258" y="182"/>
                  </a:lnTo>
                  <a:lnTo>
                    <a:pt x="261" y="182"/>
                  </a:lnTo>
                  <a:lnTo>
                    <a:pt x="261" y="180"/>
                  </a:lnTo>
                  <a:lnTo>
                    <a:pt x="263" y="178"/>
                  </a:lnTo>
                  <a:lnTo>
                    <a:pt x="263" y="175"/>
                  </a:lnTo>
                  <a:lnTo>
                    <a:pt x="263" y="173"/>
                  </a:lnTo>
                  <a:lnTo>
                    <a:pt x="263" y="171"/>
                  </a:lnTo>
                  <a:lnTo>
                    <a:pt x="263" y="171"/>
                  </a:lnTo>
                  <a:lnTo>
                    <a:pt x="265" y="168"/>
                  </a:lnTo>
                  <a:lnTo>
                    <a:pt x="265" y="168"/>
                  </a:lnTo>
                  <a:lnTo>
                    <a:pt x="265" y="166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68" y="168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70" y="163"/>
                  </a:lnTo>
                  <a:lnTo>
                    <a:pt x="273" y="163"/>
                  </a:lnTo>
                  <a:lnTo>
                    <a:pt x="275" y="161"/>
                  </a:lnTo>
                  <a:lnTo>
                    <a:pt x="275" y="161"/>
                  </a:lnTo>
                  <a:lnTo>
                    <a:pt x="280" y="161"/>
                  </a:lnTo>
                  <a:lnTo>
                    <a:pt x="282" y="161"/>
                  </a:lnTo>
                  <a:lnTo>
                    <a:pt x="282" y="159"/>
                  </a:lnTo>
                  <a:lnTo>
                    <a:pt x="282" y="156"/>
                  </a:lnTo>
                  <a:lnTo>
                    <a:pt x="280" y="154"/>
                  </a:lnTo>
                  <a:lnTo>
                    <a:pt x="280" y="152"/>
                  </a:lnTo>
                  <a:lnTo>
                    <a:pt x="280" y="152"/>
                  </a:lnTo>
                  <a:lnTo>
                    <a:pt x="284" y="149"/>
                  </a:lnTo>
                  <a:lnTo>
                    <a:pt x="284" y="145"/>
                  </a:lnTo>
                  <a:lnTo>
                    <a:pt x="287" y="142"/>
                  </a:lnTo>
                  <a:lnTo>
                    <a:pt x="287" y="142"/>
                  </a:lnTo>
                  <a:lnTo>
                    <a:pt x="287" y="142"/>
                  </a:lnTo>
                  <a:lnTo>
                    <a:pt x="289" y="142"/>
                  </a:lnTo>
                  <a:lnTo>
                    <a:pt x="289" y="142"/>
                  </a:lnTo>
                  <a:lnTo>
                    <a:pt x="289" y="142"/>
                  </a:lnTo>
                  <a:lnTo>
                    <a:pt x="291" y="137"/>
                  </a:lnTo>
                  <a:lnTo>
                    <a:pt x="291" y="137"/>
                  </a:lnTo>
                  <a:lnTo>
                    <a:pt x="291" y="126"/>
                  </a:lnTo>
                  <a:lnTo>
                    <a:pt x="291" y="126"/>
                  </a:lnTo>
                  <a:lnTo>
                    <a:pt x="291" y="123"/>
                  </a:lnTo>
                  <a:lnTo>
                    <a:pt x="294" y="123"/>
                  </a:lnTo>
                  <a:lnTo>
                    <a:pt x="291" y="123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67" name="Google Shape;1167;p58"/>
            <p:cNvSpPr/>
            <p:nvPr/>
          </p:nvSpPr>
          <p:spPr>
            <a:xfrm>
              <a:off x="7631183" y="602560"/>
              <a:ext cx="280164" cy="579432"/>
            </a:xfrm>
            <a:custGeom>
              <a:rect b="b" l="l" r="r" t="t"/>
              <a:pathLst>
                <a:path extrusionOk="0" h="455" w="220">
                  <a:moveTo>
                    <a:pt x="220" y="313"/>
                  </a:moveTo>
                  <a:lnTo>
                    <a:pt x="217" y="310"/>
                  </a:lnTo>
                  <a:lnTo>
                    <a:pt x="215" y="308"/>
                  </a:lnTo>
                  <a:lnTo>
                    <a:pt x="213" y="305"/>
                  </a:lnTo>
                  <a:lnTo>
                    <a:pt x="213" y="301"/>
                  </a:lnTo>
                  <a:lnTo>
                    <a:pt x="215" y="296"/>
                  </a:lnTo>
                  <a:lnTo>
                    <a:pt x="213" y="289"/>
                  </a:lnTo>
                  <a:lnTo>
                    <a:pt x="215" y="284"/>
                  </a:lnTo>
                  <a:lnTo>
                    <a:pt x="215" y="279"/>
                  </a:lnTo>
                  <a:lnTo>
                    <a:pt x="215" y="279"/>
                  </a:lnTo>
                  <a:lnTo>
                    <a:pt x="215" y="272"/>
                  </a:lnTo>
                  <a:lnTo>
                    <a:pt x="215" y="270"/>
                  </a:lnTo>
                  <a:lnTo>
                    <a:pt x="215" y="270"/>
                  </a:lnTo>
                  <a:lnTo>
                    <a:pt x="215" y="270"/>
                  </a:lnTo>
                  <a:lnTo>
                    <a:pt x="213" y="270"/>
                  </a:lnTo>
                  <a:lnTo>
                    <a:pt x="208" y="265"/>
                  </a:lnTo>
                  <a:lnTo>
                    <a:pt x="208" y="268"/>
                  </a:lnTo>
                  <a:lnTo>
                    <a:pt x="210" y="268"/>
                  </a:lnTo>
                  <a:lnTo>
                    <a:pt x="210" y="268"/>
                  </a:lnTo>
                  <a:lnTo>
                    <a:pt x="210" y="268"/>
                  </a:lnTo>
                  <a:lnTo>
                    <a:pt x="213" y="270"/>
                  </a:lnTo>
                  <a:lnTo>
                    <a:pt x="213" y="270"/>
                  </a:lnTo>
                  <a:lnTo>
                    <a:pt x="210" y="270"/>
                  </a:lnTo>
                  <a:lnTo>
                    <a:pt x="208" y="270"/>
                  </a:lnTo>
                  <a:lnTo>
                    <a:pt x="206" y="270"/>
                  </a:lnTo>
                  <a:lnTo>
                    <a:pt x="203" y="268"/>
                  </a:lnTo>
                  <a:lnTo>
                    <a:pt x="201" y="268"/>
                  </a:lnTo>
                  <a:lnTo>
                    <a:pt x="198" y="268"/>
                  </a:lnTo>
                  <a:lnTo>
                    <a:pt x="198" y="268"/>
                  </a:lnTo>
                  <a:lnTo>
                    <a:pt x="198" y="268"/>
                  </a:lnTo>
                  <a:lnTo>
                    <a:pt x="196" y="265"/>
                  </a:lnTo>
                  <a:lnTo>
                    <a:pt x="196" y="265"/>
                  </a:lnTo>
                  <a:lnTo>
                    <a:pt x="196" y="265"/>
                  </a:lnTo>
                  <a:lnTo>
                    <a:pt x="196" y="263"/>
                  </a:lnTo>
                  <a:lnTo>
                    <a:pt x="198" y="263"/>
                  </a:lnTo>
                  <a:lnTo>
                    <a:pt x="203" y="265"/>
                  </a:lnTo>
                  <a:lnTo>
                    <a:pt x="203" y="265"/>
                  </a:lnTo>
                  <a:lnTo>
                    <a:pt x="206" y="265"/>
                  </a:lnTo>
                  <a:lnTo>
                    <a:pt x="206" y="263"/>
                  </a:lnTo>
                  <a:lnTo>
                    <a:pt x="203" y="263"/>
                  </a:lnTo>
                  <a:lnTo>
                    <a:pt x="201" y="263"/>
                  </a:lnTo>
                  <a:lnTo>
                    <a:pt x="198" y="263"/>
                  </a:lnTo>
                  <a:lnTo>
                    <a:pt x="198" y="261"/>
                  </a:lnTo>
                  <a:lnTo>
                    <a:pt x="196" y="261"/>
                  </a:lnTo>
                  <a:lnTo>
                    <a:pt x="196" y="258"/>
                  </a:lnTo>
                  <a:lnTo>
                    <a:pt x="194" y="258"/>
                  </a:lnTo>
                  <a:lnTo>
                    <a:pt x="196" y="258"/>
                  </a:lnTo>
                  <a:lnTo>
                    <a:pt x="194" y="253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4" y="246"/>
                  </a:lnTo>
                  <a:lnTo>
                    <a:pt x="194" y="244"/>
                  </a:lnTo>
                  <a:lnTo>
                    <a:pt x="191" y="244"/>
                  </a:lnTo>
                  <a:lnTo>
                    <a:pt x="191" y="244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9" y="242"/>
                  </a:lnTo>
                  <a:lnTo>
                    <a:pt x="187" y="242"/>
                  </a:lnTo>
                  <a:lnTo>
                    <a:pt x="187" y="242"/>
                  </a:lnTo>
                  <a:lnTo>
                    <a:pt x="187" y="242"/>
                  </a:lnTo>
                  <a:lnTo>
                    <a:pt x="187" y="242"/>
                  </a:lnTo>
                  <a:lnTo>
                    <a:pt x="184" y="244"/>
                  </a:lnTo>
                  <a:lnTo>
                    <a:pt x="184" y="244"/>
                  </a:lnTo>
                  <a:lnTo>
                    <a:pt x="184" y="244"/>
                  </a:lnTo>
                  <a:lnTo>
                    <a:pt x="187" y="246"/>
                  </a:lnTo>
                  <a:lnTo>
                    <a:pt x="184" y="246"/>
                  </a:lnTo>
                  <a:lnTo>
                    <a:pt x="184" y="249"/>
                  </a:lnTo>
                  <a:lnTo>
                    <a:pt x="184" y="249"/>
                  </a:lnTo>
                  <a:lnTo>
                    <a:pt x="182" y="249"/>
                  </a:lnTo>
                  <a:lnTo>
                    <a:pt x="177" y="251"/>
                  </a:lnTo>
                  <a:lnTo>
                    <a:pt x="175" y="251"/>
                  </a:lnTo>
                  <a:lnTo>
                    <a:pt x="175" y="251"/>
                  </a:lnTo>
                  <a:lnTo>
                    <a:pt x="172" y="251"/>
                  </a:lnTo>
                  <a:lnTo>
                    <a:pt x="172" y="249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72" y="246"/>
                  </a:lnTo>
                  <a:lnTo>
                    <a:pt x="172" y="244"/>
                  </a:lnTo>
                  <a:lnTo>
                    <a:pt x="175" y="244"/>
                  </a:lnTo>
                  <a:lnTo>
                    <a:pt x="175" y="239"/>
                  </a:lnTo>
                  <a:lnTo>
                    <a:pt x="175" y="237"/>
                  </a:lnTo>
                  <a:lnTo>
                    <a:pt x="172" y="237"/>
                  </a:lnTo>
                  <a:lnTo>
                    <a:pt x="170" y="239"/>
                  </a:lnTo>
                  <a:lnTo>
                    <a:pt x="165" y="239"/>
                  </a:lnTo>
                  <a:lnTo>
                    <a:pt x="163" y="242"/>
                  </a:lnTo>
                  <a:lnTo>
                    <a:pt x="161" y="242"/>
                  </a:lnTo>
                  <a:lnTo>
                    <a:pt x="161" y="242"/>
                  </a:lnTo>
                  <a:lnTo>
                    <a:pt x="156" y="239"/>
                  </a:lnTo>
                  <a:lnTo>
                    <a:pt x="154" y="237"/>
                  </a:lnTo>
                  <a:lnTo>
                    <a:pt x="146" y="230"/>
                  </a:lnTo>
                  <a:lnTo>
                    <a:pt x="144" y="230"/>
                  </a:lnTo>
                  <a:lnTo>
                    <a:pt x="144" y="230"/>
                  </a:lnTo>
                  <a:lnTo>
                    <a:pt x="139" y="223"/>
                  </a:lnTo>
                  <a:lnTo>
                    <a:pt x="139" y="220"/>
                  </a:lnTo>
                  <a:lnTo>
                    <a:pt x="137" y="218"/>
                  </a:lnTo>
                  <a:lnTo>
                    <a:pt x="137" y="216"/>
                  </a:lnTo>
                  <a:lnTo>
                    <a:pt x="137" y="213"/>
                  </a:lnTo>
                  <a:lnTo>
                    <a:pt x="137" y="213"/>
                  </a:lnTo>
                  <a:lnTo>
                    <a:pt x="137" y="211"/>
                  </a:lnTo>
                  <a:lnTo>
                    <a:pt x="137" y="208"/>
                  </a:lnTo>
                  <a:lnTo>
                    <a:pt x="137" y="208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7" y="206"/>
                  </a:lnTo>
                  <a:lnTo>
                    <a:pt x="139" y="204"/>
                  </a:lnTo>
                  <a:lnTo>
                    <a:pt x="139" y="201"/>
                  </a:lnTo>
                  <a:lnTo>
                    <a:pt x="142" y="199"/>
                  </a:lnTo>
                  <a:lnTo>
                    <a:pt x="142" y="197"/>
                  </a:lnTo>
                  <a:lnTo>
                    <a:pt x="144" y="197"/>
                  </a:lnTo>
                  <a:lnTo>
                    <a:pt x="146" y="197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51" y="192"/>
                  </a:lnTo>
                  <a:lnTo>
                    <a:pt x="151" y="192"/>
                  </a:lnTo>
                  <a:lnTo>
                    <a:pt x="151" y="192"/>
                  </a:lnTo>
                  <a:lnTo>
                    <a:pt x="151" y="192"/>
                  </a:lnTo>
                  <a:lnTo>
                    <a:pt x="151" y="192"/>
                  </a:lnTo>
                  <a:lnTo>
                    <a:pt x="154" y="192"/>
                  </a:lnTo>
                  <a:lnTo>
                    <a:pt x="154" y="192"/>
                  </a:lnTo>
                  <a:lnTo>
                    <a:pt x="156" y="192"/>
                  </a:lnTo>
                  <a:lnTo>
                    <a:pt x="158" y="187"/>
                  </a:lnTo>
                  <a:lnTo>
                    <a:pt x="161" y="185"/>
                  </a:lnTo>
                  <a:lnTo>
                    <a:pt x="165" y="185"/>
                  </a:lnTo>
                  <a:lnTo>
                    <a:pt x="168" y="185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8" y="180"/>
                  </a:lnTo>
                  <a:lnTo>
                    <a:pt x="168" y="180"/>
                  </a:lnTo>
                  <a:lnTo>
                    <a:pt x="168" y="178"/>
                  </a:lnTo>
                  <a:lnTo>
                    <a:pt x="168" y="178"/>
                  </a:lnTo>
                  <a:lnTo>
                    <a:pt x="170" y="178"/>
                  </a:lnTo>
                  <a:lnTo>
                    <a:pt x="170" y="178"/>
                  </a:lnTo>
                  <a:lnTo>
                    <a:pt x="172" y="175"/>
                  </a:lnTo>
                  <a:lnTo>
                    <a:pt x="175" y="175"/>
                  </a:lnTo>
                  <a:lnTo>
                    <a:pt x="175" y="175"/>
                  </a:lnTo>
                  <a:lnTo>
                    <a:pt x="175" y="173"/>
                  </a:lnTo>
                  <a:lnTo>
                    <a:pt x="177" y="173"/>
                  </a:lnTo>
                  <a:lnTo>
                    <a:pt x="177" y="171"/>
                  </a:lnTo>
                  <a:lnTo>
                    <a:pt x="180" y="168"/>
                  </a:lnTo>
                  <a:lnTo>
                    <a:pt x="180" y="168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2" y="166"/>
                  </a:lnTo>
                  <a:lnTo>
                    <a:pt x="182" y="163"/>
                  </a:lnTo>
                  <a:lnTo>
                    <a:pt x="182" y="163"/>
                  </a:lnTo>
                  <a:lnTo>
                    <a:pt x="182" y="163"/>
                  </a:lnTo>
                  <a:lnTo>
                    <a:pt x="184" y="161"/>
                  </a:lnTo>
                  <a:lnTo>
                    <a:pt x="184" y="159"/>
                  </a:lnTo>
                  <a:lnTo>
                    <a:pt x="184" y="159"/>
                  </a:lnTo>
                  <a:lnTo>
                    <a:pt x="184" y="156"/>
                  </a:lnTo>
                  <a:lnTo>
                    <a:pt x="187" y="154"/>
                  </a:lnTo>
                  <a:lnTo>
                    <a:pt x="189" y="154"/>
                  </a:lnTo>
                  <a:lnTo>
                    <a:pt x="189" y="152"/>
                  </a:lnTo>
                  <a:lnTo>
                    <a:pt x="191" y="149"/>
                  </a:lnTo>
                  <a:lnTo>
                    <a:pt x="189" y="147"/>
                  </a:lnTo>
                  <a:lnTo>
                    <a:pt x="191" y="147"/>
                  </a:lnTo>
                  <a:lnTo>
                    <a:pt x="191" y="145"/>
                  </a:lnTo>
                  <a:lnTo>
                    <a:pt x="191" y="145"/>
                  </a:lnTo>
                  <a:lnTo>
                    <a:pt x="194" y="142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198" y="140"/>
                  </a:lnTo>
                  <a:lnTo>
                    <a:pt x="198" y="137"/>
                  </a:lnTo>
                  <a:lnTo>
                    <a:pt x="196" y="137"/>
                  </a:lnTo>
                  <a:lnTo>
                    <a:pt x="196" y="137"/>
                  </a:lnTo>
                  <a:lnTo>
                    <a:pt x="194" y="137"/>
                  </a:lnTo>
                  <a:lnTo>
                    <a:pt x="194" y="135"/>
                  </a:lnTo>
                  <a:lnTo>
                    <a:pt x="191" y="133"/>
                  </a:lnTo>
                  <a:lnTo>
                    <a:pt x="191" y="130"/>
                  </a:lnTo>
                  <a:lnTo>
                    <a:pt x="191" y="128"/>
                  </a:lnTo>
                  <a:lnTo>
                    <a:pt x="191" y="126"/>
                  </a:lnTo>
                  <a:lnTo>
                    <a:pt x="191" y="123"/>
                  </a:lnTo>
                  <a:lnTo>
                    <a:pt x="191" y="121"/>
                  </a:lnTo>
                  <a:lnTo>
                    <a:pt x="194" y="121"/>
                  </a:lnTo>
                  <a:lnTo>
                    <a:pt x="191" y="121"/>
                  </a:lnTo>
                  <a:lnTo>
                    <a:pt x="191" y="119"/>
                  </a:lnTo>
                  <a:lnTo>
                    <a:pt x="189" y="119"/>
                  </a:lnTo>
                  <a:lnTo>
                    <a:pt x="189" y="116"/>
                  </a:lnTo>
                  <a:lnTo>
                    <a:pt x="189" y="116"/>
                  </a:lnTo>
                  <a:lnTo>
                    <a:pt x="189" y="114"/>
                  </a:lnTo>
                  <a:lnTo>
                    <a:pt x="191" y="114"/>
                  </a:lnTo>
                  <a:lnTo>
                    <a:pt x="191" y="111"/>
                  </a:lnTo>
                  <a:lnTo>
                    <a:pt x="189" y="111"/>
                  </a:lnTo>
                  <a:lnTo>
                    <a:pt x="187" y="111"/>
                  </a:lnTo>
                  <a:lnTo>
                    <a:pt x="182" y="109"/>
                  </a:lnTo>
                  <a:lnTo>
                    <a:pt x="180" y="109"/>
                  </a:lnTo>
                  <a:lnTo>
                    <a:pt x="180" y="107"/>
                  </a:lnTo>
                  <a:lnTo>
                    <a:pt x="180" y="107"/>
                  </a:lnTo>
                  <a:lnTo>
                    <a:pt x="180" y="104"/>
                  </a:lnTo>
                  <a:lnTo>
                    <a:pt x="180" y="104"/>
                  </a:lnTo>
                  <a:lnTo>
                    <a:pt x="180" y="102"/>
                  </a:lnTo>
                  <a:lnTo>
                    <a:pt x="180" y="102"/>
                  </a:lnTo>
                  <a:lnTo>
                    <a:pt x="180" y="102"/>
                  </a:lnTo>
                  <a:lnTo>
                    <a:pt x="175" y="104"/>
                  </a:lnTo>
                  <a:lnTo>
                    <a:pt x="175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70" y="100"/>
                  </a:lnTo>
                  <a:lnTo>
                    <a:pt x="168" y="97"/>
                  </a:lnTo>
                  <a:lnTo>
                    <a:pt x="168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5" y="92"/>
                  </a:lnTo>
                  <a:lnTo>
                    <a:pt x="163" y="90"/>
                  </a:lnTo>
                  <a:lnTo>
                    <a:pt x="163" y="90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3" y="85"/>
                  </a:lnTo>
                  <a:lnTo>
                    <a:pt x="163" y="85"/>
                  </a:lnTo>
                  <a:lnTo>
                    <a:pt x="161" y="83"/>
                  </a:lnTo>
                  <a:lnTo>
                    <a:pt x="161" y="81"/>
                  </a:lnTo>
                  <a:lnTo>
                    <a:pt x="161" y="78"/>
                  </a:lnTo>
                  <a:lnTo>
                    <a:pt x="161" y="74"/>
                  </a:lnTo>
                  <a:lnTo>
                    <a:pt x="163" y="71"/>
                  </a:lnTo>
                  <a:lnTo>
                    <a:pt x="163" y="69"/>
                  </a:lnTo>
                  <a:lnTo>
                    <a:pt x="163" y="66"/>
                  </a:lnTo>
                  <a:lnTo>
                    <a:pt x="165" y="64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75" y="59"/>
                  </a:lnTo>
                  <a:lnTo>
                    <a:pt x="180" y="59"/>
                  </a:lnTo>
                  <a:lnTo>
                    <a:pt x="180" y="57"/>
                  </a:lnTo>
                  <a:lnTo>
                    <a:pt x="182" y="50"/>
                  </a:lnTo>
                  <a:lnTo>
                    <a:pt x="187" y="43"/>
                  </a:lnTo>
                  <a:lnTo>
                    <a:pt x="189" y="38"/>
                  </a:lnTo>
                  <a:lnTo>
                    <a:pt x="191" y="36"/>
                  </a:lnTo>
                  <a:lnTo>
                    <a:pt x="194" y="33"/>
                  </a:lnTo>
                  <a:lnTo>
                    <a:pt x="196" y="33"/>
                  </a:lnTo>
                  <a:lnTo>
                    <a:pt x="196" y="31"/>
                  </a:lnTo>
                  <a:lnTo>
                    <a:pt x="196" y="31"/>
                  </a:lnTo>
                  <a:lnTo>
                    <a:pt x="196" y="29"/>
                  </a:lnTo>
                  <a:lnTo>
                    <a:pt x="196" y="29"/>
                  </a:lnTo>
                  <a:lnTo>
                    <a:pt x="196" y="29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29"/>
                  </a:lnTo>
                  <a:lnTo>
                    <a:pt x="194" y="26"/>
                  </a:lnTo>
                  <a:lnTo>
                    <a:pt x="194" y="26"/>
                  </a:lnTo>
                  <a:lnTo>
                    <a:pt x="194" y="24"/>
                  </a:lnTo>
                  <a:lnTo>
                    <a:pt x="194" y="24"/>
                  </a:lnTo>
                  <a:lnTo>
                    <a:pt x="191" y="24"/>
                  </a:lnTo>
                  <a:lnTo>
                    <a:pt x="191" y="21"/>
                  </a:lnTo>
                  <a:lnTo>
                    <a:pt x="191" y="21"/>
                  </a:lnTo>
                  <a:lnTo>
                    <a:pt x="191" y="21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1" y="17"/>
                  </a:lnTo>
                  <a:lnTo>
                    <a:pt x="191" y="17"/>
                  </a:lnTo>
                  <a:lnTo>
                    <a:pt x="191" y="17"/>
                  </a:lnTo>
                  <a:lnTo>
                    <a:pt x="189" y="17"/>
                  </a:lnTo>
                  <a:lnTo>
                    <a:pt x="187" y="19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4" y="19"/>
                  </a:lnTo>
                  <a:lnTo>
                    <a:pt x="184" y="21"/>
                  </a:lnTo>
                  <a:lnTo>
                    <a:pt x="184" y="21"/>
                  </a:lnTo>
                  <a:lnTo>
                    <a:pt x="184" y="21"/>
                  </a:lnTo>
                  <a:lnTo>
                    <a:pt x="180" y="24"/>
                  </a:lnTo>
                  <a:lnTo>
                    <a:pt x="18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77" y="26"/>
                  </a:lnTo>
                  <a:lnTo>
                    <a:pt x="175" y="29"/>
                  </a:lnTo>
                  <a:lnTo>
                    <a:pt x="172" y="31"/>
                  </a:lnTo>
                  <a:lnTo>
                    <a:pt x="170" y="31"/>
                  </a:lnTo>
                  <a:lnTo>
                    <a:pt x="168" y="31"/>
                  </a:lnTo>
                  <a:lnTo>
                    <a:pt x="168" y="31"/>
                  </a:lnTo>
                  <a:lnTo>
                    <a:pt x="165" y="31"/>
                  </a:lnTo>
                  <a:lnTo>
                    <a:pt x="165" y="33"/>
                  </a:lnTo>
                  <a:lnTo>
                    <a:pt x="165" y="36"/>
                  </a:lnTo>
                  <a:lnTo>
                    <a:pt x="165" y="38"/>
                  </a:lnTo>
                  <a:lnTo>
                    <a:pt x="163" y="38"/>
                  </a:lnTo>
                  <a:lnTo>
                    <a:pt x="161" y="38"/>
                  </a:lnTo>
                  <a:lnTo>
                    <a:pt x="158" y="40"/>
                  </a:lnTo>
                  <a:lnTo>
                    <a:pt x="158" y="40"/>
                  </a:lnTo>
                  <a:lnTo>
                    <a:pt x="158" y="40"/>
                  </a:lnTo>
                  <a:lnTo>
                    <a:pt x="154" y="40"/>
                  </a:lnTo>
                  <a:lnTo>
                    <a:pt x="154" y="38"/>
                  </a:lnTo>
                  <a:lnTo>
                    <a:pt x="151" y="38"/>
                  </a:lnTo>
                  <a:lnTo>
                    <a:pt x="151" y="33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6" y="36"/>
                  </a:lnTo>
                  <a:lnTo>
                    <a:pt x="146" y="36"/>
                  </a:lnTo>
                  <a:lnTo>
                    <a:pt x="146" y="36"/>
                  </a:lnTo>
                  <a:lnTo>
                    <a:pt x="146" y="33"/>
                  </a:lnTo>
                  <a:lnTo>
                    <a:pt x="146" y="33"/>
                  </a:lnTo>
                  <a:lnTo>
                    <a:pt x="149" y="33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1" y="33"/>
                  </a:lnTo>
                  <a:lnTo>
                    <a:pt x="154" y="31"/>
                  </a:lnTo>
                  <a:lnTo>
                    <a:pt x="154" y="31"/>
                  </a:lnTo>
                  <a:lnTo>
                    <a:pt x="154" y="31"/>
                  </a:lnTo>
                  <a:lnTo>
                    <a:pt x="154" y="29"/>
                  </a:lnTo>
                  <a:lnTo>
                    <a:pt x="154" y="29"/>
                  </a:lnTo>
                  <a:lnTo>
                    <a:pt x="151" y="26"/>
                  </a:lnTo>
                  <a:lnTo>
                    <a:pt x="149" y="26"/>
                  </a:lnTo>
                  <a:lnTo>
                    <a:pt x="146" y="24"/>
                  </a:lnTo>
                  <a:lnTo>
                    <a:pt x="146" y="19"/>
                  </a:lnTo>
                  <a:lnTo>
                    <a:pt x="144" y="17"/>
                  </a:lnTo>
                  <a:lnTo>
                    <a:pt x="146" y="14"/>
                  </a:lnTo>
                  <a:lnTo>
                    <a:pt x="149" y="17"/>
                  </a:lnTo>
                  <a:lnTo>
                    <a:pt x="149" y="14"/>
                  </a:lnTo>
                  <a:lnTo>
                    <a:pt x="149" y="14"/>
                  </a:lnTo>
                  <a:lnTo>
                    <a:pt x="146" y="14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42" y="12"/>
                  </a:lnTo>
                  <a:lnTo>
                    <a:pt x="144" y="10"/>
                  </a:lnTo>
                  <a:lnTo>
                    <a:pt x="144" y="10"/>
                  </a:lnTo>
                  <a:lnTo>
                    <a:pt x="146" y="10"/>
                  </a:lnTo>
                  <a:lnTo>
                    <a:pt x="146" y="12"/>
                  </a:lnTo>
                  <a:lnTo>
                    <a:pt x="149" y="12"/>
                  </a:lnTo>
                  <a:lnTo>
                    <a:pt x="149" y="10"/>
                  </a:lnTo>
                  <a:lnTo>
                    <a:pt x="151" y="10"/>
                  </a:lnTo>
                  <a:lnTo>
                    <a:pt x="149" y="10"/>
                  </a:lnTo>
                  <a:lnTo>
                    <a:pt x="144" y="7"/>
                  </a:lnTo>
                  <a:lnTo>
                    <a:pt x="144" y="7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35" y="5"/>
                  </a:lnTo>
                  <a:lnTo>
                    <a:pt x="135" y="5"/>
                  </a:lnTo>
                  <a:lnTo>
                    <a:pt x="130" y="5"/>
                  </a:lnTo>
                  <a:lnTo>
                    <a:pt x="127" y="5"/>
                  </a:lnTo>
                  <a:lnTo>
                    <a:pt x="127" y="5"/>
                  </a:lnTo>
                  <a:lnTo>
                    <a:pt x="127" y="5"/>
                  </a:lnTo>
                  <a:lnTo>
                    <a:pt x="127" y="5"/>
                  </a:lnTo>
                  <a:lnTo>
                    <a:pt x="127" y="5"/>
                  </a:lnTo>
                  <a:lnTo>
                    <a:pt x="125" y="7"/>
                  </a:lnTo>
                  <a:lnTo>
                    <a:pt x="125" y="7"/>
                  </a:lnTo>
                  <a:lnTo>
                    <a:pt x="127" y="7"/>
                  </a:lnTo>
                  <a:lnTo>
                    <a:pt x="127" y="7"/>
                  </a:lnTo>
                  <a:lnTo>
                    <a:pt x="127" y="7"/>
                  </a:lnTo>
                  <a:lnTo>
                    <a:pt x="132" y="7"/>
                  </a:lnTo>
                  <a:lnTo>
                    <a:pt x="132" y="10"/>
                  </a:lnTo>
                  <a:lnTo>
                    <a:pt x="132" y="10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27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0"/>
                  </a:lnTo>
                  <a:lnTo>
                    <a:pt x="125" y="10"/>
                  </a:lnTo>
                  <a:lnTo>
                    <a:pt x="125" y="10"/>
                  </a:lnTo>
                  <a:lnTo>
                    <a:pt x="123" y="7"/>
                  </a:lnTo>
                  <a:lnTo>
                    <a:pt x="123" y="7"/>
                  </a:lnTo>
                  <a:lnTo>
                    <a:pt x="125" y="7"/>
                  </a:lnTo>
                  <a:lnTo>
                    <a:pt x="127" y="5"/>
                  </a:lnTo>
                  <a:lnTo>
                    <a:pt x="127" y="5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6" y="0"/>
                  </a:lnTo>
                  <a:lnTo>
                    <a:pt x="113" y="3"/>
                  </a:lnTo>
                  <a:lnTo>
                    <a:pt x="113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9" y="3"/>
                  </a:lnTo>
                  <a:lnTo>
                    <a:pt x="106" y="5"/>
                  </a:lnTo>
                  <a:lnTo>
                    <a:pt x="106" y="5"/>
                  </a:lnTo>
                  <a:lnTo>
                    <a:pt x="106" y="5"/>
                  </a:lnTo>
                  <a:lnTo>
                    <a:pt x="106" y="5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1" y="5"/>
                  </a:lnTo>
                  <a:lnTo>
                    <a:pt x="101" y="7"/>
                  </a:lnTo>
                  <a:lnTo>
                    <a:pt x="94" y="7"/>
                  </a:lnTo>
                  <a:lnTo>
                    <a:pt x="92" y="7"/>
                  </a:lnTo>
                  <a:lnTo>
                    <a:pt x="92" y="10"/>
                  </a:lnTo>
                  <a:lnTo>
                    <a:pt x="90" y="10"/>
                  </a:lnTo>
                  <a:lnTo>
                    <a:pt x="87" y="12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0" y="17"/>
                  </a:lnTo>
                  <a:lnTo>
                    <a:pt x="78" y="19"/>
                  </a:lnTo>
                  <a:lnTo>
                    <a:pt x="78" y="21"/>
                  </a:lnTo>
                  <a:lnTo>
                    <a:pt x="75" y="21"/>
                  </a:lnTo>
                  <a:lnTo>
                    <a:pt x="75" y="21"/>
                  </a:lnTo>
                  <a:lnTo>
                    <a:pt x="73" y="24"/>
                  </a:lnTo>
                  <a:lnTo>
                    <a:pt x="71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9"/>
                  </a:lnTo>
                  <a:lnTo>
                    <a:pt x="61" y="29"/>
                  </a:lnTo>
                  <a:lnTo>
                    <a:pt x="61" y="29"/>
                  </a:lnTo>
                  <a:lnTo>
                    <a:pt x="64" y="33"/>
                  </a:lnTo>
                  <a:lnTo>
                    <a:pt x="64" y="33"/>
                  </a:lnTo>
                  <a:lnTo>
                    <a:pt x="61" y="33"/>
                  </a:lnTo>
                  <a:lnTo>
                    <a:pt x="59" y="36"/>
                  </a:lnTo>
                  <a:lnTo>
                    <a:pt x="57" y="36"/>
                  </a:lnTo>
                  <a:lnTo>
                    <a:pt x="54" y="3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9" y="38"/>
                  </a:lnTo>
                  <a:lnTo>
                    <a:pt x="52" y="38"/>
                  </a:lnTo>
                  <a:lnTo>
                    <a:pt x="54" y="40"/>
                  </a:lnTo>
                  <a:lnTo>
                    <a:pt x="52" y="43"/>
                  </a:lnTo>
                  <a:lnTo>
                    <a:pt x="52" y="45"/>
                  </a:lnTo>
                  <a:lnTo>
                    <a:pt x="49" y="45"/>
                  </a:lnTo>
                  <a:lnTo>
                    <a:pt x="45" y="50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8" y="55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7" y="59"/>
                  </a:lnTo>
                  <a:lnTo>
                    <a:pt x="47" y="62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7" y="64"/>
                  </a:lnTo>
                  <a:lnTo>
                    <a:pt x="45" y="71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45" y="78"/>
                  </a:lnTo>
                  <a:lnTo>
                    <a:pt x="45" y="78"/>
                  </a:lnTo>
                  <a:lnTo>
                    <a:pt x="45" y="81"/>
                  </a:lnTo>
                  <a:lnTo>
                    <a:pt x="45" y="81"/>
                  </a:lnTo>
                  <a:lnTo>
                    <a:pt x="42" y="85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5"/>
                  </a:lnTo>
                  <a:lnTo>
                    <a:pt x="42" y="100"/>
                  </a:lnTo>
                  <a:lnTo>
                    <a:pt x="42" y="102"/>
                  </a:lnTo>
                  <a:lnTo>
                    <a:pt x="42" y="104"/>
                  </a:lnTo>
                  <a:lnTo>
                    <a:pt x="45" y="109"/>
                  </a:lnTo>
                  <a:lnTo>
                    <a:pt x="47" y="111"/>
                  </a:lnTo>
                  <a:lnTo>
                    <a:pt x="47" y="114"/>
                  </a:lnTo>
                  <a:lnTo>
                    <a:pt x="47" y="119"/>
                  </a:lnTo>
                  <a:lnTo>
                    <a:pt x="47" y="121"/>
                  </a:lnTo>
                  <a:lnTo>
                    <a:pt x="45" y="126"/>
                  </a:lnTo>
                  <a:lnTo>
                    <a:pt x="45" y="128"/>
                  </a:lnTo>
                  <a:lnTo>
                    <a:pt x="45" y="130"/>
                  </a:lnTo>
                  <a:lnTo>
                    <a:pt x="45" y="133"/>
                  </a:lnTo>
                  <a:lnTo>
                    <a:pt x="45" y="135"/>
                  </a:lnTo>
                  <a:lnTo>
                    <a:pt x="47" y="135"/>
                  </a:lnTo>
                  <a:lnTo>
                    <a:pt x="49" y="137"/>
                  </a:lnTo>
                  <a:lnTo>
                    <a:pt x="52" y="137"/>
                  </a:lnTo>
                  <a:lnTo>
                    <a:pt x="52" y="140"/>
                  </a:lnTo>
                  <a:lnTo>
                    <a:pt x="47" y="145"/>
                  </a:lnTo>
                  <a:lnTo>
                    <a:pt x="45" y="147"/>
                  </a:lnTo>
                  <a:lnTo>
                    <a:pt x="45" y="149"/>
                  </a:lnTo>
                  <a:lnTo>
                    <a:pt x="45" y="154"/>
                  </a:lnTo>
                  <a:lnTo>
                    <a:pt x="42" y="159"/>
                  </a:lnTo>
                  <a:lnTo>
                    <a:pt x="42" y="161"/>
                  </a:lnTo>
                  <a:lnTo>
                    <a:pt x="42" y="163"/>
                  </a:lnTo>
                  <a:lnTo>
                    <a:pt x="42" y="168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0" y="173"/>
                  </a:lnTo>
                  <a:lnTo>
                    <a:pt x="40" y="173"/>
                  </a:lnTo>
                  <a:lnTo>
                    <a:pt x="40" y="175"/>
                  </a:lnTo>
                  <a:lnTo>
                    <a:pt x="42" y="178"/>
                  </a:lnTo>
                  <a:lnTo>
                    <a:pt x="40" y="178"/>
                  </a:lnTo>
                  <a:lnTo>
                    <a:pt x="40" y="178"/>
                  </a:lnTo>
                  <a:lnTo>
                    <a:pt x="38" y="180"/>
                  </a:lnTo>
                  <a:lnTo>
                    <a:pt x="38" y="180"/>
                  </a:lnTo>
                  <a:lnTo>
                    <a:pt x="38" y="180"/>
                  </a:lnTo>
                  <a:lnTo>
                    <a:pt x="38" y="180"/>
                  </a:lnTo>
                  <a:lnTo>
                    <a:pt x="35" y="182"/>
                  </a:lnTo>
                  <a:lnTo>
                    <a:pt x="35" y="185"/>
                  </a:lnTo>
                  <a:lnTo>
                    <a:pt x="33" y="185"/>
                  </a:lnTo>
                  <a:lnTo>
                    <a:pt x="28" y="187"/>
                  </a:lnTo>
                  <a:lnTo>
                    <a:pt x="26" y="187"/>
                  </a:lnTo>
                  <a:lnTo>
                    <a:pt x="21" y="190"/>
                  </a:lnTo>
                  <a:lnTo>
                    <a:pt x="19" y="192"/>
                  </a:lnTo>
                  <a:lnTo>
                    <a:pt x="19" y="194"/>
                  </a:lnTo>
                  <a:lnTo>
                    <a:pt x="16" y="201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4" y="204"/>
                  </a:lnTo>
                  <a:lnTo>
                    <a:pt x="12" y="204"/>
                  </a:lnTo>
                  <a:lnTo>
                    <a:pt x="9" y="206"/>
                  </a:lnTo>
                  <a:lnTo>
                    <a:pt x="7" y="206"/>
                  </a:lnTo>
                  <a:lnTo>
                    <a:pt x="7" y="208"/>
                  </a:lnTo>
                  <a:lnTo>
                    <a:pt x="4" y="211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2" y="218"/>
                  </a:lnTo>
                  <a:lnTo>
                    <a:pt x="0" y="225"/>
                  </a:lnTo>
                  <a:lnTo>
                    <a:pt x="2" y="227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4" y="234"/>
                  </a:lnTo>
                  <a:lnTo>
                    <a:pt x="4" y="239"/>
                  </a:lnTo>
                  <a:lnTo>
                    <a:pt x="4" y="239"/>
                  </a:lnTo>
                  <a:lnTo>
                    <a:pt x="9" y="246"/>
                  </a:lnTo>
                  <a:lnTo>
                    <a:pt x="12" y="253"/>
                  </a:lnTo>
                  <a:lnTo>
                    <a:pt x="14" y="256"/>
                  </a:lnTo>
                  <a:lnTo>
                    <a:pt x="14" y="256"/>
                  </a:lnTo>
                  <a:lnTo>
                    <a:pt x="14" y="265"/>
                  </a:lnTo>
                  <a:lnTo>
                    <a:pt x="14" y="268"/>
                  </a:lnTo>
                  <a:lnTo>
                    <a:pt x="16" y="270"/>
                  </a:lnTo>
                  <a:lnTo>
                    <a:pt x="16" y="270"/>
                  </a:lnTo>
                  <a:lnTo>
                    <a:pt x="21" y="270"/>
                  </a:lnTo>
                  <a:lnTo>
                    <a:pt x="21" y="270"/>
                  </a:lnTo>
                  <a:lnTo>
                    <a:pt x="28" y="275"/>
                  </a:lnTo>
                  <a:lnTo>
                    <a:pt x="28" y="275"/>
                  </a:lnTo>
                  <a:lnTo>
                    <a:pt x="30" y="275"/>
                  </a:lnTo>
                  <a:lnTo>
                    <a:pt x="30" y="275"/>
                  </a:lnTo>
                  <a:lnTo>
                    <a:pt x="33" y="275"/>
                  </a:lnTo>
                  <a:lnTo>
                    <a:pt x="33" y="277"/>
                  </a:lnTo>
                  <a:lnTo>
                    <a:pt x="38" y="284"/>
                  </a:lnTo>
                  <a:lnTo>
                    <a:pt x="45" y="294"/>
                  </a:lnTo>
                  <a:lnTo>
                    <a:pt x="45" y="294"/>
                  </a:lnTo>
                  <a:lnTo>
                    <a:pt x="45" y="303"/>
                  </a:lnTo>
                  <a:lnTo>
                    <a:pt x="45" y="310"/>
                  </a:lnTo>
                  <a:lnTo>
                    <a:pt x="47" y="313"/>
                  </a:lnTo>
                  <a:lnTo>
                    <a:pt x="47" y="313"/>
                  </a:lnTo>
                  <a:lnTo>
                    <a:pt x="47" y="313"/>
                  </a:lnTo>
                  <a:lnTo>
                    <a:pt x="54" y="317"/>
                  </a:lnTo>
                  <a:lnTo>
                    <a:pt x="64" y="324"/>
                  </a:lnTo>
                  <a:lnTo>
                    <a:pt x="73" y="332"/>
                  </a:lnTo>
                  <a:lnTo>
                    <a:pt x="83" y="339"/>
                  </a:lnTo>
                  <a:lnTo>
                    <a:pt x="85" y="339"/>
                  </a:lnTo>
                  <a:lnTo>
                    <a:pt x="85" y="341"/>
                  </a:lnTo>
                  <a:lnTo>
                    <a:pt x="85" y="346"/>
                  </a:lnTo>
                  <a:lnTo>
                    <a:pt x="85" y="346"/>
                  </a:lnTo>
                  <a:lnTo>
                    <a:pt x="87" y="353"/>
                  </a:lnTo>
                  <a:lnTo>
                    <a:pt x="90" y="360"/>
                  </a:lnTo>
                  <a:lnTo>
                    <a:pt x="90" y="367"/>
                  </a:lnTo>
                  <a:lnTo>
                    <a:pt x="92" y="374"/>
                  </a:lnTo>
                  <a:lnTo>
                    <a:pt x="94" y="381"/>
                  </a:lnTo>
                  <a:lnTo>
                    <a:pt x="94" y="388"/>
                  </a:lnTo>
                  <a:lnTo>
                    <a:pt x="97" y="393"/>
                  </a:lnTo>
                  <a:lnTo>
                    <a:pt x="97" y="400"/>
                  </a:lnTo>
                  <a:lnTo>
                    <a:pt x="99" y="407"/>
                  </a:lnTo>
                  <a:lnTo>
                    <a:pt x="101" y="414"/>
                  </a:lnTo>
                  <a:lnTo>
                    <a:pt x="101" y="421"/>
                  </a:lnTo>
                  <a:lnTo>
                    <a:pt x="104" y="429"/>
                  </a:lnTo>
                  <a:lnTo>
                    <a:pt x="106" y="436"/>
                  </a:lnTo>
                  <a:lnTo>
                    <a:pt x="106" y="443"/>
                  </a:lnTo>
                  <a:lnTo>
                    <a:pt x="109" y="447"/>
                  </a:lnTo>
                  <a:lnTo>
                    <a:pt x="111" y="455"/>
                  </a:lnTo>
                  <a:lnTo>
                    <a:pt x="123" y="450"/>
                  </a:lnTo>
                  <a:lnTo>
                    <a:pt x="123" y="447"/>
                  </a:lnTo>
                  <a:lnTo>
                    <a:pt x="127" y="447"/>
                  </a:lnTo>
                  <a:lnTo>
                    <a:pt x="130" y="447"/>
                  </a:lnTo>
                  <a:lnTo>
                    <a:pt x="135" y="438"/>
                  </a:lnTo>
                  <a:lnTo>
                    <a:pt x="142" y="431"/>
                  </a:lnTo>
                  <a:lnTo>
                    <a:pt x="146" y="424"/>
                  </a:lnTo>
                  <a:lnTo>
                    <a:pt x="149" y="417"/>
                  </a:lnTo>
                  <a:lnTo>
                    <a:pt x="151" y="414"/>
                  </a:lnTo>
                  <a:lnTo>
                    <a:pt x="151" y="412"/>
                  </a:lnTo>
                  <a:lnTo>
                    <a:pt x="149" y="410"/>
                  </a:lnTo>
                  <a:lnTo>
                    <a:pt x="149" y="407"/>
                  </a:lnTo>
                  <a:lnTo>
                    <a:pt x="149" y="405"/>
                  </a:lnTo>
                  <a:lnTo>
                    <a:pt x="149" y="403"/>
                  </a:lnTo>
                  <a:lnTo>
                    <a:pt x="146" y="400"/>
                  </a:lnTo>
                  <a:lnTo>
                    <a:pt x="146" y="393"/>
                  </a:lnTo>
                  <a:lnTo>
                    <a:pt x="142" y="381"/>
                  </a:lnTo>
                  <a:lnTo>
                    <a:pt x="142" y="381"/>
                  </a:lnTo>
                  <a:lnTo>
                    <a:pt x="142" y="376"/>
                  </a:lnTo>
                  <a:lnTo>
                    <a:pt x="142" y="376"/>
                  </a:lnTo>
                  <a:lnTo>
                    <a:pt x="146" y="372"/>
                  </a:lnTo>
                  <a:lnTo>
                    <a:pt x="149" y="365"/>
                  </a:lnTo>
                  <a:lnTo>
                    <a:pt x="154" y="362"/>
                  </a:lnTo>
                  <a:lnTo>
                    <a:pt x="158" y="362"/>
                  </a:lnTo>
                  <a:lnTo>
                    <a:pt x="161" y="362"/>
                  </a:lnTo>
                  <a:lnTo>
                    <a:pt x="163" y="362"/>
                  </a:lnTo>
                  <a:lnTo>
                    <a:pt x="163" y="360"/>
                  </a:lnTo>
                  <a:lnTo>
                    <a:pt x="163" y="360"/>
                  </a:lnTo>
                  <a:lnTo>
                    <a:pt x="165" y="358"/>
                  </a:lnTo>
                  <a:lnTo>
                    <a:pt x="168" y="355"/>
                  </a:lnTo>
                  <a:lnTo>
                    <a:pt x="168" y="353"/>
                  </a:lnTo>
                  <a:lnTo>
                    <a:pt x="168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0" y="348"/>
                  </a:lnTo>
                  <a:lnTo>
                    <a:pt x="172" y="348"/>
                  </a:lnTo>
                  <a:lnTo>
                    <a:pt x="172" y="348"/>
                  </a:lnTo>
                  <a:lnTo>
                    <a:pt x="175" y="346"/>
                  </a:lnTo>
                  <a:lnTo>
                    <a:pt x="177" y="346"/>
                  </a:lnTo>
                  <a:lnTo>
                    <a:pt x="180" y="343"/>
                  </a:lnTo>
                  <a:lnTo>
                    <a:pt x="182" y="339"/>
                  </a:lnTo>
                  <a:lnTo>
                    <a:pt x="182" y="336"/>
                  </a:lnTo>
                  <a:lnTo>
                    <a:pt x="198" y="329"/>
                  </a:lnTo>
                  <a:lnTo>
                    <a:pt x="213" y="322"/>
                  </a:lnTo>
                  <a:lnTo>
                    <a:pt x="217" y="320"/>
                  </a:lnTo>
                  <a:lnTo>
                    <a:pt x="217" y="320"/>
                  </a:lnTo>
                  <a:lnTo>
                    <a:pt x="217" y="317"/>
                  </a:lnTo>
                  <a:lnTo>
                    <a:pt x="220" y="315"/>
                  </a:lnTo>
                  <a:lnTo>
                    <a:pt x="220" y="313"/>
                  </a:lnTo>
                  <a:close/>
                  <a:moveTo>
                    <a:pt x="196" y="173"/>
                  </a:moveTo>
                  <a:lnTo>
                    <a:pt x="196" y="173"/>
                  </a:lnTo>
                  <a:lnTo>
                    <a:pt x="196" y="175"/>
                  </a:lnTo>
                  <a:lnTo>
                    <a:pt x="196" y="175"/>
                  </a:lnTo>
                  <a:lnTo>
                    <a:pt x="196" y="175"/>
                  </a:lnTo>
                  <a:lnTo>
                    <a:pt x="201" y="173"/>
                  </a:lnTo>
                  <a:lnTo>
                    <a:pt x="206" y="171"/>
                  </a:lnTo>
                  <a:lnTo>
                    <a:pt x="206" y="171"/>
                  </a:lnTo>
                  <a:lnTo>
                    <a:pt x="203" y="168"/>
                  </a:lnTo>
                  <a:lnTo>
                    <a:pt x="203" y="168"/>
                  </a:lnTo>
                  <a:lnTo>
                    <a:pt x="203" y="168"/>
                  </a:lnTo>
                  <a:lnTo>
                    <a:pt x="203" y="168"/>
                  </a:lnTo>
                  <a:lnTo>
                    <a:pt x="203" y="168"/>
                  </a:lnTo>
                  <a:lnTo>
                    <a:pt x="203" y="166"/>
                  </a:lnTo>
                  <a:lnTo>
                    <a:pt x="206" y="166"/>
                  </a:lnTo>
                  <a:lnTo>
                    <a:pt x="206" y="166"/>
                  </a:lnTo>
                  <a:lnTo>
                    <a:pt x="203" y="166"/>
                  </a:lnTo>
                  <a:lnTo>
                    <a:pt x="203" y="166"/>
                  </a:lnTo>
                  <a:lnTo>
                    <a:pt x="203" y="166"/>
                  </a:lnTo>
                  <a:lnTo>
                    <a:pt x="201" y="166"/>
                  </a:lnTo>
                  <a:lnTo>
                    <a:pt x="201" y="166"/>
                  </a:lnTo>
                  <a:lnTo>
                    <a:pt x="201" y="168"/>
                  </a:lnTo>
                  <a:lnTo>
                    <a:pt x="201" y="168"/>
                  </a:lnTo>
                  <a:lnTo>
                    <a:pt x="201" y="171"/>
                  </a:lnTo>
                  <a:lnTo>
                    <a:pt x="201" y="171"/>
                  </a:lnTo>
                  <a:lnTo>
                    <a:pt x="198" y="171"/>
                  </a:lnTo>
                  <a:lnTo>
                    <a:pt x="198" y="168"/>
                  </a:lnTo>
                  <a:lnTo>
                    <a:pt x="198" y="171"/>
                  </a:lnTo>
                  <a:lnTo>
                    <a:pt x="198" y="171"/>
                  </a:lnTo>
                  <a:lnTo>
                    <a:pt x="198" y="171"/>
                  </a:lnTo>
                  <a:lnTo>
                    <a:pt x="198" y="171"/>
                  </a:lnTo>
                  <a:lnTo>
                    <a:pt x="196" y="173"/>
                  </a:lnTo>
                  <a:close/>
                  <a:moveTo>
                    <a:pt x="187" y="237"/>
                  </a:moveTo>
                  <a:lnTo>
                    <a:pt x="187" y="237"/>
                  </a:lnTo>
                  <a:lnTo>
                    <a:pt x="187" y="234"/>
                  </a:lnTo>
                  <a:lnTo>
                    <a:pt x="187" y="234"/>
                  </a:lnTo>
                  <a:lnTo>
                    <a:pt x="189" y="234"/>
                  </a:lnTo>
                  <a:lnTo>
                    <a:pt x="189" y="234"/>
                  </a:lnTo>
                  <a:lnTo>
                    <a:pt x="191" y="232"/>
                  </a:lnTo>
                  <a:lnTo>
                    <a:pt x="191" y="230"/>
                  </a:lnTo>
                  <a:lnTo>
                    <a:pt x="191" y="230"/>
                  </a:lnTo>
                  <a:lnTo>
                    <a:pt x="189" y="230"/>
                  </a:lnTo>
                  <a:lnTo>
                    <a:pt x="189" y="227"/>
                  </a:lnTo>
                  <a:lnTo>
                    <a:pt x="187" y="227"/>
                  </a:lnTo>
                  <a:lnTo>
                    <a:pt x="184" y="225"/>
                  </a:lnTo>
                  <a:lnTo>
                    <a:pt x="184" y="225"/>
                  </a:lnTo>
                  <a:lnTo>
                    <a:pt x="182" y="225"/>
                  </a:lnTo>
                  <a:lnTo>
                    <a:pt x="177" y="225"/>
                  </a:lnTo>
                  <a:lnTo>
                    <a:pt x="175" y="225"/>
                  </a:lnTo>
                  <a:lnTo>
                    <a:pt x="175" y="227"/>
                  </a:lnTo>
                  <a:lnTo>
                    <a:pt x="175" y="230"/>
                  </a:lnTo>
                  <a:lnTo>
                    <a:pt x="175" y="232"/>
                  </a:lnTo>
                  <a:lnTo>
                    <a:pt x="175" y="234"/>
                  </a:lnTo>
                  <a:lnTo>
                    <a:pt x="175" y="234"/>
                  </a:lnTo>
                  <a:lnTo>
                    <a:pt x="175" y="237"/>
                  </a:lnTo>
                  <a:lnTo>
                    <a:pt x="177" y="237"/>
                  </a:lnTo>
                  <a:lnTo>
                    <a:pt x="177" y="237"/>
                  </a:lnTo>
                  <a:lnTo>
                    <a:pt x="177" y="237"/>
                  </a:lnTo>
                  <a:lnTo>
                    <a:pt x="180" y="234"/>
                  </a:lnTo>
                  <a:lnTo>
                    <a:pt x="180" y="234"/>
                  </a:lnTo>
                  <a:lnTo>
                    <a:pt x="180" y="237"/>
                  </a:lnTo>
                  <a:lnTo>
                    <a:pt x="182" y="237"/>
                  </a:lnTo>
                  <a:lnTo>
                    <a:pt x="182" y="239"/>
                  </a:lnTo>
                  <a:lnTo>
                    <a:pt x="182" y="239"/>
                  </a:lnTo>
                  <a:lnTo>
                    <a:pt x="182" y="242"/>
                  </a:lnTo>
                  <a:lnTo>
                    <a:pt x="184" y="242"/>
                  </a:lnTo>
                  <a:lnTo>
                    <a:pt x="184" y="239"/>
                  </a:lnTo>
                  <a:lnTo>
                    <a:pt x="184" y="239"/>
                  </a:lnTo>
                  <a:lnTo>
                    <a:pt x="184" y="237"/>
                  </a:lnTo>
                  <a:lnTo>
                    <a:pt x="187" y="237"/>
                  </a:lnTo>
                  <a:lnTo>
                    <a:pt x="187" y="234"/>
                  </a:lnTo>
                  <a:lnTo>
                    <a:pt x="187" y="237"/>
                  </a:lnTo>
                  <a:lnTo>
                    <a:pt x="187" y="237"/>
                  </a:lnTo>
                  <a:close/>
                  <a:moveTo>
                    <a:pt x="196" y="175"/>
                  </a:moveTo>
                  <a:lnTo>
                    <a:pt x="194" y="175"/>
                  </a:lnTo>
                  <a:lnTo>
                    <a:pt x="189" y="175"/>
                  </a:lnTo>
                  <a:lnTo>
                    <a:pt x="187" y="175"/>
                  </a:lnTo>
                  <a:lnTo>
                    <a:pt x="187" y="175"/>
                  </a:lnTo>
                  <a:lnTo>
                    <a:pt x="189" y="178"/>
                  </a:lnTo>
                  <a:lnTo>
                    <a:pt x="189" y="178"/>
                  </a:lnTo>
                  <a:lnTo>
                    <a:pt x="191" y="178"/>
                  </a:lnTo>
                  <a:lnTo>
                    <a:pt x="191" y="178"/>
                  </a:lnTo>
                  <a:lnTo>
                    <a:pt x="194" y="178"/>
                  </a:lnTo>
                  <a:lnTo>
                    <a:pt x="196" y="17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68" name="Google Shape;1168;p58"/>
            <p:cNvSpPr/>
            <p:nvPr/>
          </p:nvSpPr>
          <p:spPr>
            <a:xfrm>
              <a:off x="7112879" y="2573899"/>
              <a:ext cx="132441" cy="343838"/>
            </a:xfrm>
            <a:custGeom>
              <a:rect b="b" l="l" r="r" t="t"/>
              <a:pathLst>
                <a:path extrusionOk="0" h="270" w="104">
                  <a:moveTo>
                    <a:pt x="101" y="256"/>
                  </a:moveTo>
                  <a:lnTo>
                    <a:pt x="101" y="253"/>
                  </a:lnTo>
                  <a:lnTo>
                    <a:pt x="99" y="251"/>
                  </a:lnTo>
                  <a:lnTo>
                    <a:pt x="99" y="251"/>
                  </a:lnTo>
                  <a:lnTo>
                    <a:pt x="99" y="248"/>
                  </a:lnTo>
                  <a:lnTo>
                    <a:pt x="97" y="248"/>
                  </a:lnTo>
                  <a:lnTo>
                    <a:pt x="97" y="248"/>
                  </a:lnTo>
                  <a:lnTo>
                    <a:pt x="97" y="248"/>
                  </a:lnTo>
                  <a:lnTo>
                    <a:pt x="97" y="246"/>
                  </a:lnTo>
                  <a:lnTo>
                    <a:pt x="97" y="246"/>
                  </a:lnTo>
                  <a:lnTo>
                    <a:pt x="97" y="246"/>
                  </a:lnTo>
                  <a:lnTo>
                    <a:pt x="97" y="246"/>
                  </a:lnTo>
                  <a:lnTo>
                    <a:pt x="97" y="244"/>
                  </a:lnTo>
                  <a:lnTo>
                    <a:pt x="97" y="244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2" y="241"/>
                  </a:lnTo>
                  <a:lnTo>
                    <a:pt x="94" y="241"/>
                  </a:lnTo>
                  <a:lnTo>
                    <a:pt x="94" y="241"/>
                  </a:lnTo>
                  <a:lnTo>
                    <a:pt x="94" y="241"/>
                  </a:lnTo>
                  <a:lnTo>
                    <a:pt x="92" y="239"/>
                  </a:lnTo>
                  <a:lnTo>
                    <a:pt x="92" y="239"/>
                  </a:lnTo>
                  <a:lnTo>
                    <a:pt x="92" y="239"/>
                  </a:lnTo>
                  <a:lnTo>
                    <a:pt x="92" y="237"/>
                  </a:lnTo>
                  <a:lnTo>
                    <a:pt x="92" y="237"/>
                  </a:lnTo>
                  <a:lnTo>
                    <a:pt x="94" y="237"/>
                  </a:lnTo>
                  <a:lnTo>
                    <a:pt x="94" y="234"/>
                  </a:lnTo>
                  <a:lnTo>
                    <a:pt x="94" y="234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92" y="230"/>
                  </a:lnTo>
                  <a:lnTo>
                    <a:pt x="92" y="227"/>
                  </a:lnTo>
                  <a:lnTo>
                    <a:pt x="92" y="227"/>
                  </a:lnTo>
                  <a:lnTo>
                    <a:pt x="92" y="227"/>
                  </a:lnTo>
                  <a:lnTo>
                    <a:pt x="92" y="227"/>
                  </a:lnTo>
                  <a:lnTo>
                    <a:pt x="92" y="225"/>
                  </a:lnTo>
                  <a:lnTo>
                    <a:pt x="90" y="222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4" y="213"/>
                  </a:lnTo>
                  <a:lnTo>
                    <a:pt x="94" y="206"/>
                  </a:lnTo>
                  <a:lnTo>
                    <a:pt x="94" y="199"/>
                  </a:lnTo>
                  <a:lnTo>
                    <a:pt x="94" y="194"/>
                  </a:lnTo>
                  <a:lnTo>
                    <a:pt x="94" y="189"/>
                  </a:lnTo>
                  <a:lnTo>
                    <a:pt x="94" y="187"/>
                  </a:lnTo>
                  <a:lnTo>
                    <a:pt x="94" y="177"/>
                  </a:lnTo>
                  <a:lnTo>
                    <a:pt x="94" y="168"/>
                  </a:lnTo>
                  <a:lnTo>
                    <a:pt x="94" y="159"/>
                  </a:lnTo>
                  <a:lnTo>
                    <a:pt x="94" y="154"/>
                  </a:lnTo>
                  <a:lnTo>
                    <a:pt x="94" y="149"/>
                  </a:lnTo>
                  <a:lnTo>
                    <a:pt x="94" y="149"/>
                  </a:lnTo>
                  <a:lnTo>
                    <a:pt x="94" y="149"/>
                  </a:lnTo>
                  <a:lnTo>
                    <a:pt x="94" y="149"/>
                  </a:lnTo>
                  <a:lnTo>
                    <a:pt x="94" y="149"/>
                  </a:lnTo>
                  <a:lnTo>
                    <a:pt x="94" y="147"/>
                  </a:lnTo>
                  <a:lnTo>
                    <a:pt x="94" y="147"/>
                  </a:lnTo>
                  <a:lnTo>
                    <a:pt x="94" y="144"/>
                  </a:lnTo>
                  <a:lnTo>
                    <a:pt x="97" y="142"/>
                  </a:lnTo>
                  <a:lnTo>
                    <a:pt x="97" y="142"/>
                  </a:lnTo>
                  <a:lnTo>
                    <a:pt x="97" y="142"/>
                  </a:lnTo>
                  <a:lnTo>
                    <a:pt x="94" y="140"/>
                  </a:lnTo>
                  <a:lnTo>
                    <a:pt x="94" y="140"/>
                  </a:lnTo>
                  <a:lnTo>
                    <a:pt x="94" y="137"/>
                  </a:lnTo>
                  <a:lnTo>
                    <a:pt x="94" y="137"/>
                  </a:lnTo>
                  <a:lnTo>
                    <a:pt x="94" y="130"/>
                  </a:lnTo>
                  <a:lnTo>
                    <a:pt x="94" y="125"/>
                  </a:lnTo>
                  <a:lnTo>
                    <a:pt x="94" y="118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2" y="109"/>
                  </a:lnTo>
                  <a:lnTo>
                    <a:pt x="92" y="106"/>
                  </a:lnTo>
                  <a:lnTo>
                    <a:pt x="87" y="104"/>
                  </a:lnTo>
                  <a:lnTo>
                    <a:pt x="85" y="99"/>
                  </a:lnTo>
                  <a:lnTo>
                    <a:pt x="85" y="99"/>
                  </a:lnTo>
                  <a:lnTo>
                    <a:pt x="83" y="97"/>
                  </a:lnTo>
                  <a:lnTo>
                    <a:pt x="83" y="95"/>
                  </a:lnTo>
                  <a:lnTo>
                    <a:pt x="83" y="90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80" y="83"/>
                  </a:lnTo>
                  <a:lnTo>
                    <a:pt x="80" y="83"/>
                  </a:lnTo>
                  <a:lnTo>
                    <a:pt x="80" y="83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0" y="80"/>
                  </a:lnTo>
                  <a:lnTo>
                    <a:pt x="80" y="78"/>
                  </a:lnTo>
                  <a:lnTo>
                    <a:pt x="80" y="73"/>
                  </a:lnTo>
                  <a:lnTo>
                    <a:pt x="80" y="66"/>
                  </a:lnTo>
                  <a:lnTo>
                    <a:pt x="80" y="64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73" y="57"/>
                  </a:lnTo>
                  <a:lnTo>
                    <a:pt x="66" y="52"/>
                  </a:lnTo>
                  <a:lnTo>
                    <a:pt x="61" y="50"/>
                  </a:lnTo>
                  <a:lnTo>
                    <a:pt x="59" y="47"/>
                  </a:lnTo>
                  <a:lnTo>
                    <a:pt x="54" y="43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9" y="28"/>
                  </a:lnTo>
                  <a:lnTo>
                    <a:pt x="49" y="24"/>
                  </a:lnTo>
                  <a:lnTo>
                    <a:pt x="49" y="21"/>
                  </a:lnTo>
                  <a:lnTo>
                    <a:pt x="54" y="19"/>
                  </a:lnTo>
                  <a:lnTo>
                    <a:pt x="54" y="17"/>
                  </a:lnTo>
                  <a:lnTo>
                    <a:pt x="54" y="17"/>
                  </a:lnTo>
                  <a:lnTo>
                    <a:pt x="54" y="17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4" y="9"/>
                  </a:lnTo>
                  <a:lnTo>
                    <a:pt x="57" y="7"/>
                  </a:lnTo>
                  <a:lnTo>
                    <a:pt x="49" y="7"/>
                  </a:lnTo>
                  <a:lnTo>
                    <a:pt x="45" y="7"/>
                  </a:lnTo>
                  <a:lnTo>
                    <a:pt x="40" y="7"/>
                  </a:lnTo>
                  <a:lnTo>
                    <a:pt x="33" y="9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28" y="5"/>
                  </a:lnTo>
                  <a:lnTo>
                    <a:pt x="23" y="5"/>
                  </a:lnTo>
                  <a:lnTo>
                    <a:pt x="12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2" y="21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6" y="38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3" y="38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6" y="43"/>
                  </a:lnTo>
                  <a:lnTo>
                    <a:pt x="23" y="45"/>
                  </a:lnTo>
                  <a:lnTo>
                    <a:pt x="26" y="45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26" y="54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8" y="59"/>
                  </a:lnTo>
                  <a:lnTo>
                    <a:pt x="28" y="59"/>
                  </a:lnTo>
                  <a:lnTo>
                    <a:pt x="28" y="59"/>
                  </a:lnTo>
                  <a:lnTo>
                    <a:pt x="28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8" y="62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6" y="64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6" y="69"/>
                  </a:lnTo>
                  <a:lnTo>
                    <a:pt x="26" y="69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3" y="78"/>
                  </a:lnTo>
                  <a:lnTo>
                    <a:pt x="23" y="78"/>
                  </a:lnTo>
                  <a:lnTo>
                    <a:pt x="21" y="78"/>
                  </a:lnTo>
                  <a:lnTo>
                    <a:pt x="21" y="80"/>
                  </a:lnTo>
                  <a:lnTo>
                    <a:pt x="23" y="83"/>
                  </a:lnTo>
                  <a:lnTo>
                    <a:pt x="23" y="83"/>
                  </a:lnTo>
                  <a:lnTo>
                    <a:pt x="26" y="80"/>
                  </a:lnTo>
                  <a:lnTo>
                    <a:pt x="28" y="80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6" y="83"/>
                  </a:lnTo>
                  <a:lnTo>
                    <a:pt x="23" y="83"/>
                  </a:lnTo>
                  <a:lnTo>
                    <a:pt x="23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5"/>
                  </a:lnTo>
                  <a:lnTo>
                    <a:pt x="21" y="85"/>
                  </a:lnTo>
                  <a:lnTo>
                    <a:pt x="21" y="85"/>
                  </a:lnTo>
                  <a:lnTo>
                    <a:pt x="21" y="85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3" y="92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33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38" y="95"/>
                  </a:lnTo>
                  <a:lnTo>
                    <a:pt x="35" y="97"/>
                  </a:lnTo>
                  <a:lnTo>
                    <a:pt x="35" y="99"/>
                  </a:lnTo>
                  <a:lnTo>
                    <a:pt x="35" y="99"/>
                  </a:lnTo>
                  <a:lnTo>
                    <a:pt x="35" y="99"/>
                  </a:lnTo>
                  <a:lnTo>
                    <a:pt x="35" y="99"/>
                  </a:lnTo>
                  <a:lnTo>
                    <a:pt x="35" y="99"/>
                  </a:lnTo>
                  <a:lnTo>
                    <a:pt x="35" y="102"/>
                  </a:lnTo>
                  <a:lnTo>
                    <a:pt x="35" y="104"/>
                  </a:lnTo>
                  <a:lnTo>
                    <a:pt x="35" y="104"/>
                  </a:lnTo>
                  <a:lnTo>
                    <a:pt x="35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1" y="111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5" y="118"/>
                  </a:lnTo>
                  <a:lnTo>
                    <a:pt x="3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28" y="125"/>
                  </a:lnTo>
                  <a:lnTo>
                    <a:pt x="28" y="125"/>
                  </a:lnTo>
                  <a:lnTo>
                    <a:pt x="28" y="125"/>
                  </a:lnTo>
                  <a:lnTo>
                    <a:pt x="28" y="125"/>
                  </a:lnTo>
                  <a:lnTo>
                    <a:pt x="28" y="128"/>
                  </a:lnTo>
                  <a:lnTo>
                    <a:pt x="28" y="130"/>
                  </a:lnTo>
                  <a:lnTo>
                    <a:pt x="31" y="133"/>
                  </a:lnTo>
                  <a:lnTo>
                    <a:pt x="31" y="135"/>
                  </a:lnTo>
                  <a:lnTo>
                    <a:pt x="33" y="137"/>
                  </a:lnTo>
                  <a:lnTo>
                    <a:pt x="35" y="137"/>
                  </a:lnTo>
                  <a:lnTo>
                    <a:pt x="35" y="140"/>
                  </a:lnTo>
                  <a:lnTo>
                    <a:pt x="38" y="140"/>
                  </a:lnTo>
                  <a:lnTo>
                    <a:pt x="40" y="142"/>
                  </a:lnTo>
                  <a:lnTo>
                    <a:pt x="42" y="144"/>
                  </a:lnTo>
                  <a:lnTo>
                    <a:pt x="42" y="147"/>
                  </a:lnTo>
                  <a:lnTo>
                    <a:pt x="45" y="147"/>
                  </a:lnTo>
                  <a:lnTo>
                    <a:pt x="45" y="149"/>
                  </a:lnTo>
                  <a:lnTo>
                    <a:pt x="45" y="149"/>
                  </a:lnTo>
                  <a:lnTo>
                    <a:pt x="45" y="149"/>
                  </a:lnTo>
                  <a:lnTo>
                    <a:pt x="45" y="149"/>
                  </a:lnTo>
                  <a:lnTo>
                    <a:pt x="45" y="151"/>
                  </a:lnTo>
                  <a:lnTo>
                    <a:pt x="45" y="151"/>
                  </a:lnTo>
                  <a:lnTo>
                    <a:pt x="45" y="151"/>
                  </a:lnTo>
                  <a:lnTo>
                    <a:pt x="45" y="151"/>
                  </a:lnTo>
                  <a:lnTo>
                    <a:pt x="47" y="151"/>
                  </a:lnTo>
                  <a:lnTo>
                    <a:pt x="45" y="154"/>
                  </a:lnTo>
                  <a:lnTo>
                    <a:pt x="45" y="154"/>
                  </a:lnTo>
                  <a:lnTo>
                    <a:pt x="42" y="154"/>
                  </a:lnTo>
                  <a:lnTo>
                    <a:pt x="42" y="156"/>
                  </a:lnTo>
                  <a:lnTo>
                    <a:pt x="40" y="156"/>
                  </a:lnTo>
                  <a:lnTo>
                    <a:pt x="40" y="156"/>
                  </a:lnTo>
                  <a:lnTo>
                    <a:pt x="40" y="156"/>
                  </a:lnTo>
                  <a:lnTo>
                    <a:pt x="38" y="156"/>
                  </a:lnTo>
                  <a:lnTo>
                    <a:pt x="38" y="159"/>
                  </a:lnTo>
                  <a:lnTo>
                    <a:pt x="38" y="159"/>
                  </a:lnTo>
                  <a:lnTo>
                    <a:pt x="40" y="159"/>
                  </a:lnTo>
                  <a:lnTo>
                    <a:pt x="40" y="159"/>
                  </a:lnTo>
                  <a:lnTo>
                    <a:pt x="40" y="161"/>
                  </a:lnTo>
                  <a:lnTo>
                    <a:pt x="40" y="161"/>
                  </a:lnTo>
                  <a:lnTo>
                    <a:pt x="40" y="161"/>
                  </a:lnTo>
                  <a:lnTo>
                    <a:pt x="38" y="161"/>
                  </a:lnTo>
                  <a:lnTo>
                    <a:pt x="40" y="163"/>
                  </a:lnTo>
                  <a:lnTo>
                    <a:pt x="40" y="166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70"/>
                  </a:lnTo>
                  <a:lnTo>
                    <a:pt x="40" y="173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40" y="180"/>
                  </a:lnTo>
                  <a:lnTo>
                    <a:pt x="40" y="182"/>
                  </a:lnTo>
                  <a:lnTo>
                    <a:pt x="40" y="185"/>
                  </a:lnTo>
                  <a:lnTo>
                    <a:pt x="40" y="185"/>
                  </a:lnTo>
                  <a:lnTo>
                    <a:pt x="38" y="185"/>
                  </a:lnTo>
                  <a:lnTo>
                    <a:pt x="38" y="187"/>
                  </a:lnTo>
                  <a:lnTo>
                    <a:pt x="38" y="189"/>
                  </a:lnTo>
                  <a:lnTo>
                    <a:pt x="38" y="189"/>
                  </a:lnTo>
                  <a:lnTo>
                    <a:pt x="38" y="189"/>
                  </a:lnTo>
                  <a:lnTo>
                    <a:pt x="35" y="189"/>
                  </a:lnTo>
                  <a:lnTo>
                    <a:pt x="35" y="189"/>
                  </a:lnTo>
                  <a:lnTo>
                    <a:pt x="35" y="189"/>
                  </a:lnTo>
                  <a:lnTo>
                    <a:pt x="35" y="192"/>
                  </a:lnTo>
                  <a:lnTo>
                    <a:pt x="35" y="192"/>
                  </a:lnTo>
                  <a:lnTo>
                    <a:pt x="35" y="194"/>
                  </a:lnTo>
                  <a:lnTo>
                    <a:pt x="35" y="196"/>
                  </a:lnTo>
                  <a:lnTo>
                    <a:pt x="35" y="199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40" y="201"/>
                  </a:lnTo>
                  <a:lnTo>
                    <a:pt x="42" y="201"/>
                  </a:lnTo>
                  <a:lnTo>
                    <a:pt x="42" y="201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42" y="208"/>
                  </a:lnTo>
                  <a:lnTo>
                    <a:pt x="42" y="211"/>
                  </a:lnTo>
                  <a:lnTo>
                    <a:pt x="40" y="213"/>
                  </a:lnTo>
                  <a:lnTo>
                    <a:pt x="40" y="215"/>
                  </a:lnTo>
                  <a:lnTo>
                    <a:pt x="40" y="218"/>
                  </a:lnTo>
                  <a:lnTo>
                    <a:pt x="40" y="220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5"/>
                  </a:lnTo>
                  <a:lnTo>
                    <a:pt x="38" y="225"/>
                  </a:lnTo>
                  <a:lnTo>
                    <a:pt x="38" y="227"/>
                  </a:lnTo>
                  <a:lnTo>
                    <a:pt x="38" y="227"/>
                  </a:lnTo>
                  <a:lnTo>
                    <a:pt x="35" y="230"/>
                  </a:lnTo>
                  <a:lnTo>
                    <a:pt x="35" y="230"/>
                  </a:lnTo>
                  <a:lnTo>
                    <a:pt x="35" y="230"/>
                  </a:lnTo>
                  <a:lnTo>
                    <a:pt x="35" y="232"/>
                  </a:lnTo>
                  <a:lnTo>
                    <a:pt x="38" y="232"/>
                  </a:lnTo>
                  <a:lnTo>
                    <a:pt x="38" y="234"/>
                  </a:lnTo>
                  <a:lnTo>
                    <a:pt x="38" y="234"/>
                  </a:lnTo>
                  <a:lnTo>
                    <a:pt x="40" y="234"/>
                  </a:lnTo>
                  <a:lnTo>
                    <a:pt x="40" y="237"/>
                  </a:lnTo>
                  <a:lnTo>
                    <a:pt x="42" y="237"/>
                  </a:lnTo>
                  <a:lnTo>
                    <a:pt x="42" y="237"/>
                  </a:lnTo>
                  <a:lnTo>
                    <a:pt x="42" y="239"/>
                  </a:lnTo>
                  <a:lnTo>
                    <a:pt x="42" y="241"/>
                  </a:lnTo>
                  <a:lnTo>
                    <a:pt x="42" y="241"/>
                  </a:lnTo>
                  <a:lnTo>
                    <a:pt x="42" y="241"/>
                  </a:lnTo>
                  <a:lnTo>
                    <a:pt x="42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5" y="244"/>
                  </a:lnTo>
                  <a:lnTo>
                    <a:pt x="47" y="244"/>
                  </a:lnTo>
                  <a:lnTo>
                    <a:pt x="47" y="244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8"/>
                  </a:lnTo>
                  <a:lnTo>
                    <a:pt x="47" y="248"/>
                  </a:lnTo>
                  <a:lnTo>
                    <a:pt x="47" y="251"/>
                  </a:lnTo>
                  <a:lnTo>
                    <a:pt x="47" y="251"/>
                  </a:lnTo>
                  <a:lnTo>
                    <a:pt x="49" y="253"/>
                  </a:lnTo>
                  <a:lnTo>
                    <a:pt x="52" y="253"/>
                  </a:lnTo>
                  <a:lnTo>
                    <a:pt x="52" y="256"/>
                  </a:lnTo>
                  <a:lnTo>
                    <a:pt x="54" y="258"/>
                  </a:lnTo>
                  <a:lnTo>
                    <a:pt x="57" y="258"/>
                  </a:lnTo>
                  <a:lnTo>
                    <a:pt x="57" y="258"/>
                  </a:lnTo>
                  <a:lnTo>
                    <a:pt x="61" y="258"/>
                  </a:lnTo>
                  <a:lnTo>
                    <a:pt x="61" y="263"/>
                  </a:lnTo>
                  <a:lnTo>
                    <a:pt x="64" y="263"/>
                  </a:lnTo>
                  <a:lnTo>
                    <a:pt x="64" y="263"/>
                  </a:lnTo>
                  <a:lnTo>
                    <a:pt x="64" y="263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65"/>
                  </a:lnTo>
                  <a:lnTo>
                    <a:pt x="66" y="265"/>
                  </a:lnTo>
                  <a:lnTo>
                    <a:pt x="66" y="267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1" y="270"/>
                  </a:lnTo>
                  <a:lnTo>
                    <a:pt x="71" y="270"/>
                  </a:lnTo>
                  <a:lnTo>
                    <a:pt x="73" y="270"/>
                  </a:lnTo>
                  <a:lnTo>
                    <a:pt x="75" y="267"/>
                  </a:lnTo>
                  <a:lnTo>
                    <a:pt x="85" y="265"/>
                  </a:lnTo>
                  <a:lnTo>
                    <a:pt x="94" y="263"/>
                  </a:lnTo>
                  <a:lnTo>
                    <a:pt x="94" y="263"/>
                  </a:lnTo>
                  <a:lnTo>
                    <a:pt x="94" y="263"/>
                  </a:lnTo>
                  <a:lnTo>
                    <a:pt x="94" y="263"/>
                  </a:lnTo>
                  <a:lnTo>
                    <a:pt x="94" y="263"/>
                  </a:lnTo>
                  <a:lnTo>
                    <a:pt x="101" y="260"/>
                  </a:lnTo>
                  <a:lnTo>
                    <a:pt x="104" y="260"/>
                  </a:lnTo>
                  <a:lnTo>
                    <a:pt x="101" y="25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69" name="Google Shape;1169;p58"/>
            <p:cNvSpPr/>
            <p:nvPr/>
          </p:nvSpPr>
          <p:spPr>
            <a:xfrm>
              <a:off x="9119876" y="3396564"/>
              <a:ext cx="758991" cy="732249"/>
            </a:xfrm>
            <a:custGeom>
              <a:rect b="b" l="l" r="r" t="t"/>
              <a:pathLst>
                <a:path extrusionOk="0" h="575" w="596">
                  <a:moveTo>
                    <a:pt x="549" y="237"/>
                  </a:moveTo>
                  <a:lnTo>
                    <a:pt x="549" y="239"/>
                  </a:lnTo>
                  <a:lnTo>
                    <a:pt x="551" y="239"/>
                  </a:lnTo>
                  <a:lnTo>
                    <a:pt x="551" y="239"/>
                  </a:lnTo>
                  <a:lnTo>
                    <a:pt x="553" y="239"/>
                  </a:lnTo>
                  <a:lnTo>
                    <a:pt x="553" y="239"/>
                  </a:lnTo>
                  <a:lnTo>
                    <a:pt x="553" y="239"/>
                  </a:lnTo>
                  <a:lnTo>
                    <a:pt x="551" y="239"/>
                  </a:lnTo>
                  <a:lnTo>
                    <a:pt x="551" y="239"/>
                  </a:lnTo>
                  <a:lnTo>
                    <a:pt x="551" y="237"/>
                  </a:lnTo>
                  <a:lnTo>
                    <a:pt x="549" y="237"/>
                  </a:lnTo>
                  <a:lnTo>
                    <a:pt x="549" y="237"/>
                  </a:lnTo>
                  <a:lnTo>
                    <a:pt x="549" y="234"/>
                  </a:lnTo>
                  <a:lnTo>
                    <a:pt x="549" y="237"/>
                  </a:lnTo>
                  <a:lnTo>
                    <a:pt x="549" y="237"/>
                  </a:lnTo>
                  <a:lnTo>
                    <a:pt x="549" y="237"/>
                  </a:lnTo>
                  <a:close/>
                  <a:moveTo>
                    <a:pt x="553" y="237"/>
                  </a:moveTo>
                  <a:lnTo>
                    <a:pt x="556" y="237"/>
                  </a:lnTo>
                  <a:lnTo>
                    <a:pt x="556" y="239"/>
                  </a:lnTo>
                  <a:lnTo>
                    <a:pt x="556" y="239"/>
                  </a:lnTo>
                  <a:lnTo>
                    <a:pt x="556" y="237"/>
                  </a:lnTo>
                  <a:lnTo>
                    <a:pt x="556" y="237"/>
                  </a:lnTo>
                  <a:lnTo>
                    <a:pt x="556" y="237"/>
                  </a:lnTo>
                  <a:lnTo>
                    <a:pt x="556" y="239"/>
                  </a:lnTo>
                  <a:lnTo>
                    <a:pt x="556" y="239"/>
                  </a:lnTo>
                  <a:lnTo>
                    <a:pt x="556" y="239"/>
                  </a:lnTo>
                  <a:lnTo>
                    <a:pt x="556" y="239"/>
                  </a:lnTo>
                  <a:lnTo>
                    <a:pt x="558" y="239"/>
                  </a:lnTo>
                  <a:lnTo>
                    <a:pt x="558" y="237"/>
                  </a:lnTo>
                  <a:lnTo>
                    <a:pt x="558" y="237"/>
                  </a:lnTo>
                  <a:lnTo>
                    <a:pt x="558" y="237"/>
                  </a:lnTo>
                  <a:lnTo>
                    <a:pt x="558" y="237"/>
                  </a:lnTo>
                  <a:lnTo>
                    <a:pt x="558" y="237"/>
                  </a:lnTo>
                  <a:lnTo>
                    <a:pt x="558" y="234"/>
                  </a:lnTo>
                  <a:lnTo>
                    <a:pt x="560" y="234"/>
                  </a:lnTo>
                  <a:lnTo>
                    <a:pt x="558" y="237"/>
                  </a:lnTo>
                  <a:lnTo>
                    <a:pt x="560" y="237"/>
                  </a:lnTo>
                  <a:lnTo>
                    <a:pt x="560" y="237"/>
                  </a:lnTo>
                  <a:lnTo>
                    <a:pt x="560" y="234"/>
                  </a:lnTo>
                  <a:lnTo>
                    <a:pt x="560" y="234"/>
                  </a:lnTo>
                  <a:lnTo>
                    <a:pt x="560" y="234"/>
                  </a:lnTo>
                  <a:lnTo>
                    <a:pt x="560" y="234"/>
                  </a:lnTo>
                  <a:lnTo>
                    <a:pt x="560" y="234"/>
                  </a:lnTo>
                  <a:lnTo>
                    <a:pt x="563" y="230"/>
                  </a:lnTo>
                  <a:lnTo>
                    <a:pt x="563" y="227"/>
                  </a:lnTo>
                  <a:lnTo>
                    <a:pt x="563" y="227"/>
                  </a:lnTo>
                  <a:lnTo>
                    <a:pt x="563" y="227"/>
                  </a:lnTo>
                  <a:lnTo>
                    <a:pt x="563" y="223"/>
                  </a:lnTo>
                  <a:lnTo>
                    <a:pt x="563" y="223"/>
                  </a:lnTo>
                  <a:lnTo>
                    <a:pt x="563" y="220"/>
                  </a:lnTo>
                  <a:lnTo>
                    <a:pt x="563" y="220"/>
                  </a:lnTo>
                  <a:lnTo>
                    <a:pt x="563" y="220"/>
                  </a:lnTo>
                  <a:lnTo>
                    <a:pt x="563" y="220"/>
                  </a:lnTo>
                  <a:lnTo>
                    <a:pt x="563" y="223"/>
                  </a:lnTo>
                  <a:lnTo>
                    <a:pt x="563" y="223"/>
                  </a:lnTo>
                  <a:lnTo>
                    <a:pt x="563" y="223"/>
                  </a:lnTo>
                  <a:lnTo>
                    <a:pt x="563" y="220"/>
                  </a:lnTo>
                  <a:lnTo>
                    <a:pt x="563" y="218"/>
                  </a:lnTo>
                  <a:lnTo>
                    <a:pt x="563" y="218"/>
                  </a:lnTo>
                  <a:lnTo>
                    <a:pt x="563" y="218"/>
                  </a:lnTo>
                  <a:lnTo>
                    <a:pt x="563" y="215"/>
                  </a:lnTo>
                  <a:lnTo>
                    <a:pt x="563" y="215"/>
                  </a:lnTo>
                  <a:lnTo>
                    <a:pt x="563" y="215"/>
                  </a:lnTo>
                  <a:lnTo>
                    <a:pt x="565" y="213"/>
                  </a:lnTo>
                  <a:lnTo>
                    <a:pt x="563" y="211"/>
                  </a:lnTo>
                  <a:lnTo>
                    <a:pt x="563" y="211"/>
                  </a:lnTo>
                  <a:lnTo>
                    <a:pt x="563" y="208"/>
                  </a:lnTo>
                  <a:lnTo>
                    <a:pt x="563" y="208"/>
                  </a:lnTo>
                  <a:lnTo>
                    <a:pt x="563" y="211"/>
                  </a:lnTo>
                  <a:lnTo>
                    <a:pt x="563" y="211"/>
                  </a:lnTo>
                  <a:lnTo>
                    <a:pt x="563" y="211"/>
                  </a:lnTo>
                  <a:lnTo>
                    <a:pt x="563" y="213"/>
                  </a:lnTo>
                  <a:lnTo>
                    <a:pt x="563" y="213"/>
                  </a:lnTo>
                  <a:lnTo>
                    <a:pt x="563" y="211"/>
                  </a:lnTo>
                  <a:lnTo>
                    <a:pt x="563" y="211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63" y="213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60" y="213"/>
                  </a:lnTo>
                  <a:lnTo>
                    <a:pt x="558" y="211"/>
                  </a:lnTo>
                  <a:lnTo>
                    <a:pt x="558" y="211"/>
                  </a:lnTo>
                  <a:lnTo>
                    <a:pt x="558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11"/>
                  </a:lnTo>
                  <a:lnTo>
                    <a:pt x="556" y="208"/>
                  </a:lnTo>
                  <a:lnTo>
                    <a:pt x="553" y="208"/>
                  </a:lnTo>
                  <a:lnTo>
                    <a:pt x="553" y="208"/>
                  </a:lnTo>
                  <a:lnTo>
                    <a:pt x="553" y="208"/>
                  </a:lnTo>
                  <a:lnTo>
                    <a:pt x="553" y="208"/>
                  </a:lnTo>
                  <a:lnTo>
                    <a:pt x="553" y="208"/>
                  </a:lnTo>
                  <a:lnTo>
                    <a:pt x="553" y="208"/>
                  </a:lnTo>
                  <a:lnTo>
                    <a:pt x="553" y="211"/>
                  </a:lnTo>
                  <a:lnTo>
                    <a:pt x="553" y="211"/>
                  </a:lnTo>
                  <a:lnTo>
                    <a:pt x="553" y="213"/>
                  </a:lnTo>
                  <a:lnTo>
                    <a:pt x="556" y="213"/>
                  </a:lnTo>
                  <a:lnTo>
                    <a:pt x="556" y="213"/>
                  </a:lnTo>
                  <a:lnTo>
                    <a:pt x="556" y="213"/>
                  </a:lnTo>
                  <a:lnTo>
                    <a:pt x="556" y="213"/>
                  </a:lnTo>
                  <a:lnTo>
                    <a:pt x="553" y="213"/>
                  </a:lnTo>
                  <a:lnTo>
                    <a:pt x="553" y="215"/>
                  </a:lnTo>
                  <a:lnTo>
                    <a:pt x="553" y="215"/>
                  </a:lnTo>
                  <a:lnTo>
                    <a:pt x="556" y="215"/>
                  </a:lnTo>
                  <a:lnTo>
                    <a:pt x="553" y="215"/>
                  </a:lnTo>
                  <a:lnTo>
                    <a:pt x="553" y="215"/>
                  </a:lnTo>
                  <a:lnTo>
                    <a:pt x="553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18"/>
                  </a:lnTo>
                  <a:lnTo>
                    <a:pt x="556" y="220"/>
                  </a:lnTo>
                  <a:lnTo>
                    <a:pt x="553" y="220"/>
                  </a:lnTo>
                  <a:lnTo>
                    <a:pt x="556" y="220"/>
                  </a:lnTo>
                  <a:lnTo>
                    <a:pt x="553" y="220"/>
                  </a:lnTo>
                  <a:lnTo>
                    <a:pt x="553" y="220"/>
                  </a:lnTo>
                  <a:lnTo>
                    <a:pt x="553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6" y="223"/>
                  </a:lnTo>
                  <a:lnTo>
                    <a:pt x="558" y="223"/>
                  </a:lnTo>
                  <a:lnTo>
                    <a:pt x="558" y="225"/>
                  </a:lnTo>
                  <a:lnTo>
                    <a:pt x="556" y="225"/>
                  </a:lnTo>
                  <a:lnTo>
                    <a:pt x="558" y="225"/>
                  </a:lnTo>
                  <a:lnTo>
                    <a:pt x="556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1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3" y="225"/>
                  </a:lnTo>
                  <a:lnTo>
                    <a:pt x="556" y="227"/>
                  </a:lnTo>
                  <a:lnTo>
                    <a:pt x="558" y="227"/>
                  </a:lnTo>
                  <a:lnTo>
                    <a:pt x="558" y="227"/>
                  </a:lnTo>
                  <a:lnTo>
                    <a:pt x="558" y="227"/>
                  </a:lnTo>
                  <a:lnTo>
                    <a:pt x="558" y="227"/>
                  </a:lnTo>
                  <a:lnTo>
                    <a:pt x="558" y="227"/>
                  </a:lnTo>
                  <a:lnTo>
                    <a:pt x="556" y="227"/>
                  </a:lnTo>
                  <a:lnTo>
                    <a:pt x="556" y="227"/>
                  </a:lnTo>
                  <a:lnTo>
                    <a:pt x="553" y="227"/>
                  </a:lnTo>
                  <a:lnTo>
                    <a:pt x="556" y="230"/>
                  </a:lnTo>
                  <a:lnTo>
                    <a:pt x="556" y="230"/>
                  </a:lnTo>
                  <a:lnTo>
                    <a:pt x="556" y="230"/>
                  </a:lnTo>
                  <a:lnTo>
                    <a:pt x="556" y="230"/>
                  </a:lnTo>
                  <a:lnTo>
                    <a:pt x="556" y="230"/>
                  </a:lnTo>
                  <a:lnTo>
                    <a:pt x="556" y="230"/>
                  </a:lnTo>
                  <a:lnTo>
                    <a:pt x="553" y="230"/>
                  </a:lnTo>
                  <a:lnTo>
                    <a:pt x="553" y="230"/>
                  </a:lnTo>
                  <a:lnTo>
                    <a:pt x="553" y="230"/>
                  </a:lnTo>
                  <a:lnTo>
                    <a:pt x="553" y="232"/>
                  </a:lnTo>
                  <a:lnTo>
                    <a:pt x="556" y="232"/>
                  </a:lnTo>
                  <a:lnTo>
                    <a:pt x="553" y="232"/>
                  </a:lnTo>
                  <a:lnTo>
                    <a:pt x="553" y="232"/>
                  </a:lnTo>
                  <a:lnTo>
                    <a:pt x="553" y="232"/>
                  </a:lnTo>
                  <a:lnTo>
                    <a:pt x="551" y="234"/>
                  </a:lnTo>
                  <a:lnTo>
                    <a:pt x="551" y="234"/>
                  </a:lnTo>
                  <a:lnTo>
                    <a:pt x="551" y="237"/>
                  </a:lnTo>
                  <a:lnTo>
                    <a:pt x="551" y="237"/>
                  </a:lnTo>
                  <a:lnTo>
                    <a:pt x="553" y="237"/>
                  </a:lnTo>
                  <a:close/>
                  <a:moveTo>
                    <a:pt x="558" y="374"/>
                  </a:moveTo>
                  <a:lnTo>
                    <a:pt x="556" y="376"/>
                  </a:lnTo>
                  <a:lnTo>
                    <a:pt x="556" y="376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6" y="379"/>
                  </a:lnTo>
                  <a:lnTo>
                    <a:pt x="558" y="379"/>
                  </a:lnTo>
                  <a:lnTo>
                    <a:pt x="560" y="376"/>
                  </a:lnTo>
                  <a:lnTo>
                    <a:pt x="560" y="376"/>
                  </a:lnTo>
                  <a:lnTo>
                    <a:pt x="560" y="374"/>
                  </a:lnTo>
                  <a:lnTo>
                    <a:pt x="558" y="374"/>
                  </a:lnTo>
                  <a:lnTo>
                    <a:pt x="558" y="374"/>
                  </a:lnTo>
                  <a:close/>
                  <a:moveTo>
                    <a:pt x="563" y="360"/>
                  </a:moveTo>
                  <a:lnTo>
                    <a:pt x="563" y="360"/>
                  </a:lnTo>
                  <a:lnTo>
                    <a:pt x="563" y="360"/>
                  </a:lnTo>
                  <a:lnTo>
                    <a:pt x="563" y="362"/>
                  </a:lnTo>
                  <a:lnTo>
                    <a:pt x="560" y="362"/>
                  </a:lnTo>
                  <a:lnTo>
                    <a:pt x="560" y="362"/>
                  </a:lnTo>
                  <a:lnTo>
                    <a:pt x="560" y="362"/>
                  </a:lnTo>
                  <a:lnTo>
                    <a:pt x="558" y="362"/>
                  </a:lnTo>
                  <a:lnTo>
                    <a:pt x="558" y="362"/>
                  </a:lnTo>
                  <a:lnTo>
                    <a:pt x="560" y="362"/>
                  </a:lnTo>
                  <a:lnTo>
                    <a:pt x="560" y="362"/>
                  </a:lnTo>
                  <a:lnTo>
                    <a:pt x="560" y="365"/>
                  </a:lnTo>
                  <a:lnTo>
                    <a:pt x="560" y="365"/>
                  </a:lnTo>
                  <a:lnTo>
                    <a:pt x="558" y="365"/>
                  </a:lnTo>
                  <a:lnTo>
                    <a:pt x="558" y="365"/>
                  </a:lnTo>
                  <a:lnTo>
                    <a:pt x="556" y="365"/>
                  </a:lnTo>
                  <a:lnTo>
                    <a:pt x="556" y="365"/>
                  </a:lnTo>
                  <a:lnTo>
                    <a:pt x="556" y="365"/>
                  </a:lnTo>
                  <a:lnTo>
                    <a:pt x="556" y="367"/>
                  </a:lnTo>
                  <a:lnTo>
                    <a:pt x="556" y="367"/>
                  </a:lnTo>
                  <a:lnTo>
                    <a:pt x="553" y="367"/>
                  </a:lnTo>
                  <a:lnTo>
                    <a:pt x="551" y="369"/>
                  </a:lnTo>
                  <a:lnTo>
                    <a:pt x="551" y="369"/>
                  </a:lnTo>
                  <a:lnTo>
                    <a:pt x="551" y="369"/>
                  </a:lnTo>
                  <a:lnTo>
                    <a:pt x="551" y="369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51" y="372"/>
                  </a:lnTo>
                  <a:lnTo>
                    <a:pt x="549" y="372"/>
                  </a:lnTo>
                  <a:lnTo>
                    <a:pt x="549" y="372"/>
                  </a:lnTo>
                  <a:lnTo>
                    <a:pt x="549" y="372"/>
                  </a:lnTo>
                  <a:lnTo>
                    <a:pt x="551" y="374"/>
                  </a:lnTo>
                  <a:lnTo>
                    <a:pt x="551" y="374"/>
                  </a:lnTo>
                  <a:lnTo>
                    <a:pt x="553" y="374"/>
                  </a:lnTo>
                  <a:lnTo>
                    <a:pt x="553" y="374"/>
                  </a:lnTo>
                  <a:lnTo>
                    <a:pt x="556" y="374"/>
                  </a:lnTo>
                  <a:lnTo>
                    <a:pt x="556" y="372"/>
                  </a:lnTo>
                  <a:lnTo>
                    <a:pt x="558" y="372"/>
                  </a:lnTo>
                  <a:lnTo>
                    <a:pt x="558" y="369"/>
                  </a:lnTo>
                  <a:lnTo>
                    <a:pt x="560" y="369"/>
                  </a:lnTo>
                  <a:lnTo>
                    <a:pt x="560" y="369"/>
                  </a:lnTo>
                  <a:lnTo>
                    <a:pt x="560" y="369"/>
                  </a:lnTo>
                  <a:lnTo>
                    <a:pt x="563" y="369"/>
                  </a:lnTo>
                  <a:lnTo>
                    <a:pt x="563" y="369"/>
                  </a:lnTo>
                  <a:lnTo>
                    <a:pt x="563" y="369"/>
                  </a:lnTo>
                  <a:lnTo>
                    <a:pt x="563" y="369"/>
                  </a:lnTo>
                  <a:lnTo>
                    <a:pt x="563" y="367"/>
                  </a:lnTo>
                  <a:lnTo>
                    <a:pt x="563" y="367"/>
                  </a:lnTo>
                  <a:lnTo>
                    <a:pt x="563" y="367"/>
                  </a:lnTo>
                  <a:lnTo>
                    <a:pt x="563" y="367"/>
                  </a:lnTo>
                  <a:lnTo>
                    <a:pt x="563" y="365"/>
                  </a:lnTo>
                  <a:lnTo>
                    <a:pt x="565" y="362"/>
                  </a:lnTo>
                  <a:lnTo>
                    <a:pt x="565" y="357"/>
                  </a:lnTo>
                  <a:lnTo>
                    <a:pt x="565" y="357"/>
                  </a:lnTo>
                  <a:lnTo>
                    <a:pt x="565" y="355"/>
                  </a:lnTo>
                  <a:lnTo>
                    <a:pt x="565" y="355"/>
                  </a:lnTo>
                  <a:lnTo>
                    <a:pt x="565" y="357"/>
                  </a:lnTo>
                  <a:lnTo>
                    <a:pt x="565" y="357"/>
                  </a:lnTo>
                  <a:lnTo>
                    <a:pt x="563" y="357"/>
                  </a:lnTo>
                  <a:lnTo>
                    <a:pt x="563" y="360"/>
                  </a:lnTo>
                  <a:close/>
                  <a:moveTo>
                    <a:pt x="593" y="502"/>
                  </a:moveTo>
                  <a:lnTo>
                    <a:pt x="596" y="502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1" y="499"/>
                  </a:lnTo>
                  <a:lnTo>
                    <a:pt x="591" y="499"/>
                  </a:lnTo>
                  <a:lnTo>
                    <a:pt x="591" y="499"/>
                  </a:lnTo>
                  <a:lnTo>
                    <a:pt x="593" y="499"/>
                  </a:lnTo>
                  <a:lnTo>
                    <a:pt x="593" y="499"/>
                  </a:lnTo>
                  <a:lnTo>
                    <a:pt x="593" y="502"/>
                  </a:lnTo>
                  <a:lnTo>
                    <a:pt x="591" y="502"/>
                  </a:lnTo>
                  <a:lnTo>
                    <a:pt x="591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9" y="502"/>
                  </a:lnTo>
                  <a:lnTo>
                    <a:pt x="586" y="497"/>
                  </a:lnTo>
                  <a:lnTo>
                    <a:pt x="586" y="497"/>
                  </a:lnTo>
                  <a:lnTo>
                    <a:pt x="586" y="497"/>
                  </a:lnTo>
                  <a:lnTo>
                    <a:pt x="584" y="497"/>
                  </a:lnTo>
                  <a:lnTo>
                    <a:pt x="584" y="495"/>
                  </a:lnTo>
                  <a:lnTo>
                    <a:pt x="584" y="495"/>
                  </a:lnTo>
                  <a:lnTo>
                    <a:pt x="584" y="495"/>
                  </a:lnTo>
                  <a:lnTo>
                    <a:pt x="584" y="492"/>
                  </a:lnTo>
                  <a:lnTo>
                    <a:pt x="584" y="492"/>
                  </a:lnTo>
                  <a:lnTo>
                    <a:pt x="582" y="495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7"/>
                  </a:lnTo>
                  <a:lnTo>
                    <a:pt x="584" y="499"/>
                  </a:lnTo>
                  <a:lnTo>
                    <a:pt x="582" y="497"/>
                  </a:lnTo>
                  <a:lnTo>
                    <a:pt x="582" y="497"/>
                  </a:lnTo>
                  <a:lnTo>
                    <a:pt x="582" y="497"/>
                  </a:lnTo>
                  <a:lnTo>
                    <a:pt x="579" y="497"/>
                  </a:lnTo>
                  <a:lnTo>
                    <a:pt x="579" y="497"/>
                  </a:lnTo>
                  <a:lnTo>
                    <a:pt x="579" y="497"/>
                  </a:lnTo>
                  <a:lnTo>
                    <a:pt x="579" y="497"/>
                  </a:lnTo>
                  <a:lnTo>
                    <a:pt x="579" y="497"/>
                  </a:lnTo>
                  <a:lnTo>
                    <a:pt x="579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7"/>
                  </a:lnTo>
                  <a:lnTo>
                    <a:pt x="577" y="495"/>
                  </a:lnTo>
                  <a:lnTo>
                    <a:pt x="577" y="495"/>
                  </a:lnTo>
                  <a:lnTo>
                    <a:pt x="577" y="495"/>
                  </a:lnTo>
                  <a:lnTo>
                    <a:pt x="577" y="495"/>
                  </a:lnTo>
                  <a:lnTo>
                    <a:pt x="577" y="492"/>
                  </a:lnTo>
                  <a:lnTo>
                    <a:pt x="577" y="492"/>
                  </a:lnTo>
                  <a:lnTo>
                    <a:pt x="577" y="492"/>
                  </a:lnTo>
                  <a:lnTo>
                    <a:pt x="577" y="492"/>
                  </a:lnTo>
                  <a:lnTo>
                    <a:pt x="577" y="492"/>
                  </a:lnTo>
                  <a:lnTo>
                    <a:pt x="575" y="490"/>
                  </a:lnTo>
                  <a:lnTo>
                    <a:pt x="575" y="490"/>
                  </a:lnTo>
                  <a:lnTo>
                    <a:pt x="572" y="490"/>
                  </a:lnTo>
                  <a:lnTo>
                    <a:pt x="572" y="490"/>
                  </a:lnTo>
                  <a:lnTo>
                    <a:pt x="570" y="490"/>
                  </a:lnTo>
                  <a:lnTo>
                    <a:pt x="570" y="490"/>
                  </a:lnTo>
                  <a:lnTo>
                    <a:pt x="570" y="490"/>
                  </a:lnTo>
                  <a:lnTo>
                    <a:pt x="570" y="490"/>
                  </a:lnTo>
                  <a:lnTo>
                    <a:pt x="570" y="492"/>
                  </a:lnTo>
                  <a:lnTo>
                    <a:pt x="570" y="492"/>
                  </a:lnTo>
                  <a:lnTo>
                    <a:pt x="570" y="495"/>
                  </a:lnTo>
                  <a:lnTo>
                    <a:pt x="570" y="495"/>
                  </a:lnTo>
                  <a:lnTo>
                    <a:pt x="570" y="492"/>
                  </a:lnTo>
                  <a:lnTo>
                    <a:pt x="570" y="490"/>
                  </a:lnTo>
                  <a:lnTo>
                    <a:pt x="565" y="485"/>
                  </a:lnTo>
                  <a:lnTo>
                    <a:pt x="565" y="483"/>
                  </a:lnTo>
                  <a:lnTo>
                    <a:pt x="565" y="483"/>
                  </a:lnTo>
                  <a:lnTo>
                    <a:pt x="563" y="483"/>
                  </a:lnTo>
                  <a:lnTo>
                    <a:pt x="563" y="483"/>
                  </a:lnTo>
                  <a:lnTo>
                    <a:pt x="560" y="483"/>
                  </a:lnTo>
                  <a:lnTo>
                    <a:pt x="560" y="483"/>
                  </a:lnTo>
                  <a:lnTo>
                    <a:pt x="560" y="481"/>
                  </a:lnTo>
                  <a:lnTo>
                    <a:pt x="558" y="481"/>
                  </a:lnTo>
                  <a:lnTo>
                    <a:pt x="556" y="485"/>
                  </a:lnTo>
                  <a:lnTo>
                    <a:pt x="553" y="485"/>
                  </a:lnTo>
                  <a:lnTo>
                    <a:pt x="556" y="485"/>
                  </a:lnTo>
                  <a:lnTo>
                    <a:pt x="556" y="483"/>
                  </a:lnTo>
                  <a:lnTo>
                    <a:pt x="556" y="483"/>
                  </a:lnTo>
                  <a:lnTo>
                    <a:pt x="556" y="483"/>
                  </a:lnTo>
                  <a:lnTo>
                    <a:pt x="556" y="481"/>
                  </a:lnTo>
                  <a:lnTo>
                    <a:pt x="556" y="481"/>
                  </a:lnTo>
                  <a:lnTo>
                    <a:pt x="558" y="481"/>
                  </a:lnTo>
                  <a:lnTo>
                    <a:pt x="558" y="478"/>
                  </a:lnTo>
                  <a:lnTo>
                    <a:pt x="560" y="478"/>
                  </a:lnTo>
                  <a:lnTo>
                    <a:pt x="560" y="478"/>
                  </a:lnTo>
                  <a:lnTo>
                    <a:pt x="558" y="476"/>
                  </a:lnTo>
                  <a:lnTo>
                    <a:pt x="558" y="476"/>
                  </a:lnTo>
                  <a:lnTo>
                    <a:pt x="558" y="476"/>
                  </a:lnTo>
                  <a:lnTo>
                    <a:pt x="560" y="476"/>
                  </a:lnTo>
                  <a:lnTo>
                    <a:pt x="560" y="473"/>
                  </a:lnTo>
                  <a:lnTo>
                    <a:pt x="560" y="473"/>
                  </a:lnTo>
                  <a:lnTo>
                    <a:pt x="560" y="473"/>
                  </a:lnTo>
                  <a:lnTo>
                    <a:pt x="560" y="471"/>
                  </a:lnTo>
                  <a:lnTo>
                    <a:pt x="558" y="471"/>
                  </a:lnTo>
                  <a:lnTo>
                    <a:pt x="558" y="471"/>
                  </a:lnTo>
                  <a:lnTo>
                    <a:pt x="558" y="469"/>
                  </a:lnTo>
                  <a:lnTo>
                    <a:pt x="558" y="469"/>
                  </a:lnTo>
                  <a:lnTo>
                    <a:pt x="558" y="469"/>
                  </a:lnTo>
                  <a:lnTo>
                    <a:pt x="556" y="469"/>
                  </a:lnTo>
                  <a:lnTo>
                    <a:pt x="556" y="469"/>
                  </a:lnTo>
                  <a:lnTo>
                    <a:pt x="556" y="469"/>
                  </a:lnTo>
                  <a:lnTo>
                    <a:pt x="556" y="466"/>
                  </a:lnTo>
                  <a:lnTo>
                    <a:pt x="556" y="466"/>
                  </a:lnTo>
                  <a:lnTo>
                    <a:pt x="558" y="466"/>
                  </a:lnTo>
                  <a:lnTo>
                    <a:pt x="556" y="466"/>
                  </a:lnTo>
                  <a:lnTo>
                    <a:pt x="558" y="464"/>
                  </a:lnTo>
                  <a:lnTo>
                    <a:pt x="556" y="464"/>
                  </a:lnTo>
                  <a:lnTo>
                    <a:pt x="556" y="464"/>
                  </a:lnTo>
                  <a:lnTo>
                    <a:pt x="556" y="464"/>
                  </a:lnTo>
                  <a:lnTo>
                    <a:pt x="556" y="462"/>
                  </a:lnTo>
                  <a:lnTo>
                    <a:pt x="556" y="462"/>
                  </a:lnTo>
                  <a:lnTo>
                    <a:pt x="556" y="462"/>
                  </a:lnTo>
                  <a:lnTo>
                    <a:pt x="556" y="462"/>
                  </a:lnTo>
                  <a:lnTo>
                    <a:pt x="556" y="462"/>
                  </a:lnTo>
                  <a:lnTo>
                    <a:pt x="556" y="459"/>
                  </a:lnTo>
                  <a:lnTo>
                    <a:pt x="553" y="457"/>
                  </a:lnTo>
                  <a:lnTo>
                    <a:pt x="553" y="457"/>
                  </a:lnTo>
                  <a:lnTo>
                    <a:pt x="553" y="454"/>
                  </a:lnTo>
                  <a:lnTo>
                    <a:pt x="551" y="454"/>
                  </a:lnTo>
                  <a:lnTo>
                    <a:pt x="551" y="454"/>
                  </a:lnTo>
                  <a:lnTo>
                    <a:pt x="553" y="452"/>
                  </a:lnTo>
                  <a:lnTo>
                    <a:pt x="553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51" y="452"/>
                  </a:lnTo>
                  <a:lnTo>
                    <a:pt x="549" y="452"/>
                  </a:lnTo>
                  <a:lnTo>
                    <a:pt x="549" y="452"/>
                  </a:lnTo>
                  <a:lnTo>
                    <a:pt x="549" y="452"/>
                  </a:lnTo>
                  <a:lnTo>
                    <a:pt x="549" y="452"/>
                  </a:lnTo>
                  <a:lnTo>
                    <a:pt x="549" y="450"/>
                  </a:lnTo>
                  <a:lnTo>
                    <a:pt x="549" y="450"/>
                  </a:lnTo>
                  <a:lnTo>
                    <a:pt x="549" y="450"/>
                  </a:lnTo>
                  <a:lnTo>
                    <a:pt x="549" y="450"/>
                  </a:lnTo>
                  <a:lnTo>
                    <a:pt x="551" y="450"/>
                  </a:lnTo>
                  <a:lnTo>
                    <a:pt x="551" y="450"/>
                  </a:lnTo>
                  <a:lnTo>
                    <a:pt x="551" y="450"/>
                  </a:lnTo>
                  <a:lnTo>
                    <a:pt x="551" y="447"/>
                  </a:lnTo>
                  <a:lnTo>
                    <a:pt x="551" y="447"/>
                  </a:lnTo>
                  <a:lnTo>
                    <a:pt x="551" y="445"/>
                  </a:lnTo>
                  <a:lnTo>
                    <a:pt x="551" y="445"/>
                  </a:lnTo>
                  <a:lnTo>
                    <a:pt x="551" y="445"/>
                  </a:lnTo>
                  <a:lnTo>
                    <a:pt x="551" y="443"/>
                  </a:lnTo>
                  <a:lnTo>
                    <a:pt x="551" y="443"/>
                  </a:lnTo>
                  <a:lnTo>
                    <a:pt x="551" y="443"/>
                  </a:lnTo>
                  <a:lnTo>
                    <a:pt x="551" y="443"/>
                  </a:lnTo>
                  <a:lnTo>
                    <a:pt x="551" y="443"/>
                  </a:lnTo>
                  <a:lnTo>
                    <a:pt x="551" y="440"/>
                  </a:lnTo>
                  <a:lnTo>
                    <a:pt x="551" y="438"/>
                  </a:lnTo>
                  <a:lnTo>
                    <a:pt x="551" y="438"/>
                  </a:lnTo>
                  <a:lnTo>
                    <a:pt x="549" y="433"/>
                  </a:lnTo>
                  <a:lnTo>
                    <a:pt x="549" y="433"/>
                  </a:lnTo>
                  <a:lnTo>
                    <a:pt x="546" y="433"/>
                  </a:lnTo>
                  <a:lnTo>
                    <a:pt x="546" y="433"/>
                  </a:lnTo>
                  <a:lnTo>
                    <a:pt x="546" y="436"/>
                  </a:lnTo>
                  <a:lnTo>
                    <a:pt x="544" y="436"/>
                  </a:lnTo>
                  <a:lnTo>
                    <a:pt x="544" y="436"/>
                  </a:lnTo>
                  <a:lnTo>
                    <a:pt x="544" y="436"/>
                  </a:lnTo>
                  <a:lnTo>
                    <a:pt x="544" y="433"/>
                  </a:lnTo>
                  <a:lnTo>
                    <a:pt x="544" y="433"/>
                  </a:lnTo>
                  <a:lnTo>
                    <a:pt x="544" y="433"/>
                  </a:lnTo>
                  <a:lnTo>
                    <a:pt x="544" y="433"/>
                  </a:lnTo>
                  <a:lnTo>
                    <a:pt x="544" y="433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31"/>
                  </a:lnTo>
                  <a:lnTo>
                    <a:pt x="544" y="428"/>
                  </a:lnTo>
                  <a:lnTo>
                    <a:pt x="544" y="428"/>
                  </a:lnTo>
                  <a:lnTo>
                    <a:pt x="544" y="428"/>
                  </a:lnTo>
                  <a:lnTo>
                    <a:pt x="544" y="428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4" y="426"/>
                  </a:lnTo>
                  <a:lnTo>
                    <a:pt x="541" y="426"/>
                  </a:lnTo>
                  <a:lnTo>
                    <a:pt x="541" y="424"/>
                  </a:lnTo>
                  <a:lnTo>
                    <a:pt x="541" y="424"/>
                  </a:lnTo>
                  <a:lnTo>
                    <a:pt x="541" y="424"/>
                  </a:lnTo>
                  <a:lnTo>
                    <a:pt x="539" y="424"/>
                  </a:lnTo>
                  <a:lnTo>
                    <a:pt x="539" y="424"/>
                  </a:lnTo>
                  <a:lnTo>
                    <a:pt x="539" y="421"/>
                  </a:lnTo>
                  <a:lnTo>
                    <a:pt x="539" y="421"/>
                  </a:lnTo>
                  <a:lnTo>
                    <a:pt x="539" y="421"/>
                  </a:lnTo>
                  <a:lnTo>
                    <a:pt x="541" y="421"/>
                  </a:lnTo>
                  <a:lnTo>
                    <a:pt x="541" y="421"/>
                  </a:lnTo>
                  <a:lnTo>
                    <a:pt x="541" y="421"/>
                  </a:lnTo>
                  <a:lnTo>
                    <a:pt x="544" y="424"/>
                  </a:lnTo>
                  <a:lnTo>
                    <a:pt x="544" y="424"/>
                  </a:lnTo>
                  <a:lnTo>
                    <a:pt x="544" y="424"/>
                  </a:lnTo>
                  <a:lnTo>
                    <a:pt x="546" y="424"/>
                  </a:lnTo>
                  <a:lnTo>
                    <a:pt x="546" y="424"/>
                  </a:lnTo>
                  <a:lnTo>
                    <a:pt x="546" y="424"/>
                  </a:lnTo>
                  <a:lnTo>
                    <a:pt x="546" y="424"/>
                  </a:lnTo>
                  <a:lnTo>
                    <a:pt x="546" y="424"/>
                  </a:lnTo>
                  <a:lnTo>
                    <a:pt x="546" y="424"/>
                  </a:lnTo>
                  <a:lnTo>
                    <a:pt x="544" y="421"/>
                  </a:lnTo>
                  <a:lnTo>
                    <a:pt x="544" y="419"/>
                  </a:lnTo>
                  <a:lnTo>
                    <a:pt x="544" y="419"/>
                  </a:lnTo>
                  <a:lnTo>
                    <a:pt x="544" y="419"/>
                  </a:lnTo>
                  <a:lnTo>
                    <a:pt x="541" y="419"/>
                  </a:lnTo>
                  <a:lnTo>
                    <a:pt x="541" y="419"/>
                  </a:lnTo>
                  <a:lnTo>
                    <a:pt x="541" y="417"/>
                  </a:lnTo>
                  <a:lnTo>
                    <a:pt x="541" y="417"/>
                  </a:lnTo>
                  <a:lnTo>
                    <a:pt x="541" y="417"/>
                  </a:lnTo>
                  <a:lnTo>
                    <a:pt x="541" y="414"/>
                  </a:lnTo>
                  <a:lnTo>
                    <a:pt x="539" y="414"/>
                  </a:lnTo>
                  <a:lnTo>
                    <a:pt x="539" y="414"/>
                  </a:lnTo>
                  <a:lnTo>
                    <a:pt x="539" y="414"/>
                  </a:lnTo>
                  <a:lnTo>
                    <a:pt x="539" y="414"/>
                  </a:lnTo>
                  <a:lnTo>
                    <a:pt x="539" y="414"/>
                  </a:lnTo>
                  <a:lnTo>
                    <a:pt x="537" y="414"/>
                  </a:lnTo>
                  <a:lnTo>
                    <a:pt x="537" y="412"/>
                  </a:lnTo>
                  <a:lnTo>
                    <a:pt x="537" y="407"/>
                  </a:lnTo>
                  <a:lnTo>
                    <a:pt x="537" y="407"/>
                  </a:lnTo>
                  <a:lnTo>
                    <a:pt x="537" y="405"/>
                  </a:lnTo>
                  <a:lnTo>
                    <a:pt x="534" y="405"/>
                  </a:lnTo>
                  <a:lnTo>
                    <a:pt x="534" y="402"/>
                  </a:lnTo>
                  <a:lnTo>
                    <a:pt x="534" y="400"/>
                  </a:lnTo>
                  <a:lnTo>
                    <a:pt x="534" y="398"/>
                  </a:lnTo>
                  <a:lnTo>
                    <a:pt x="534" y="395"/>
                  </a:lnTo>
                  <a:lnTo>
                    <a:pt x="534" y="395"/>
                  </a:lnTo>
                  <a:lnTo>
                    <a:pt x="532" y="393"/>
                  </a:lnTo>
                  <a:lnTo>
                    <a:pt x="532" y="391"/>
                  </a:lnTo>
                  <a:lnTo>
                    <a:pt x="532" y="391"/>
                  </a:lnTo>
                  <a:lnTo>
                    <a:pt x="534" y="391"/>
                  </a:lnTo>
                  <a:lnTo>
                    <a:pt x="534" y="391"/>
                  </a:lnTo>
                  <a:lnTo>
                    <a:pt x="532" y="388"/>
                  </a:lnTo>
                  <a:lnTo>
                    <a:pt x="534" y="391"/>
                  </a:lnTo>
                  <a:lnTo>
                    <a:pt x="534" y="391"/>
                  </a:lnTo>
                  <a:lnTo>
                    <a:pt x="534" y="391"/>
                  </a:lnTo>
                  <a:lnTo>
                    <a:pt x="534" y="391"/>
                  </a:lnTo>
                  <a:lnTo>
                    <a:pt x="534" y="388"/>
                  </a:lnTo>
                  <a:lnTo>
                    <a:pt x="537" y="391"/>
                  </a:lnTo>
                  <a:lnTo>
                    <a:pt x="537" y="388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7" y="386"/>
                  </a:lnTo>
                  <a:lnTo>
                    <a:pt x="537" y="383"/>
                  </a:lnTo>
                  <a:lnTo>
                    <a:pt x="539" y="379"/>
                  </a:lnTo>
                  <a:lnTo>
                    <a:pt x="541" y="376"/>
                  </a:lnTo>
                  <a:lnTo>
                    <a:pt x="541" y="376"/>
                  </a:lnTo>
                  <a:lnTo>
                    <a:pt x="541" y="374"/>
                  </a:lnTo>
                  <a:lnTo>
                    <a:pt x="541" y="374"/>
                  </a:lnTo>
                  <a:lnTo>
                    <a:pt x="541" y="374"/>
                  </a:lnTo>
                  <a:lnTo>
                    <a:pt x="541" y="374"/>
                  </a:lnTo>
                  <a:lnTo>
                    <a:pt x="541" y="372"/>
                  </a:lnTo>
                  <a:lnTo>
                    <a:pt x="539" y="369"/>
                  </a:lnTo>
                  <a:lnTo>
                    <a:pt x="539" y="369"/>
                  </a:lnTo>
                  <a:lnTo>
                    <a:pt x="541" y="367"/>
                  </a:lnTo>
                  <a:lnTo>
                    <a:pt x="541" y="367"/>
                  </a:lnTo>
                  <a:lnTo>
                    <a:pt x="541" y="365"/>
                  </a:lnTo>
                  <a:lnTo>
                    <a:pt x="539" y="365"/>
                  </a:lnTo>
                  <a:lnTo>
                    <a:pt x="539" y="362"/>
                  </a:lnTo>
                  <a:lnTo>
                    <a:pt x="537" y="362"/>
                  </a:lnTo>
                  <a:lnTo>
                    <a:pt x="537" y="362"/>
                  </a:lnTo>
                  <a:lnTo>
                    <a:pt x="537" y="362"/>
                  </a:lnTo>
                  <a:lnTo>
                    <a:pt x="537" y="362"/>
                  </a:lnTo>
                  <a:lnTo>
                    <a:pt x="537" y="360"/>
                  </a:lnTo>
                  <a:lnTo>
                    <a:pt x="534" y="360"/>
                  </a:lnTo>
                  <a:lnTo>
                    <a:pt x="534" y="362"/>
                  </a:lnTo>
                  <a:lnTo>
                    <a:pt x="534" y="365"/>
                  </a:lnTo>
                  <a:lnTo>
                    <a:pt x="532" y="365"/>
                  </a:lnTo>
                  <a:lnTo>
                    <a:pt x="532" y="365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32" y="360"/>
                  </a:lnTo>
                  <a:lnTo>
                    <a:pt x="532" y="360"/>
                  </a:lnTo>
                  <a:lnTo>
                    <a:pt x="532" y="357"/>
                  </a:lnTo>
                  <a:lnTo>
                    <a:pt x="532" y="357"/>
                  </a:lnTo>
                  <a:lnTo>
                    <a:pt x="532" y="355"/>
                  </a:lnTo>
                  <a:lnTo>
                    <a:pt x="532" y="355"/>
                  </a:lnTo>
                  <a:lnTo>
                    <a:pt x="532" y="353"/>
                  </a:lnTo>
                  <a:lnTo>
                    <a:pt x="532" y="348"/>
                  </a:lnTo>
                  <a:lnTo>
                    <a:pt x="534" y="346"/>
                  </a:lnTo>
                  <a:lnTo>
                    <a:pt x="534" y="343"/>
                  </a:lnTo>
                  <a:lnTo>
                    <a:pt x="537" y="343"/>
                  </a:lnTo>
                  <a:lnTo>
                    <a:pt x="537" y="341"/>
                  </a:lnTo>
                  <a:lnTo>
                    <a:pt x="537" y="341"/>
                  </a:lnTo>
                  <a:lnTo>
                    <a:pt x="537" y="341"/>
                  </a:lnTo>
                  <a:lnTo>
                    <a:pt x="537" y="339"/>
                  </a:lnTo>
                  <a:lnTo>
                    <a:pt x="534" y="339"/>
                  </a:lnTo>
                  <a:lnTo>
                    <a:pt x="534" y="339"/>
                  </a:lnTo>
                  <a:lnTo>
                    <a:pt x="534" y="339"/>
                  </a:lnTo>
                  <a:lnTo>
                    <a:pt x="537" y="339"/>
                  </a:lnTo>
                  <a:lnTo>
                    <a:pt x="537" y="339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7" y="336"/>
                  </a:lnTo>
                  <a:lnTo>
                    <a:pt x="539" y="336"/>
                  </a:lnTo>
                  <a:lnTo>
                    <a:pt x="539" y="334"/>
                  </a:lnTo>
                  <a:lnTo>
                    <a:pt x="539" y="334"/>
                  </a:lnTo>
                  <a:lnTo>
                    <a:pt x="539" y="334"/>
                  </a:lnTo>
                  <a:lnTo>
                    <a:pt x="539" y="331"/>
                  </a:lnTo>
                  <a:lnTo>
                    <a:pt x="539" y="331"/>
                  </a:lnTo>
                  <a:lnTo>
                    <a:pt x="541" y="331"/>
                  </a:lnTo>
                  <a:lnTo>
                    <a:pt x="541" y="331"/>
                  </a:lnTo>
                  <a:lnTo>
                    <a:pt x="544" y="329"/>
                  </a:lnTo>
                  <a:lnTo>
                    <a:pt x="544" y="331"/>
                  </a:lnTo>
                  <a:lnTo>
                    <a:pt x="544" y="331"/>
                  </a:lnTo>
                  <a:lnTo>
                    <a:pt x="544" y="331"/>
                  </a:lnTo>
                  <a:lnTo>
                    <a:pt x="544" y="331"/>
                  </a:lnTo>
                  <a:lnTo>
                    <a:pt x="544" y="329"/>
                  </a:lnTo>
                  <a:lnTo>
                    <a:pt x="546" y="329"/>
                  </a:lnTo>
                  <a:lnTo>
                    <a:pt x="546" y="327"/>
                  </a:lnTo>
                  <a:lnTo>
                    <a:pt x="546" y="327"/>
                  </a:lnTo>
                  <a:lnTo>
                    <a:pt x="546" y="327"/>
                  </a:lnTo>
                  <a:lnTo>
                    <a:pt x="546" y="322"/>
                  </a:lnTo>
                  <a:lnTo>
                    <a:pt x="546" y="322"/>
                  </a:lnTo>
                  <a:lnTo>
                    <a:pt x="546" y="322"/>
                  </a:lnTo>
                  <a:lnTo>
                    <a:pt x="546" y="322"/>
                  </a:lnTo>
                  <a:lnTo>
                    <a:pt x="546" y="322"/>
                  </a:lnTo>
                  <a:lnTo>
                    <a:pt x="546" y="322"/>
                  </a:lnTo>
                  <a:lnTo>
                    <a:pt x="544" y="317"/>
                  </a:lnTo>
                  <a:lnTo>
                    <a:pt x="544" y="315"/>
                  </a:lnTo>
                  <a:lnTo>
                    <a:pt x="544" y="315"/>
                  </a:lnTo>
                  <a:lnTo>
                    <a:pt x="541" y="315"/>
                  </a:lnTo>
                  <a:lnTo>
                    <a:pt x="541" y="315"/>
                  </a:lnTo>
                  <a:lnTo>
                    <a:pt x="539" y="315"/>
                  </a:lnTo>
                  <a:lnTo>
                    <a:pt x="539" y="312"/>
                  </a:lnTo>
                  <a:lnTo>
                    <a:pt x="539" y="312"/>
                  </a:lnTo>
                  <a:lnTo>
                    <a:pt x="537" y="312"/>
                  </a:lnTo>
                  <a:lnTo>
                    <a:pt x="537" y="312"/>
                  </a:lnTo>
                  <a:lnTo>
                    <a:pt x="534" y="312"/>
                  </a:lnTo>
                  <a:lnTo>
                    <a:pt x="534" y="312"/>
                  </a:lnTo>
                  <a:lnTo>
                    <a:pt x="532" y="312"/>
                  </a:lnTo>
                  <a:lnTo>
                    <a:pt x="534" y="312"/>
                  </a:lnTo>
                  <a:lnTo>
                    <a:pt x="534" y="312"/>
                  </a:lnTo>
                  <a:lnTo>
                    <a:pt x="534" y="312"/>
                  </a:lnTo>
                  <a:lnTo>
                    <a:pt x="532" y="312"/>
                  </a:lnTo>
                  <a:lnTo>
                    <a:pt x="532" y="310"/>
                  </a:lnTo>
                  <a:lnTo>
                    <a:pt x="532" y="308"/>
                  </a:lnTo>
                  <a:lnTo>
                    <a:pt x="532" y="308"/>
                  </a:lnTo>
                  <a:lnTo>
                    <a:pt x="532" y="308"/>
                  </a:lnTo>
                  <a:lnTo>
                    <a:pt x="530" y="308"/>
                  </a:lnTo>
                  <a:lnTo>
                    <a:pt x="530" y="305"/>
                  </a:lnTo>
                  <a:lnTo>
                    <a:pt x="530" y="303"/>
                  </a:lnTo>
                  <a:lnTo>
                    <a:pt x="530" y="303"/>
                  </a:lnTo>
                  <a:lnTo>
                    <a:pt x="530" y="303"/>
                  </a:lnTo>
                  <a:lnTo>
                    <a:pt x="530" y="303"/>
                  </a:lnTo>
                  <a:lnTo>
                    <a:pt x="527" y="301"/>
                  </a:lnTo>
                  <a:lnTo>
                    <a:pt x="527" y="301"/>
                  </a:lnTo>
                  <a:lnTo>
                    <a:pt x="527" y="301"/>
                  </a:lnTo>
                  <a:lnTo>
                    <a:pt x="525" y="298"/>
                  </a:lnTo>
                  <a:lnTo>
                    <a:pt x="525" y="298"/>
                  </a:lnTo>
                  <a:lnTo>
                    <a:pt x="525" y="298"/>
                  </a:lnTo>
                  <a:lnTo>
                    <a:pt x="522" y="296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1"/>
                  </a:lnTo>
                  <a:lnTo>
                    <a:pt x="518" y="294"/>
                  </a:lnTo>
                  <a:lnTo>
                    <a:pt x="518" y="294"/>
                  </a:lnTo>
                  <a:lnTo>
                    <a:pt x="520" y="294"/>
                  </a:lnTo>
                  <a:lnTo>
                    <a:pt x="520" y="294"/>
                  </a:lnTo>
                  <a:lnTo>
                    <a:pt x="518" y="294"/>
                  </a:lnTo>
                  <a:lnTo>
                    <a:pt x="518" y="294"/>
                  </a:lnTo>
                  <a:lnTo>
                    <a:pt x="518" y="294"/>
                  </a:lnTo>
                  <a:lnTo>
                    <a:pt x="515" y="294"/>
                  </a:lnTo>
                  <a:lnTo>
                    <a:pt x="515" y="294"/>
                  </a:lnTo>
                  <a:lnTo>
                    <a:pt x="515" y="294"/>
                  </a:lnTo>
                  <a:lnTo>
                    <a:pt x="515" y="294"/>
                  </a:lnTo>
                  <a:lnTo>
                    <a:pt x="515" y="291"/>
                  </a:lnTo>
                  <a:lnTo>
                    <a:pt x="515" y="291"/>
                  </a:lnTo>
                  <a:lnTo>
                    <a:pt x="513" y="291"/>
                  </a:lnTo>
                  <a:lnTo>
                    <a:pt x="513" y="291"/>
                  </a:lnTo>
                  <a:lnTo>
                    <a:pt x="513" y="291"/>
                  </a:lnTo>
                  <a:lnTo>
                    <a:pt x="513" y="291"/>
                  </a:lnTo>
                  <a:lnTo>
                    <a:pt x="513" y="291"/>
                  </a:lnTo>
                  <a:lnTo>
                    <a:pt x="513" y="289"/>
                  </a:lnTo>
                  <a:lnTo>
                    <a:pt x="513" y="289"/>
                  </a:lnTo>
                  <a:lnTo>
                    <a:pt x="513" y="289"/>
                  </a:lnTo>
                  <a:lnTo>
                    <a:pt x="511" y="289"/>
                  </a:lnTo>
                  <a:lnTo>
                    <a:pt x="511" y="289"/>
                  </a:lnTo>
                  <a:lnTo>
                    <a:pt x="511" y="289"/>
                  </a:lnTo>
                  <a:lnTo>
                    <a:pt x="508" y="286"/>
                  </a:lnTo>
                  <a:lnTo>
                    <a:pt x="508" y="284"/>
                  </a:lnTo>
                  <a:lnTo>
                    <a:pt x="508" y="282"/>
                  </a:lnTo>
                  <a:lnTo>
                    <a:pt x="508" y="282"/>
                  </a:lnTo>
                  <a:lnTo>
                    <a:pt x="511" y="279"/>
                  </a:lnTo>
                  <a:lnTo>
                    <a:pt x="511" y="279"/>
                  </a:lnTo>
                  <a:lnTo>
                    <a:pt x="511" y="277"/>
                  </a:lnTo>
                  <a:lnTo>
                    <a:pt x="511" y="277"/>
                  </a:lnTo>
                  <a:lnTo>
                    <a:pt x="508" y="277"/>
                  </a:lnTo>
                  <a:lnTo>
                    <a:pt x="508" y="275"/>
                  </a:lnTo>
                  <a:lnTo>
                    <a:pt x="508" y="275"/>
                  </a:lnTo>
                  <a:lnTo>
                    <a:pt x="506" y="275"/>
                  </a:lnTo>
                  <a:lnTo>
                    <a:pt x="506" y="272"/>
                  </a:lnTo>
                  <a:lnTo>
                    <a:pt x="506" y="272"/>
                  </a:lnTo>
                  <a:lnTo>
                    <a:pt x="506" y="272"/>
                  </a:lnTo>
                  <a:lnTo>
                    <a:pt x="506" y="270"/>
                  </a:lnTo>
                  <a:lnTo>
                    <a:pt x="506" y="270"/>
                  </a:lnTo>
                  <a:lnTo>
                    <a:pt x="506" y="268"/>
                  </a:lnTo>
                  <a:lnTo>
                    <a:pt x="506" y="268"/>
                  </a:lnTo>
                  <a:lnTo>
                    <a:pt x="506" y="265"/>
                  </a:lnTo>
                  <a:lnTo>
                    <a:pt x="506" y="265"/>
                  </a:lnTo>
                  <a:lnTo>
                    <a:pt x="506" y="265"/>
                  </a:lnTo>
                  <a:lnTo>
                    <a:pt x="508" y="265"/>
                  </a:lnTo>
                  <a:lnTo>
                    <a:pt x="508" y="265"/>
                  </a:lnTo>
                  <a:lnTo>
                    <a:pt x="508" y="263"/>
                  </a:lnTo>
                  <a:lnTo>
                    <a:pt x="508" y="260"/>
                  </a:lnTo>
                  <a:lnTo>
                    <a:pt x="508" y="258"/>
                  </a:lnTo>
                  <a:lnTo>
                    <a:pt x="508" y="258"/>
                  </a:lnTo>
                  <a:lnTo>
                    <a:pt x="511" y="256"/>
                  </a:lnTo>
                  <a:lnTo>
                    <a:pt x="511" y="253"/>
                  </a:lnTo>
                  <a:lnTo>
                    <a:pt x="511" y="253"/>
                  </a:lnTo>
                  <a:lnTo>
                    <a:pt x="511" y="253"/>
                  </a:lnTo>
                  <a:lnTo>
                    <a:pt x="511" y="251"/>
                  </a:lnTo>
                  <a:lnTo>
                    <a:pt x="513" y="249"/>
                  </a:lnTo>
                  <a:lnTo>
                    <a:pt x="511" y="249"/>
                  </a:lnTo>
                  <a:lnTo>
                    <a:pt x="513" y="246"/>
                  </a:lnTo>
                  <a:lnTo>
                    <a:pt x="515" y="244"/>
                  </a:lnTo>
                  <a:lnTo>
                    <a:pt x="515" y="241"/>
                  </a:lnTo>
                  <a:lnTo>
                    <a:pt x="518" y="239"/>
                  </a:lnTo>
                  <a:lnTo>
                    <a:pt x="518" y="239"/>
                  </a:lnTo>
                  <a:lnTo>
                    <a:pt x="518" y="239"/>
                  </a:lnTo>
                  <a:lnTo>
                    <a:pt x="515" y="237"/>
                  </a:lnTo>
                  <a:lnTo>
                    <a:pt x="515" y="237"/>
                  </a:lnTo>
                  <a:lnTo>
                    <a:pt x="515" y="237"/>
                  </a:lnTo>
                  <a:lnTo>
                    <a:pt x="518" y="237"/>
                  </a:lnTo>
                  <a:lnTo>
                    <a:pt x="518" y="237"/>
                  </a:lnTo>
                  <a:lnTo>
                    <a:pt x="518" y="237"/>
                  </a:lnTo>
                  <a:lnTo>
                    <a:pt x="518" y="234"/>
                  </a:lnTo>
                  <a:lnTo>
                    <a:pt x="520" y="234"/>
                  </a:lnTo>
                  <a:lnTo>
                    <a:pt x="522" y="227"/>
                  </a:lnTo>
                  <a:lnTo>
                    <a:pt x="520" y="227"/>
                  </a:lnTo>
                  <a:lnTo>
                    <a:pt x="520" y="227"/>
                  </a:lnTo>
                  <a:lnTo>
                    <a:pt x="520" y="227"/>
                  </a:lnTo>
                  <a:lnTo>
                    <a:pt x="520" y="227"/>
                  </a:lnTo>
                  <a:lnTo>
                    <a:pt x="520" y="227"/>
                  </a:lnTo>
                  <a:lnTo>
                    <a:pt x="520" y="225"/>
                  </a:lnTo>
                  <a:lnTo>
                    <a:pt x="522" y="223"/>
                  </a:lnTo>
                  <a:lnTo>
                    <a:pt x="522" y="223"/>
                  </a:lnTo>
                  <a:lnTo>
                    <a:pt x="525" y="220"/>
                  </a:lnTo>
                  <a:lnTo>
                    <a:pt x="525" y="220"/>
                  </a:lnTo>
                  <a:lnTo>
                    <a:pt x="525" y="220"/>
                  </a:lnTo>
                  <a:lnTo>
                    <a:pt x="525" y="218"/>
                  </a:lnTo>
                  <a:lnTo>
                    <a:pt x="525" y="218"/>
                  </a:lnTo>
                  <a:lnTo>
                    <a:pt x="522" y="218"/>
                  </a:lnTo>
                  <a:lnTo>
                    <a:pt x="522" y="218"/>
                  </a:lnTo>
                  <a:lnTo>
                    <a:pt x="522" y="218"/>
                  </a:lnTo>
                  <a:lnTo>
                    <a:pt x="522" y="215"/>
                  </a:lnTo>
                  <a:lnTo>
                    <a:pt x="522" y="215"/>
                  </a:lnTo>
                  <a:lnTo>
                    <a:pt x="522" y="215"/>
                  </a:lnTo>
                  <a:lnTo>
                    <a:pt x="525" y="215"/>
                  </a:lnTo>
                  <a:lnTo>
                    <a:pt x="525" y="215"/>
                  </a:lnTo>
                  <a:lnTo>
                    <a:pt x="525" y="215"/>
                  </a:lnTo>
                  <a:lnTo>
                    <a:pt x="525" y="213"/>
                  </a:lnTo>
                  <a:lnTo>
                    <a:pt x="525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5" y="208"/>
                  </a:lnTo>
                  <a:lnTo>
                    <a:pt x="525" y="206"/>
                  </a:lnTo>
                  <a:lnTo>
                    <a:pt x="527" y="208"/>
                  </a:lnTo>
                  <a:lnTo>
                    <a:pt x="527" y="208"/>
                  </a:lnTo>
                  <a:lnTo>
                    <a:pt x="525" y="208"/>
                  </a:lnTo>
                  <a:lnTo>
                    <a:pt x="525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27" y="208"/>
                  </a:lnTo>
                  <a:lnTo>
                    <a:pt x="530" y="206"/>
                  </a:lnTo>
                  <a:lnTo>
                    <a:pt x="530" y="206"/>
                  </a:lnTo>
                  <a:lnTo>
                    <a:pt x="530" y="204"/>
                  </a:lnTo>
                  <a:lnTo>
                    <a:pt x="530" y="204"/>
                  </a:lnTo>
                  <a:lnTo>
                    <a:pt x="527" y="204"/>
                  </a:lnTo>
                  <a:lnTo>
                    <a:pt x="527" y="204"/>
                  </a:lnTo>
                  <a:lnTo>
                    <a:pt x="527" y="204"/>
                  </a:lnTo>
                  <a:lnTo>
                    <a:pt x="527" y="201"/>
                  </a:lnTo>
                  <a:lnTo>
                    <a:pt x="530" y="201"/>
                  </a:lnTo>
                  <a:lnTo>
                    <a:pt x="530" y="199"/>
                  </a:lnTo>
                  <a:lnTo>
                    <a:pt x="530" y="199"/>
                  </a:lnTo>
                  <a:lnTo>
                    <a:pt x="527" y="197"/>
                  </a:lnTo>
                  <a:lnTo>
                    <a:pt x="527" y="197"/>
                  </a:lnTo>
                  <a:lnTo>
                    <a:pt x="522" y="194"/>
                  </a:lnTo>
                  <a:lnTo>
                    <a:pt x="518" y="192"/>
                  </a:lnTo>
                  <a:lnTo>
                    <a:pt x="513" y="187"/>
                  </a:lnTo>
                  <a:lnTo>
                    <a:pt x="508" y="185"/>
                  </a:lnTo>
                  <a:lnTo>
                    <a:pt x="504" y="180"/>
                  </a:lnTo>
                  <a:lnTo>
                    <a:pt x="501" y="178"/>
                  </a:lnTo>
                  <a:lnTo>
                    <a:pt x="496" y="175"/>
                  </a:lnTo>
                  <a:lnTo>
                    <a:pt x="492" y="170"/>
                  </a:lnTo>
                  <a:lnTo>
                    <a:pt x="487" y="168"/>
                  </a:lnTo>
                  <a:lnTo>
                    <a:pt x="487" y="168"/>
                  </a:lnTo>
                  <a:lnTo>
                    <a:pt x="482" y="163"/>
                  </a:lnTo>
                  <a:lnTo>
                    <a:pt x="478" y="161"/>
                  </a:lnTo>
                  <a:lnTo>
                    <a:pt x="473" y="159"/>
                  </a:lnTo>
                  <a:lnTo>
                    <a:pt x="468" y="154"/>
                  </a:lnTo>
                  <a:lnTo>
                    <a:pt x="463" y="152"/>
                  </a:lnTo>
                  <a:lnTo>
                    <a:pt x="459" y="149"/>
                  </a:lnTo>
                  <a:lnTo>
                    <a:pt x="454" y="144"/>
                  </a:lnTo>
                  <a:lnTo>
                    <a:pt x="452" y="142"/>
                  </a:lnTo>
                  <a:lnTo>
                    <a:pt x="452" y="142"/>
                  </a:lnTo>
                  <a:lnTo>
                    <a:pt x="449" y="140"/>
                  </a:lnTo>
                  <a:lnTo>
                    <a:pt x="449" y="137"/>
                  </a:lnTo>
                  <a:lnTo>
                    <a:pt x="449" y="137"/>
                  </a:lnTo>
                  <a:lnTo>
                    <a:pt x="449" y="135"/>
                  </a:lnTo>
                  <a:lnTo>
                    <a:pt x="447" y="135"/>
                  </a:lnTo>
                  <a:lnTo>
                    <a:pt x="447" y="135"/>
                  </a:lnTo>
                  <a:lnTo>
                    <a:pt x="444" y="135"/>
                  </a:lnTo>
                  <a:lnTo>
                    <a:pt x="442" y="135"/>
                  </a:lnTo>
                  <a:lnTo>
                    <a:pt x="442" y="135"/>
                  </a:lnTo>
                  <a:lnTo>
                    <a:pt x="442" y="133"/>
                  </a:lnTo>
                  <a:lnTo>
                    <a:pt x="442" y="133"/>
                  </a:lnTo>
                  <a:lnTo>
                    <a:pt x="442" y="133"/>
                  </a:lnTo>
                  <a:lnTo>
                    <a:pt x="442" y="133"/>
                  </a:lnTo>
                  <a:lnTo>
                    <a:pt x="442" y="133"/>
                  </a:lnTo>
                  <a:lnTo>
                    <a:pt x="442" y="130"/>
                  </a:lnTo>
                  <a:lnTo>
                    <a:pt x="442" y="130"/>
                  </a:lnTo>
                  <a:lnTo>
                    <a:pt x="442" y="130"/>
                  </a:lnTo>
                  <a:lnTo>
                    <a:pt x="442" y="130"/>
                  </a:lnTo>
                  <a:lnTo>
                    <a:pt x="442" y="128"/>
                  </a:lnTo>
                  <a:lnTo>
                    <a:pt x="444" y="128"/>
                  </a:lnTo>
                  <a:lnTo>
                    <a:pt x="444" y="128"/>
                  </a:lnTo>
                  <a:lnTo>
                    <a:pt x="447" y="128"/>
                  </a:lnTo>
                  <a:lnTo>
                    <a:pt x="447" y="126"/>
                  </a:lnTo>
                  <a:lnTo>
                    <a:pt x="447" y="126"/>
                  </a:lnTo>
                  <a:lnTo>
                    <a:pt x="447" y="126"/>
                  </a:lnTo>
                  <a:lnTo>
                    <a:pt x="447" y="126"/>
                  </a:lnTo>
                  <a:lnTo>
                    <a:pt x="447" y="118"/>
                  </a:lnTo>
                  <a:lnTo>
                    <a:pt x="447" y="118"/>
                  </a:lnTo>
                  <a:lnTo>
                    <a:pt x="447" y="111"/>
                  </a:lnTo>
                  <a:lnTo>
                    <a:pt x="444" y="111"/>
                  </a:lnTo>
                  <a:lnTo>
                    <a:pt x="440" y="109"/>
                  </a:lnTo>
                  <a:lnTo>
                    <a:pt x="433" y="104"/>
                  </a:lnTo>
                  <a:lnTo>
                    <a:pt x="428" y="102"/>
                  </a:lnTo>
                  <a:lnTo>
                    <a:pt x="418" y="95"/>
                  </a:lnTo>
                  <a:lnTo>
                    <a:pt x="407" y="88"/>
                  </a:lnTo>
                  <a:lnTo>
                    <a:pt x="395" y="83"/>
                  </a:lnTo>
                  <a:lnTo>
                    <a:pt x="383" y="76"/>
                  </a:lnTo>
                  <a:lnTo>
                    <a:pt x="371" y="69"/>
                  </a:lnTo>
                  <a:lnTo>
                    <a:pt x="359" y="64"/>
                  </a:lnTo>
                  <a:lnTo>
                    <a:pt x="350" y="57"/>
                  </a:lnTo>
                  <a:lnTo>
                    <a:pt x="338" y="50"/>
                  </a:lnTo>
                  <a:lnTo>
                    <a:pt x="326" y="45"/>
                  </a:lnTo>
                  <a:lnTo>
                    <a:pt x="317" y="40"/>
                  </a:lnTo>
                  <a:lnTo>
                    <a:pt x="314" y="38"/>
                  </a:lnTo>
                  <a:lnTo>
                    <a:pt x="302" y="31"/>
                  </a:lnTo>
                  <a:lnTo>
                    <a:pt x="291" y="26"/>
                  </a:lnTo>
                  <a:lnTo>
                    <a:pt x="288" y="24"/>
                  </a:lnTo>
                  <a:lnTo>
                    <a:pt x="279" y="19"/>
                  </a:lnTo>
                  <a:lnTo>
                    <a:pt x="269" y="12"/>
                  </a:lnTo>
                  <a:lnTo>
                    <a:pt x="257" y="5"/>
                  </a:lnTo>
                  <a:lnTo>
                    <a:pt x="253" y="5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48" y="2"/>
                  </a:lnTo>
                  <a:lnTo>
                    <a:pt x="248" y="2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5" y="2"/>
                  </a:lnTo>
                  <a:lnTo>
                    <a:pt x="73" y="2"/>
                  </a:lnTo>
                  <a:lnTo>
                    <a:pt x="73" y="2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3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5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6" y="14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8" y="19"/>
                  </a:lnTo>
                  <a:lnTo>
                    <a:pt x="68" y="19"/>
                  </a:lnTo>
                  <a:lnTo>
                    <a:pt x="68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75" y="28"/>
                  </a:lnTo>
                  <a:lnTo>
                    <a:pt x="75" y="28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8" y="33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80" y="36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3"/>
                  </a:lnTo>
                  <a:lnTo>
                    <a:pt x="80" y="43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80" y="50"/>
                  </a:lnTo>
                  <a:lnTo>
                    <a:pt x="78" y="52"/>
                  </a:lnTo>
                  <a:lnTo>
                    <a:pt x="80" y="52"/>
                  </a:lnTo>
                  <a:lnTo>
                    <a:pt x="80" y="52"/>
                  </a:lnTo>
                  <a:lnTo>
                    <a:pt x="80" y="57"/>
                  </a:lnTo>
                  <a:lnTo>
                    <a:pt x="80" y="55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2" y="57"/>
                  </a:lnTo>
                  <a:lnTo>
                    <a:pt x="82" y="59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80" y="73"/>
                  </a:lnTo>
                  <a:lnTo>
                    <a:pt x="80" y="73"/>
                  </a:lnTo>
                  <a:lnTo>
                    <a:pt x="80" y="73"/>
                  </a:lnTo>
                  <a:lnTo>
                    <a:pt x="78" y="73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8" y="76"/>
                  </a:lnTo>
                  <a:lnTo>
                    <a:pt x="75" y="76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1" y="73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1" y="85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59" y="90"/>
                  </a:lnTo>
                  <a:lnTo>
                    <a:pt x="61" y="90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3" y="90"/>
                  </a:lnTo>
                  <a:lnTo>
                    <a:pt x="61" y="92"/>
                  </a:lnTo>
                  <a:lnTo>
                    <a:pt x="61" y="95"/>
                  </a:lnTo>
                  <a:lnTo>
                    <a:pt x="61" y="95"/>
                  </a:lnTo>
                  <a:lnTo>
                    <a:pt x="61" y="97"/>
                  </a:lnTo>
                  <a:lnTo>
                    <a:pt x="59" y="97"/>
                  </a:lnTo>
                  <a:lnTo>
                    <a:pt x="59" y="99"/>
                  </a:lnTo>
                  <a:lnTo>
                    <a:pt x="59" y="99"/>
                  </a:lnTo>
                  <a:lnTo>
                    <a:pt x="59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63" y="102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8" y="104"/>
                  </a:lnTo>
                  <a:lnTo>
                    <a:pt x="71" y="104"/>
                  </a:lnTo>
                  <a:lnTo>
                    <a:pt x="71" y="104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1" y="107"/>
                  </a:lnTo>
                  <a:lnTo>
                    <a:pt x="73" y="107"/>
                  </a:lnTo>
                  <a:lnTo>
                    <a:pt x="73" y="107"/>
                  </a:lnTo>
                  <a:lnTo>
                    <a:pt x="73" y="107"/>
                  </a:lnTo>
                  <a:lnTo>
                    <a:pt x="75" y="107"/>
                  </a:lnTo>
                  <a:lnTo>
                    <a:pt x="75" y="107"/>
                  </a:lnTo>
                  <a:lnTo>
                    <a:pt x="75" y="107"/>
                  </a:lnTo>
                  <a:lnTo>
                    <a:pt x="80" y="107"/>
                  </a:lnTo>
                  <a:lnTo>
                    <a:pt x="80" y="107"/>
                  </a:lnTo>
                  <a:lnTo>
                    <a:pt x="80" y="107"/>
                  </a:lnTo>
                  <a:lnTo>
                    <a:pt x="80" y="107"/>
                  </a:lnTo>
                  <a:lnTo>
                    <a:pt x="78" y="109"/>
                  </a:lnTo>
                  <a:lnTo>
                    <a:pt x="78" y="111"/>
                  </a:lnTo>
                  <a:lnTo>
                    <a:pt x="78" y="111"/>
                  </a:lnTo>
                  <a:lnTo>
                    <a:pt x="80" y="111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4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80" y="121"/>
                  </a:lnTo>
                  <a:lnTo>
                    <a:pt x="80" y="121"/>
                  </a:lnTo>
                  <a:lnTo>
                    <a:pt x="80" y="121"/>
                  </a:lnTo>
                  <a:lnTo>
                    <a:pt x="78" y="123"/>
                  </a:lnTo>
                  <a:lnTo>
                    <a:pt x="78" y="123"/>
                  </a:lnTo>
                  <a:lnTo>
                    <a:pt x="75" y="123"/>
                  </a:lnTo>
                  <a:lnTo>
                    <a:pt x="75" y="123"/>
                  </a:lnTo>
                  <a:lnTo>
                    <a:pt x="75" y="123"/>
                  </a:lnTo>
                  <a:lnTo>
                    <a:pt x="75" y="123"/>
                  </a:lnTo>
                  <a:lnTo>
                    <a:pt x="73" y="123"/>
                  </a:lnTo>
                  <a:lnTo>
                    <a:pt x="73" y="126"/>
                  </a:lnTo>
                  <a:lnTo>
                    <a:pt x="71" y="126"/>
                  </a:lnTo>
                  <a:lnTo>
                    <a:pt x="71" y="126"/>
                  </a:lnTo>
                  <a:lnTo>
                    <a:pt x="68" y="126"/>
                  </a:lnTo>
                  <a:lnTo>
                    <a:pt x="68" y="128"/>
                  </a:lnTo>
                  <a:lnTo>
                    <a:pt x="68" y="128"/>
                  </a:lnTo>
                  <a:lnTo>
                    <a:pt x="71" y="128"/>
                  </a:lnTo>
                  <a:lnTo>
                    <a:pt x="71" y="130"/>
                  </a:lnTo>
                  <a:lnTo>
                    <a:pt x="68" y="133"/>
                  </a:lnTo>
                  <a:lnTo>
                    <a:pt x="66" y="133"/>
                  </a:lnTo>
                  <a:lnTo>
                    <a:pt x="66" y="133"/>
                  </a:lnTo>
                  <a:lnTo>
                    <a:pt x="66" y="135"/>
                  </a:lnTo>
                  <a:lnTo>
                    <a:pt x="66" y="135"/>
                  </a:lnTo>
                  <a:lnTo>
                    <a:pt x="63" y="135"/>
                  </a:lnTo>
                  <a:lnTo>
                    <a:pt x="63" y="135"/>
                  </a:lnTo>
                  <a:lnTo>
                    <a:pt x="63" y="135"/>
                  </a:lnTo>
                  <a:lnTo>
                    <a:pt x="63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135"/>
                  </a:lnTo>
                  <a:lnTo>
                    <a:pt x="61" y="137"/>
                  </a:lnTo>
                  <a:lnTo>
                    <a:pt x="59" y="137"/>
                  </a:lnTo>
                  <a:lnTo>
                    <a:pt x="59" y="137"/>
                  </a:lnTo>
                  <a:lnTo>
                    <a:pt x="59" y="140"/>
                  </a:lnTo>
                  <a:lnTo>
                    <a:pt x="59" y="140"/>
                  </a:lnTo>
                  <a:lnTo>
                    <a:pt x="59" y="142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6" y="147"/>
                  </a:lnTo>
                  <a:lnTo>
                    <a:pt x="56" y="147"/>
                  </a:lnTo>
                  <a:lnTo>
                    <a:pt x="56" y="149"/>
                  </a:lnTo>
                  <a:lnTo>
                    <a:pt x="56" y="149"/>
                  </a:lnTo>
                  <a:lnTo>
                    <a:pt x="56" y="149"/>
                  </a:lnTo>
                  <a:lnTo>
                    <a:pt x="54" y="149"/>
                  </a:lnTo>
                  <a:lnTo>
                    <a:pt x="52" y="149"/>
                  </a:lnTo>
                  <a:lnTo>
                    <a:pt x="52" y="154"/>
                  </a:lnTo>
                  <a:lnTo>
                    <a:pt x="47" y="156"/>
                  </a:lnTo>
                  <a:lnTo>
                    <a:pt x="47" y="156"/>
                  </a:lnTo>
                  <a:lnTo>
                    <a:pt x="47" y="161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5" y="166"/>
                  </a:lnTo>
                  <a:lnTo>
                    <a:pt x="42" y="168"/>
                  </a:lnTo>
                  <a:lnTo>
                    <a:pt x="40" y="170"/>
                  </a:lnTo>
                  <a:lnTo>
                    <a:pt x="37" y="170"/>
                  </a:lnTo>
                  <a:lnTo>
                    <a:pt x="37" y="175"/>
                  </a:lnTo>
                  <a:lnTo>
                    <a:pt x="35" y="175"/>
                  </a:lnTo>
                  <a:lnTo>
                    <a:pt x="35" y="175"/>
                  </a:lnTo>
                  <a:lnTo>
                    <a:pt x="35" y="178"/>
                  </a:lnTo>
                  <a:lnTo>
                    <a:pt x="33" y="178"/>
                  </a:lnTo>
                  <a:lnTo>
                    <a:pt x="30" y="180"/>
                  </a:lnTo>
                  <a:lnTo>
                    <a:pt x="28" y="180"/>
                  </a:lnTo>
                  <a:lnTo>
                    <a:pt x="28" y="180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26" y="180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82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3" y="185"/>
                  </a:lnTo>
                  <a:lnTo>
                    <a:pt x="21" y="185"/>
                  </a:lnTo>
                  <a:lnTo>
                    <a:pt x="21" y="185"/>
                  </a:lnTo>
                  <a:lnTo>
                    <a:pt x="19" y="185"/>
                  </a:lnTo>
                  <a:lnTo>
                    <a:pt x="16" y="185"/>
                  </a:lnTo>
                  <a:lnTo>
                    <a:pt x="4" y="185"/>
                  </a:lnTo>
                  <a:lnTo>
                    <a:pt x="4" y="185"/>
                  </a:lnTo>
                  <a:lnTo>
                    <a:pt x="4" y="187"/>
                  </a:lnTo>
                  <a:lnTo>
                    <a:pt x="4" y="192"/>
                  </a:lnTo>
                  <a:lnTo>
                    <a:pt x="2" y="201"/>
                  </a:lnTo>
                  <a:lnTo>
                    <a:pt x="0" y="206"/>
                  </a:lnTo>
                  <a:lnTo>
                    <a:pt x="0" y="211"/>
                  </a:lnTo>
                  <a:lnTo>
                    <a:pt x="2" y="215"/>
                  </a:lnTo>
                  <a:lnTo>
                    <a:pt x="2" y="215"/>
                  </a:lnTo>
                  <a:lnTo>
                    <a:pt x="2" y="220"/>
                  </a:lnTo>
                  <a:lnTo>
                    <a:pt x="7" y="227"/>
                  </a:lnTo>
                  <a:lnTo>
                    <a:pt x="9" y="234"/>
                  </a:lnTo>
                  <a:lnTo>
                    <a:pt x="14" y="249"/>
                  </a:lnTo>
                  <a:lnTo>
                    <a:pt x="16" y="251"/>
                  </a:lnTo>
                  <a:lnTo>
                    <a:pt x="14" y="256"/>
                  </a:lnTo>
                  <a:lnTo>
                    <a:pt x="14" y="258"/>
                  </a:lnTo>
                  <a:lnTo>
                    <a:pt x="9" y="265"/>
                  </a:lnTo>
                  <a:lnTo>
                    <a:pt x="9" y="268"/>
                  </a:lnTo>
                  <a:lnTo>
                    <a:pt x="9" y="270"/>
                  </a:lnTo>
                  <a:lnTo>
                    <a:pt x="9" y="277"/>
                  </a:lnTo>
                  <a:lnTo>
                    <a:pt x="11" y="282"/>
                  </a:lnTo>
                  <a:lnTo>
                    <a:pt x="11" y="284"/>
                  </a:lnTo>
                  <a:lnTo>
                    <a:pt x="14" y="286"/>
                  </a:lnTo>
                  <a:lnTo>
                    <a:pt x="16" y="291"/>
                  </a:lnTo>
                  <a:lnTo>
                    <a:pt x="19" y="298"/>
                  </a:lnTo>
                  <a:lnTo>
                    <a:pt x="21" y="301"/>
                  </a:lnTo>
                  <a:lnTo>
                    <a:pt x="23" y="303"/>
                  </a:lnTo>
                  <a:lnTo>
                    <a:pt x="30" y="308"/>
                  </a:lnTo>
                  <a:lnTo>
                    <a:pt x="35" y="310"/>
                  </a:lnTo>
                  <a:lnTo>
                    <a:pt x="37" y="312"/>
                  </a:lnTo>
                  <a:lnTo>
                    <a:pt x="40" y="315"/>
                  </a:lnTo>
                  <a:lnTo>
                    <a:pt x="49" y="324"/>
                  </a:lnTo>
                  <a:lnTo>
                    <a:pt x="52" y="329"/>
                  </a:lnTo>
                  <a:lnTo>
                    <a:pt x="56" y="339"/>
                  </a:lnTo>
                  <a:lnTo>
                    <a:pt x="59" y="346"/>
                  </a:lnTo>
                  <a:lnTo>
                    <a:pt x="59" y="348"/>
                  </a:lnTo>
                  <a:lnTo>
                    <a:pt x="59" y="353"/>
                  </a:lnTo>
                  <a:lnTo>
                    <a:pt x="71" y="372"/>
                  </a:lnTo>
                  <a:lnTo>
                    <a:pt x="75" y="381"/>
                  </a:lnTo>
                  <a:lnTo>
                    <a:pt x="75" y="386"/>
                  </a:lnTo>
                  <a:lnTo>
                    <a:pt x="78" y="391"/>
                  </a:lnTo>
                  <a:lnTo>
                    <a:pt x="80" y="395"/>
                  </a:lnTo>
                  <a:lnTo>
                    <a:pt x="85" y="400"/>
                  </a:lnTo>
                  <a:lnTo>
                    <a:pt x="87" y="405"/>
                  </a:lnTo>
                  <a:lnTo>
                    <a:pt x="89" y="405"/>
                  </a:lnTo>
                  <a:lnTo>
                    <a:pt x="92" y="407"/>
                  </a:lnTo>
                  <a:lnTo>
                    <a:pt x="94" y="407"/>
                  </a:lnTo>
                  <a:lnTo>
                    <a:pt x="97" y="407"/>
                  </a:lnTo>
                  <a:lnTo>
                    <a:pt x="97" y="407"/>
                  </a:lnTo>
                  <a:lnTo>
                    <a:pt x="99" y="407"/>
                  </a:lnTo>
                  <a:lnTo>
                    <a:pt x="99" y="407"/>
                  </a:lnTo>
                  <a:lnTo>
                    <a:pt x="101" y="407"/>
                  </a:lnTo>
                  <a:lnTo>
                    <a:pt x="101" y="407"/>
                  </a:lnTo>
                  <a:lnTo>
                    <a:pt x="101" y="407"/>
                  </a:lnTo>
                  <a:lnTo>
                    <a:pt x="104" y="407"/>
                  </a:lnTo>
                  <a:lnTo>
                    <a:pt x="104" y="410"/>
                  </a:lnTo>
                  <a:lnTo>
                    <a:pt x="104" y="407"/>
                  </a:lnTo>
                  <a:lnTo>
                    <a:pt x="104" y="407"/>
                  </a:lnTo>
                  <a:lnTo>
                    <a:pt x="106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07"/>
                  </a:lnTo>
                  <a:lnTo>
                    <a:pt x="108" y="410"/>
                  </a:lnTo>
                  <a:lnTo>
                    <a:pt x="111" y="410"/>
                  </a:lnTo>
                  <a:lnTo>
                    <a:pt x="111" y="410"/>
                  </a:lnTo>
                  <a:lnTo>
                    <a:pt x="111" y="410"/>
                  </a:lnTo>
                  <a:lnTo>
                    <a:pt x="113" y="410"/>
                  </a:lnTo>
                  <a:lnTo>
                    <a:pt x="113" y="410"/>
                  </a:lnTo>
                  <a:lnTo>
                    <a:pt x="116" y="410"/>
                  </a:lnTo>
                  <a:lnTo>
                    <a:pt x="116" y="412"/>
                  </a:lnTo>
                  <a:lnTo>
                    <a:pt x="118" y="412"/>
                  </a:lnTo>
                  <a:lnTo>
                    <a:pt x="118" y="412"/>
                  </a:lnTo>
                  <a:lnTo>
                    <a:pt x="118" y="414"/>
                  </a:lnTo>
                  <a:lnTo>
                    <a:pt x="118" y="417"/>
                  </a:lnTo>
                  <a:lnTo>
                    <a:pt x="120" y="419"/>
                  </a:lnTo>
                  <a:lnTo>
                    <a:pt x="120" y="419"/>
                  </a:lnTo>
                  <a:lnTo>
                    <a:pt x="125" y="424"/>
                  </a:lnTo>
                  <a:lnTo>
                    <a:pt x="127" y="424"/>
                  </a:lnTo>
                  <a:lnTo>
                    <a:pt x="127" y="424"/>
                  </a:lnTo>
                  <a:lnTo>
                    <a:pt x="130" y="424"/>
                  </a:lnTo>
                  <a:lnTo>
                    <a:pt x="130" y="424"/>
                  </a:lnTo>
                  <a:lnTo>
                    <a:pt x="132" y="424"/>
                  </a:lnTo>
                  <a:lnTo>
                    <a:pt x="139" y="426"/>
                  </a:lnTo>
                  <a:lnTo>
                    <a:pt x="139" y="426"/>
                  </a:lnTo>
                  <a:lnTo>
                    <a:pt x="139" y="431"/>
                  </a:lnTo>
                  <a:lnTo>
                    <a:pt x="139" y="431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4" y="431"/>
                  </a:lnTo>
                  <a:lnTo>
                    <a:pt x="144" y="431"/>
                  </a:lnTo>
                  <a:lnTo>
                    <a:pt x="146" y="431"/>
                  </a:lnTo>
                  <a:lnTo>
                    <a:pt x="149" y="433"/>
                  </a:lnTo>
                  <a:lnTo>
                    <a:pt x="149" y="433"/>
                  </a:lnTo>
                  <a:lnTo>
                    <a:pt x="149" y="433"/>
                  </a:lnTo>
                  <a:lnTo>
                    <a:pt x="149" y="433"/>
                  </a:lnTo>
                  <a:lnTo>
                    <a:pt x="151" y="433"/>
                  </a:lnTo>
                  <a:lnTo>
                    <a:pt x="151" y="433"/>
                  </a:lnTo>
                  <a:lnTo>
                    <a:pt x="151" y="433"/>
                  </a:lnTo>
                  <a:lnTo>
                    <a:pt x="153" y="436"/>
                  </a:lnTo>
                  <a:lnTo>
                    <a:pt x="153" y="436"/>
                  </a:lnTo>
                  <a:lnTo>
                    <a:pt x="156" y="436"/>
                  </a:lnTo>
                  <a:lnTo>
                    <a:pt x="156" y="436"/>
                  </a:lnTo>
                  <a:lnTo>
                    <a:pt x="163" y="436"/>
                  </a:lnTo>
                  <a:lnTo>
                    <a:pt x="165" y="436"/>
                  </a:lnTo>
                  <a:lnTo>
                    <a:pt x="168" y="438"/>
                  </a:lnTo>
                  <a:lnTo>
                    <a:pt x="168" y="438"/>
                  </a:lnTo>
                  <a:lnTo>
                    <a:pt x="170" y="440"/>
                  </a:lnTo>
                  <a:lnTo>
                    <a:pt x="170" y="443"/>
                  </a:lnTo>
                  <a:lnTo>
                    <a:pt x="170" y="443"/>
                  </a:lnTo>
                  <a:lnTo>
                    <a:pt x="172" y="443"/>
                  </a:lnTo>
                  <a:lnTo>
                    <a:pt x="177" y="443"/>
                  </a:lnTo>
                  <a:lnTo>
                    <a:pt x="182" y="445"/>
                  </a:lnTo>
                  <a:lnTo>
                    <a:pt x="182" y="445"/>
                  </a:lnTo>
                  <a:lnTo>
                    <a:pt x="182" y="445"/>
                  </a:lnTo>
                  <a:lnTo>
                    <a:pt x="182" y="445"/>
                  </a:lnTo>
                  <a:lnTo>
                    <a:pt x="182" y="447"/>
                  </a:lnTo>
                  <a:lnTo>
                    <a:pt x="184" y="447"/>
                  </a:lnTo>
                  <a:lnTo>
                    <a:pt x="184" y="447"/>
                  </a:lnTo>
                  <a:lnTo>
                    <a:pt x="184" y="447"/>
                  </a:lnTo>
                  <a:lnTo>
                    <a:pt x="184" y="447"/>
                  </a:lnTo>
                  <a:lnTo>
                    <a:pt x="186" y="447"/>
                  </a:lnTo>
                  <a:lnTo>
                    <a:pt x="191" y="450"/>
                  </a:lnTo>
                  <a:lnTo>
                    <a:pt x="191" y="450"/>
                  </a:lnTo>
                  <a:lnTo>
                    <a:pt x="194" y="450"/>
                  </a:lnTo>
                  <a:lnTo>
                    <a:pt x="194" y="450"/>
                  </a:lnTo>
                  <a:lnTo>
                    <a:pt x="196" y="450"/>
                  </a:lnTo>
                  <a:lnTo>
                    <a:pt x="196" y="450"/>
                  </a:lnTo>
                  <a:lnTo>
                    <a:pt x="198" y="452"/>
                  </a:lnTo>
                  <a:lnTo>
                    <a:pt x="203" y="454"/>
                  </a:lnTo>
                  <a:lnTo>
                    <a:pt x="203" y="454"/>
                  </a:lnTo>
                  <a:lnTo>
                    <a:pt x="203" y="454"/>
                  </a:lnTo>
                  <a:lnTo>
                    <a:pt x="205" y="457"/>
                  </a:lnTo>
                  <a:lnTo>
                    <a:pt x="205" y="457"/>
                  </a:lnTo>
                  <a:lnTo>
                    <a:pt x="205" y="457"/>
                  </a:lnTo>
                  <a:lnTo>
                    <a:pt x="208" y="454"/>
                  </a:lnTo>
                  <a:lnTo>
                    <a:pt x="208" y="454"/>
                  </a:lnTo>
                  <a:lnTo>
                    <a:pt x="208" y="454"/>
                  </a:lnTo>
                  <a:lnTo>
                    <a:pt x="210" y="454"/>
                  </a:lnTo>
                  <a:lnTo>
                    <a:pt x="210" y="454"/>
                  </a:lnTo>
                  <a:lnTo>
                    <a:pt x="210" y="454"/>
                  </a:lnTo>
                  <a:lnTo>
                    <a:pt x="210" y="454"/>
                  </a:lnTo>
                  <a:lnTo>
                    <a:pt x="213" y="454"/>
                  </a:lnTo>
                  <a:lnTo>
                    <a:pt x="213" y="454"/>
                  </a:lnTo>
                  <a:lnTo>
                    <a:pt x="215" y="457"/>
                  </a:lnTo>
                  <a:lnTo>
                    <a:pt x="217" y="459"/>
                  </a:lnTo>
                  <a:lnTo>
                    <a:pt x="217" y="459"/>
                  </a:lnTo>
                  <a:lnTo>
                    <a:pt x="217" y="462"/>
                  </a:lnTo>
                  <a:lnTo>
                    <a:pt x="220" y="462"/>
                  </a:lnTo>
                  <a:lnTo>
                    <a:pt x="220" y="462"/>
                  </a:lnTo>
                  <a:lnTo>
                    <a:pt x="222" y="462"/>
                  </a:lnTo>
                  <a:lnTo>
                    <a:pt x="224" y="462"/>
                  </a:lnTo>
                  <a:lnTo>
                    <a:pt x="224" y="462"/>
                  </a:lnTo>
                  <a:lnTo>
                    <a:pt x="227" y="462"/>
                  </a:lnTo>
                  <a:lnTo>
                    <a:pt x="229" y="462"/>
                  </a:lnTo>
                  <a:lnTo>
                    <a:pt x="229" y="462"/>
                  </a:lnTo>
                  <a:lnTo>
                    <a:pt x="231" y="462"/>
                  </a:lnTo>
                  <a:lnTo>
                    <a:pt x="231" y="462"/>
                  </a:lnTo>
                  <a:lnTo>
                    <a:pt x="231" y="462"/>
                  </a:lnTo>
                  <a:lnTo>
                    <a:pt x="234" y="462"/>
                  </a:lnTo>
                  <a:lnTo>
                    <a:pt x="236" y="459"/>
                  </a:lnTo>
                  <a:lnTo>
                    <a:pt x="236" y="462"/>
                  </a:lnTo>
                  <a:lnTo>
                    <a:pt x="239" y="462"/>
                  </a:lnTo>
                  <a:lnTo>
                    <a:pt x="241" y="464"/>
                  </a:lnTo>
                  <a:lnTo>
                    <a:pt x="241" y="464"/>
                  </a:lnTo>
                  <a:lnTo>
                    <a:pt x="243" y="464"/>
                  </a:lnTo>
                  <a:lnTo>
                    <a:pt x="243" y="466"/>
                  </a:lnTo>
                  <a:lnTo>
                    <a:pt x="246" y="466"/>
                  </a:lnTo>
                  <a:lnTo>
                    <a:pt x="246" y="466"/>
                  </a:lnTo>
                  <a:lnTo>
                    <a:pt x="246" y="466"/>
                  </a:lnTo>
                  <a:lnTo>
                    <a:pt x="246" y="466"/>
                  </a:lnTo>
                  <a:lnTo>
                    <a:pt x="248" y="466"/>
                  </a:lnTo>
                  <a:lnTo>
                    <a:pt x="248" y="464"/>
                  </a:lnTo>
                  <a:lnTo>
                    <a:pt x="248" y="464"/>
                  </a:lnTo>
                  <a:lnTo>
                    <a:pt x="248" y="464"/>
                  </a:lnTo>
                  <a:lnTo>
                    <a:pt x="248" y="462"/>
                  </a:lnTo>
                  <a:lnTo>
                    <a:pt x="248" y="462"/>
                  </a:lnTo>
                  <a:lnTo>
                    <a:pt x="248" y="459"/>
                  </a:lnTo>
                  <a:lnTo>
                    <a:pt x="248" y="457"/>
                  </a:lnTo>
                  <a:lnTo>
                    <a:pt x="248" y="457"/>
                  </a:lnTo>
                  <a:lnTo>
                    <a:pt x="250" y="454"/>
                  </a:lnTo>
                  <a:lnTo>
                    <a:pt x="250" y="454"/>
                  </a:lnTo>
                  <a:lnTo>
                    <a:pt x="253" y="454"/>
                  </a:lnTo>
                  <a:lnTo>
                    <a:pt x="255" y="457"/>
                  </a:lnTo>
                  <a:lnTo>
                    <a:pt x="255" y="457"/>
                  </a:lnTo>
                  <a:lnTo>
                    <a:pt x="255" y="457"/>
                  </a:lnTo>
                  <a:lnTo>
                    <a:pt x="255" y="457"/>
                  </a:lnTo>
                  <a:lnTo>
                    <a:pt x="257" y="459"/>
                  </a:lnTo>
                  <a:lnTo>
                    <a:pt x="257" y="459"/>
                  </a:lnTo>
                  <a:lnTo>
                    <a:pt x="257" y="462"/>
                  </a:lnTo>
                  <a:lnTo>
                    <a:pt x="260" y="462"/>
                  </a:lnTo>
                  <a:lnTo>
                    <a:pt x="265" y="466"/>
                  </a:lnTo>
                  <a:lnTo>
                    <a:pt x="267" y="466"/>
                  </a:lnTo>
                  <a:lnTo>
                    <a:pt x="267" y="469"/>
                  </a:lnTo>
                  <a:lnTo>
                    <a:pt x="267" y="469"/>
                  </a:lnTo>
                  <a:lnTo>
                    <a:pt x="267" y="471"/>
                  </a:lnTo>
                  <a:lnTo>
                    <a:pt x="267" y="471"/>
                  </a:lnTo>
                  <a:lnTo>
                    <a:pt x="269" y="471"/>
                  </a:lnTo>
                  <a:lnTo>
                    <a:pt x="269" y="471"/>
                  </a:lnTo>
                  <a:lnTo>
                    <a:pt x="269" y="473"/>
                  </a:lnTo>
                  <a:lnTo>
                    <a:pt x="269" y="473"/>
                  </a:lnTo>
                  <a:lnTo>
                    <a:pt x="276" y="481"/>
                  </a:lnTo>
                  <a:lnTo>
                    <a:pt x="276" y="481"/>
                  </a:lnTo>
                  <a:lnTo>
                    <a:pt x="279" y="483"/>
                  </a:lnTo>
                  <a:lnTo>
                    <a:pt x="279" y="485"/>
                  </a:lnTo>
                  <a:lnTo>
                    <a:pt x="279" y="485"/>
                  </a:lnTo>
                  <a:lnTo>
                    <a:pt x="279" y="485"/>
                  </a:lnTo>
                  <a:lnTo>
                    <a:pt x="279" y="488"/>
                  </a:lnTo>
                  <a:lnTo>
                    <a:pt x="279" y="488"/>
                  </a:lnTo>
                  <a:lnTo>
                    <a:pt x="279" y="490"/>
                  </a:lnTo>
                  <a:lnTo>
                    <a:pt x="281" y="492"/>
                  </a:lnTo>
                  <a:lnTo>
                    <a:pt x="281" y="497"/>
                  </a:lnTo>
                  <a:lnTo>
                    <a:pt x="281" y="497"/>
                  </a:lnTo>
                  <a:lnTo>
                    <a:pt x="281" y="497"/>
                  </a:lnTo>
                  <a:lnTo>
                    <a:pt x="281" y="499"/>
                  </a:lnTo>
                  <a:lnTo>
                    <a:pt x="281" y="504"/>
                  </a:lnTo>
                  <a:lnTo>
                    <a:pt x="281" y="507"/>
                  </a:lnTo>
                  <a:lnTo>
                    <a:pt x="281" y="507"/>
                  </a:lnTo>
                  <a:lnTo>
                    <a:pt x="281" y="509"/>
                  </a:lnTo>
                  <a:lnTo>
                    <a:pt x="281" y="509"/>
                  </a:lnTo>
                  <a:lnTo>
                    <a:pt x="281" y="511"/>
                  </a:lnTo>
                  <a:lnTo>
                    <a:pt x="281" y="511"/>
                  </a:lnTo>
                  <a:lnTo>
                    <a:pt x="281" y="511"/>
                  </a:lnTo>
                  <a:lnTo>
                    <a:pt x="281" y="511"/>
                  </a:lnTo>
                  <a:lnTo>
                    <a:pt x="281" y="511"/>
                  </a:lnTo>
                  <a:lnTo>
                    <a:pt x="281" y="514"/>
                  </a:lnTo>
                  <a:lnTo>
                    <a:pt x="281" y="514"/>
                  </a:lnTo>
                  <a:lnTo>
                    <a:pt x="284" y="514"/>
                  </a:lnTo>
                  <a:lnTo>
                    <a:pt x="284" y="514"/>
                  </a:lnTo>
                  <a:lnTo>
                    <a:pt x="284" y="514"/>
                  </a:lnTo>
                  <a:lnTo>
                    <a:pt x="284" y="514"/>
                  </a:lnTo>
                  <a:lnTo>
                    <a:pt x="284" y="514"/>
                  </a:lnTo>
                  <a:lnTo>
                    <a:pt x="284" y="516"/>
                  </a:lnTo>
                  <a:lnTo>
                    <a:pt x="284" y="516"/>
                  </a:lnTo>
                  <a:lnTo>
                    <a:pt x="286" y="518"/>
                  </a:lnTo>
                  <a:lnTo>
                    <a:pt x="286" y="518"/>
                  </a:lnTo>
                  <a:lnTo>
                    <a:pt x="286" y="521"/>
                  </a:lnTo>
                  <a:lnTo>
                    <a:pt x="284" y="521"/>
                  </a:lnTo>
                  <a:lnTo>
                    <a:pt x="286" y="521"/>
                  </a:lnTo>
                  <a:lnTo>
                    <a:pt x="286" y="521"/>
                  </a:lnTo>
                  <a:lnTo>
                    <a:pt x="286" y="521"/>
                  </a:lnTo>
                  <a:lnTo>
                    <a:pt x="286" y="523"/>
                  </a:lnTo>
                  <a:lnTo>
                    <a:pt x="286" y="523"/>
                  </a:lnTo>
                  <a:lnTo>
                    <a:pt x="286" y="523"/>
                  </a:lnTo>
                  <a:lnTo>
                    <a:pt x="286" y="523"/>
                  </a:lnTo>
                  <a:lnTo>
                    <a:pt x="286" y="523"/>
                  </a:lnTo>
                  <a:lnTo>
                    <a:pt x="286" y="525"/>
                  </a:lnTo>
                  <a:lnTo>
                    <a:pt x="284" y="528"/>
                  </a:lnTo>
                  <a:lnTo>
                    <a:pt x="284" y="530"/>
                  </a:lnTo>
                  <a:lnTo>
                    <a:pt x="284" y="533"/>
                  </a:lnTo>
                  <a:lnTo>
                    <a:pt x="284" y="535"/>
                  </a:lnTo>
                  <a:lnTo>
                    <a:pt x="284" y="535"/>
                  </a:lnTo>
                  <a:lnTo>
                    <a:pt x="281" y="535"/>
                  </a:lnTo>
                  <a:lnTo>
                    <a:pt x="281" y="537"/>
                  </a:lnTo>
                  <a:lnTo>
                    <a:pt x="281" y="537"/>
                  </a:lnTo>
                  <a:lnTo>
                    <a:pt x="284" y="540"/>
                  </a:lnTo>
                  <a:lnTo>
                    <a:pt x="284" y="542"/>
                  </a:lnTo>
                  <a:lnTo>
                    <a:pt x="284" y="542"/>
                  </a:lnTo>
                  <a:lnTo>
                    <a:pt x="286" y="544"/>
                  </a:lnTo>
                  <a:lnTo>
                    <a:pt x="286" y="547"/>
                  </a:lnTo>
                  <a:lnTo>
                    <a:pt x="286" y="547"/>
                  </a:lnTo>
                  <a:lnTo>
                    <a:pt x="286" y="547"/>
                  </a:lnTo>
                  <a:lnTo>
                    <a:pt x="288" y="547"/>
                  </a:lnTo>
                  <a:lnTo>
                    <a:pt x="288" y="547"/>
                  </a:lnTo>
                  <a:lnTo>
                    <a:pt x="288" y="547"/>
                  </a:lnTo>
                  <a:lnTo>
                    <a:pt x="288" y="549"/>
                  </a:lnTo>
                  <a:lnTo>
                    <a:pt x="288" y="549"/>
                  </a:lnTo>
                  <a:lnTo>
                    <a:pt x="288" y="549"/>
                  </a:lnTo>
                  <a:lnTo>
                    <a:pt x="291" y="552"/>
                  </a:lnTo>
                  <a:lnTo>
                    <a:pt x="291" y="552"/>
                  </a:lnTo>
                  <a:lnTo>
                    <a:pt x="291" y="552"/>
                  </a:lnTo>
                  <a:lnTo>
                    <a:pt x="291" y="552"/>
                  </a:lnTo>
                  <a:lnTo>
                    <a:pt x="291" y="552"/>
                  </a:lnTo>
                  <a:lnTo>
                    <a:pt x="288" y="552"/>
                  </a:lnTo>
                  <a:lnTo>
                    <a:pt x="291" y="554"/>
                  </a:lnTo>
                  <a:lnTo>
                    <a:pt x="291" y="556"/>
                  </a:lnTo>
                  <a:lnTo>
                    <a:pt x="291" y="556"/>
                  </a:lnTo>
                  <a:lnTo>
                    <a:pt x="293" y="554"/>
                  </a:lnTo>
                  <a:lnTo>
                    <a:pt x="293" y="554"/>
                  </a:lnTo>
                  <a:lnTo>
                    <a:pt x="293" y="554"/>
                  </a:lnTo>
                  <a:lnTo>
                    <a:pt x="295" y="556"/>
                  </a:lnTo>
                  <a:lnTo>
                    <a:pt x="295" y="556"/>
                  </a:lnTo>
                  <a:lnTo>
                    <a:pt x="298" y="556"/>
                  </a:lnTo>
                  <a:lnTo>
                    <a:pt x="298" y="559"/>
                  </a:lnTo>
                  <a:lnTo>
                    <a:pt x="298" y="559"/>
                  </a:lnTo>
                  <a:lnTo>
                    <a:pt x="300" y="559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1"/>
                  </a:lnTo>
                  <a:lnTo>
                    <a:pt x="300" y="563"/>
                  </a:lnTo>
                  <a:lnTo>
                    <a:pt x="300" y="563"/>
                  </a:lnTo>
                  <a:lnTo>
                    <a:pt x="302" y="563"/>
                  </a:lnTo>
                  <a:lnTo>
                    <a:pt x="302" y="563"/>
                  </a:lnTo>
                  <a:lnTo>
                    <a:pt x="302" y="568"/>
                  </a:lnTo>
                  <a:lnTo>
                    <a:pt x="302" y="568"/>
                  </a:lnTo>
                  <a:lnTo>
                    <a:pt x="324" y="568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26" y="568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28" y="568"/>
                  </a:lnTo>
                  <a:lnTo>
                    <a:pt x="331" y="568"/>
                  </a:lnTo>
                  <a:lnTo>
                    <a:pt x="331" y="568"/>
                  </a:lnTo>
                  <a:lnTo>
                    <a:pt x="331" y="568"/>
                  </a:lnTo>
                  <a:lnTo>
                    <a:pt x="331" y="568"/>
                  </a:lnTo>
                  <a:lnTo>
                    <a:pt x="331" y="568"/>
                  </a:lnTo>
                  <a:lnTo>
                    <a:pt x="331" y="570"/>
                  </a:lnTo>
                  <a:lnTo>
                    <a:pt x="331" y="570"/>
                  </a:lnTo>
                  <a:lnTo>
                    <a:pt x="331" y="568"/>
                  </a:lnTo>
                  <a:lnTo>
                    <a:pt x="333" y="568"/>
                  </a:lnTo>
                  <a:lnTo>
                    <a:pt x="333" y="568"/>
                  </a:lnTo>
                  <a:lnTo>
                    <a:pt x="333" y="570"/>
                  </a:lnTo>
                  <a:lnTo>
                    <a:pt x="336" y="568"/>
                  </a:lnTo>
                  <a:lnTo>
                    <a:pt x="336" y="568"/>
                  </a:lnTo>
                  <a:lnTo>
                    <a:pt x="338" y="568"/>
                  </a:lnTo>
                  <a:lnTo>
                    <a:pt x="338" y="568"/>
                  </a:lnTo>
                  <a:lnTo>
                    <a:pt x="340" y="566"/>
                  </a:lnTo>
                  <a:lnTo>
                    <a:pt x="340" y="566"/>
                  </a:lnTo>
                  <a:lnTo>
                    <a:pt x="340" y="566"/>
                  </a:lnTo>
                  <a:lnTo>
                    <a:pt x="340" y="563"/>
                  </a:lnTo>
                  <a:lnTo>
                    <a:pt x="340" y="563"/>
                  </a:lnTo>
                  <a:lnTo>
                    <a:pt x="343" y="563"/>
                  </a:lnTo>
                  <a:lnTo>
                    <a:pt x="345" y="563"/>
                  </a:lnTo>
                  <a:lnTo>
                    <a:pt x="345" y="561"/>
                  </a:lnTo>
                  <a:lnTo>
                    <a:pt x="347" y="559"/>
                  </a:lnTo>
                  <a:lnTo>
                    <a:pt x="347" y="559"/>
                  </a:lnTo>
                  <a:lnTo>
                    <a:pt x="350" y="559"/>
                  </a:lnTo>
                  <a:lnTo>
                    <a:pt x="352" y="561"/>
                  </a:lnTo>
                  <a:lnTo>
                    <a:pt x="352" y="561"/>
                  </a:lnTo>
                  <a:lnTo>
                    <a:pt x="354" y="561"/>
                  </a:lnTo>
                  <a:lnTo>
                    <a:pt x="354" y="561"/>
                  </a:lnTo>
                  <a:lnTo>
                    <a:pt x="354" y="561"/>
                  </a:lnTo>
                  <a:lnTo>
                    <a:pt x="354" y="563"/>
                  </a:lnTo>
                  <a:lnTo>
                    <a:pt x="354" y="563"/>
                  </a:lnTo>
                  <a:lnTo>
                    <a:pt x="357" y="563"/>
                  </a:lnTo>
                  <a:lnTo>
                    <a:pt x="357" y="563"/>
                  </a:lnTo>
                  <a:lnTo>
                    <a:pt x="359" y="563"/>
                  </a:lnTo>
                  <a:lnTo>
                    <a:pt x="359" y="563"/>
                  </a:lnTo>
                  <a:lnTo>
                    <a:pt x="362" y="566"/>
                  </a:lnTo>
                  <a:lnTo>
                    <a:pt x="362" y="566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6"/>
                  </a:lnTo>
                  <a:lnTo>
                    <a:pt x="364" y="568"/>
                  </a:lnTo>
                  <a:lnTo>
                    <a:pt x="364" y="568"/>
                  </a:lnTo>
                  <a:lnTo>
                    <a:pt x="364" y="568"/>
                  </a:lnTo>
                  <a:lnTo>
                    <a:pt x="366" y="568"/>
                  </a:lnTo>
                  <a:lnTo>
                    <a:pt x="366" y="568"/>
                  </a:lnTo>
                  <a:lnTo>
                    <a:pt x="366" y="570"/>
                  </a:lnTo>
                  <a:lnTo>
                    <a:pt x="366" y="570"/>
                  </a:lnTo>
                  <a:lnTo>
                    <a:pt x="366" y="573"/>
                  </a:lnTo>
                  <a:lnTo>
                    <a:pt x="366" y="573"/>
                  </a:lnTo>
                  <a:lnTo>
                    <a:pt x="366" y="575"/>
                  </a:lnTo>
                  <a:lnTo>
                    <a:pt x="369" y="575"/>
                  </a:lnTo>
                  <a:lnTo>
                    <a:pt x="369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1" y="575"/>
                  </a:lnTo>
                  <a:lnTo>
                    <a:pt x="373" y="575"/>
                  </a:lnTo>
                  <a:lnTo>
                    <a:pt x="373" y="575"/>
                  </a:lnTo>
                  <a:lnTo>
                    <a:pt x="376" y="575"/>
                  </a:lnTo>
                  <a:lnTo>
                    <a:pt x="376" y="573"/>
                  </a:lnTo>
                  <a:lnTo>
                    <a:pt x="376" y="573"/>
                  </a:lnTo>
                  <a:lnTo>
                    <a:pt x="378" y="573"/>
                  </a:lnTo>
                  <a:lnTo>
                    <a:pt x="383" y="573"/>
                  </a:lnTo>
                  <a:lnTo>
                    <a:pt x="383" y="573"/>
                  </a:lnTo>
                  <a:lnTo>
                    <a:pt x="385" y="575"/>
                  </a:lnTo>
                  <a:lnTo>
                    <a:pt x="385" y="575"/>
                  </a:lnTo>
                  <a:lnTo>
                    <a:pt x="385" y="575"/>
                  </a:lnTo>
                  <a:lnTo>
                    <a:pt x="385" y="575"/>
                  </a:lnTo>
                  <a:lnTo>
                    <a:pt x="388" y="575"/>
                  </a:lnTo>
                  <a:lnTo>
                    <a:pt x="390" y="575"/>
                  </a:lnTo>
                  <a:lnTo>
                    <a:pt x="390" y="575"/>
                  </a:lnTo>
                  <a:lnTo>
                    <a:pt x="392" y="575"/>
                  </a:lnTo>
                  <a:lnTo>
                    <a:pt x="392" y="575"/>
                  </a:lnTo>
                  <a:lnTo>
                    <a:pt x="392" y="575"/>
                  </a:lnTo>
                  <a:lnTo>
                    <a:pt x="395" y="575"/>
                  </a:lnTo>
                  <a:lnTo>
                    <a:pt x="395" y="573"/>
                  </a:lnTo>
                  <a:lnTo>
                    <a:pt x="397" y="573"/>
                  </a:lnTo>
                  <a:lnTo>
                    <a:pt x="397" y="573"/>
                  </a:lnTo>
                  <a:lnTo>
                    <a:pt x="399" y="570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402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11" y="568"/>
                  </a:lnTo>
                  <a:lnTo>
                    <a:pt x="411" y="568"/>
                  </a:lnTo>
                  <a:lnTo>
                    <a:pt x="411" y="568"/>
                  </a:lnTo>
                  <a:lnTo>
                    <a:pt x="411" y="568"/>
                  </a:lnTo>
                  <a:lnTo>
                    <a:pt x="414" y="568"/>
                  </a:lnTo>
                  <a:lnTo>
                    <a:pt x="414" y="570"/>
                  </a:lnTo>
                  <a:lnTo>
                    <a:pt x="416" y="573"/>
                  </a:lnTo>
                  <a:lnTo>
                    <a:pt x="418" y="573"/>
                  </a:lnTo>
                  <a:lnTo>
                    <a:pt x="423" y="575"/>
                  </a:lnTo>
                  <a:lnTo>
                    <a:pt x="425" y="575"/>
                  </a:lnTo>
                  <a:lnTo>
                    <a:pt x="428" y="575"/>
                  </a:lnTo>
                  <a:lnTo>
                    <a:pt x="428" y="573"/>
                  </a:lnTo>
                  <a:lnTo>
                    <a:pt x="428" y="573"/>
                  </a:lnTo>
                  <a:lnTo>
                    <a:pt x="428" y="573"/>
                  </a:lnTo>
                  <a:lnTo>
                    <a:pt x="428" y="573"/>
                  </a:lnTo>
                  <a:lnTo>
                    <a:pt x="430" y="573"/>
                  </a:lnTo>
                  <a:lnTo>
                    <a:pt x="430" y="575"/>
                  </a:lnTo>
                  <a:lnTo>
                    <a:pt x="430" y="575"/>
                  </a:lnTo>
                  <a:lnTo>
                    <a:pt x="433" y="575"/>
                  </a:lnTo>
                  <a:lnTo>
                    <a:pt x="435" y="575"/>
                  </a:lnTo>
                  <a:lnTo>
                    <a:pt x="435" y="575"/>
                  </a:lnTo>
                  <a:lnTo>
                    <a:pt x="435" y="575"/>
                  </a:lnTo>
                  <a:lnTo>
                    <a:pt x="437" y="575"/>
                  </a:lnTo>
                  <a:lnTo>
                    <a:pt x="437" y="575"/>
                  </a:lnTo>
                  <a:lnTo>
                    <a:pt x="437" y="573"/>
                  </a:lnTo>
                  <a:lnTo>
                    <a:pt x="437" y="573"/>
                  </a:lnTo>
                  <a:lnTo>
                    <a:pt x="437" y="573"/>
                  </a:lnTo>
                  <a:lnTo>
                    <a:pt x="440" y="573"/>
                  </a:lnTo>
                  <a:lnTo>
                    <a:pt x="442" y="570"/>
                  </a:lnTo>
                  <a:lnTo>
                    <a:pt x="442" y="570"/>
                  </a:lnTo>
                  <a:lnTo>
                    <a:pt x="444" y="570"/>
                  </a:lnTo>
                  <a:lnTo>
                    <a:pt x="444" y="570"/>
                  </a:lnTo>
                  <a:lnTo>
                    <a:pt x="447" y="570"/>
                  </a:lnTo>
                  <a:lnTo>
                    <a:pt x="449" y="568"/>
                  </a:lnTo>
                  <a:lnTo>
                    <a:pt x="452" y="566"/>
                  </a:lnTo>
                  <a:lnTo>
                    <a:pt x="454" y="566"/>
                  </a:lnTo>
                  <a:lnTo>
                    <a:pt x="454" y="566"/>
                  </a:lnTo>
                  <a:lnTo>
                    <a:pt x="454" y="566"/>
                  </a:lnTo>
                  <a:lnTo>
                    <a:pt x="454" y="563"/>
                  </a:lnTo>
                  <a:lnTo>
                    <a:pt x="454" y="563"/>
                  </a:lnTo>
                  <a:lnTo>
                    <a:pt x="454" y="563"/>
                  </a:lnTo>
                  <a:lnTo>
                    <a:pt x="454" y="561"/>
                  </a:lnTo>
                  <a:lnTo>
                    <a:pt x="456" y="559"/>
                  </a:lnTo>
                  <a:lnTo>
                    <a:pt x="456" y="559"/>
                  </a:lnTo>
                  <a:lnTo>
                    <a:pt x="456" y="559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56" y="554"/>
                  </a:lnTo>
                  <a:lnTo>
                    <a:pt x="461" y="552"/>
                  </a:lnTo>
                  <a:lnTo>
                    <a:pt x="461" y="552"/>
                  </a:lnTo>
                  <a:lnTo>
                    <a:pt x="463" y="552"/>
                  </a:lnTo>
                  <a:lnTo>
                    <a:pt x="463" y="552"/>
                  </a:lnTo>
                  <a:lnTo>
                    <a:pt x="466" y="552"/>
                  </a:lnTo>
                  <a:lnTo>
                    <a:pt x="468" y="552"/>
                  </a:lnTo>
                  <a:lnTo>
                    <a:pt x="468" y="552"/>
                  </a:lnTo>
                  <a:lnTo>
                    <a:pt x="468" y="552"/>
                  </a:lnTo>
                  <a:lnTo>
                    <a:pt x="468" y="549"/>
                  </a:lnTo>
                  <a:lnTo>
                    <a:pt x="470" y="549"/>
                  </a:lnTo>
                  <a:lnTo>
                    <a:pt x="470" y="549"/>
                  </a:lnTo>
                  <a:lnTo>
                    <a:pt x="470" y="549"/>
                  </a:lnTo>
                  <a:lnTo>
                    <a:pt x="470" y="549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3" y="552"/>
                  </a:lnTo>
                  <a:lnTo>
                    <a:pt x="473" y="552"/>
                  </a:lnTo>
                  <a:lnTo>
                    <a:pt x="473" y="552"/>
                  </a:lnTo>
                  <a:lnTo>
                    <a:pt x="475" y="552"/>
                  </a:lnTo>
                  <a:lnTo>
                    <a:pt x="475" y="552"/>
                  </a:lnTo>
                  <a:lnTo>
                    <a:pt x="478" y="552"/>
                  </a:lnTo>
                  <a:lnTo>
                    <a:pt x="480" y="554"/>
                  </a:lnTo>
                  <a:lnTo>
                    <a:pt x="482" y="556"/>
                  </a:lnTo>
                  <a:lnTo>
                    <a:pt x="485" y="556"/>
                  </a:lnTo>
                  <a:lnTo>
                    <a:pt x="489" y="559"/>
                  </a:lnTo>
                  <a:lnTo>
                    <a:pt x="489" y="559"/>
                  </a:lnTo>
                  <a:lnTo>
                    <a:pt x="489" y="559"/>
                  </a:lnTo>
                  <a:lnTo>
                    <a:pt x="492" y="556"/>
                  </a:lnTo>
                  <a:lnTo>
                    <a:pt x="496" y="554"/>
                  </a:lnTo>
                  <a:lnTo>
                    <a:pt x="499" y="552"/>
                  </a:lnTo>
                  <a:lnTo>
                    <a:pt x="499" y="552"/>
                  </a:lnTo>
                  <a:lnTo>
                    <a:pt x="501" y="552"/>
                  </a:lnTo>
                  <a:lnTo>
                    <a:pt x="501" y="552"/>
                  </a:lnTo>
                  <a:lnTo>
                    <a:pt x="501" y="552"/>
                  </a:lnTo>
                  <a:lnTo>
                    <a:pt x="504" y="552"/>
                  </a:lnTo>
                  <a:lnTo>
                    <a:pt x="504" y="552"/>
                  </a:lnTo>
                  <a:lnTo>
                    <a:pt x="504" y="552"/>
                  </a:lnTo>
                  <a:lnTo>
                    <a:pt x="506" y="549"/>
                  </a:lnTo>
                  <a:lnTo>
                    <a:pt x="508" y="549"/>
                  </a:lnTo>
                  <a:lnTo>
                    <a:pt x="508" y="547"/>
                  </a:lnTo>
                  <a:lnTo>
                    <a:pt x="508" y="547"/>
                  </a:lnTo>
                  <a:lnTo>
                    <a:pt x="511" y="547"/>
                  </a:lnTo>
                  <a:lnTo>
                    <a:pt x="511" y="544"/>
                  </a:lnTo>
                  <a:lnTo>
                    <a:pt x="513" y="544"/>
                  </a:lnTo>
                  <a:lnTo>
                    <a:pt x="520" y="544"/>
                  </a:lnTo>
                  <a:lnTo>
                    <a:pt x="522" y="544"/>
                  </a:lnTo>
                  <a:lnTo>
                    <a:pt x="525" y="544"/>
                  </a:lnTo>
                  <a:lnTo>
                    <a:pt x="525" y="544"/>
                  </a:lnTo>
                  <a:lnTo>
                    <a:pt x="527" y="544"/>
                  </a:lnTo>
                  <a:lnTo>
                    <a:pt x="530" y="547"/>
                  </a:lnTo>
                  <a:lnTo>
                    <a:pt x="530" y="547"/>
                  </a:lnTo>
                  <a:lnTo>
                    <a:pt x="532" y="544"/>
                  </a:lnTo>
                  <a:lnTo>
                    <a:pt x="532" y="544"/>
                  </a:lnTo>
                  <a:lnTo>
                    <a:pt x="544" y="537"/>
                  </a:lnTo>
                  <a:lnTo>
                    <a:pt x="544" y="535"/>
                  </a:lnTo>
                  <a:lnTo>
                    <a:pt x="544" y="535"/>
                  </a:lnTo>
                  <a:lnTo>
                    <a:pt x="549" y="535"/>
                  </a:lnTo>
                  <a:lnTo>
                    <a:pt x="558" y="533"/>
                  </a:lnTo>
                  <a:lnTo>
                    <a:pt x="560" y="533"/>
                  </a:lnTo>
                  <a:lnTo>
                    <a:pt x="565" y="530"/>
                  </a:lnTo>
                  <a:lnTo>
                    <a:pt x="570" y="528"/>
                  </a:lnTo>
                  <a:lnTo>
                    <a:pt x="572" y="525"/>
                  </a:lnTo>
                  <a:lnTo>
                    <a:pt x="577" y="521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2" y="518"/>
                  </a:lnTo>
                  <a:lnTo>
                    <a:pt x="584" y="516"/>
                  </a:lnTo>
                  <a:lnTo>
                    <a:pt x="586" y="514"/>
                  </a:lnTo>
                  <a:lnTo>
                    <a:pt x="589" y="514"/>
                  </a:lnTo>
                  <a:lnTo>
                    <a:pt x="591" y="511"/>
                  </a:lnTo>
                  <a:lnTo>
                    <a:pt x="593" y="509"/>
                  </a:lnTo>
                  <a:lnTo>
                    <a:pt x="593" y="509"/>
                  </a:lnTo>
                  <a:lnTo>
                    <a:pt x="593" y="507"/>
                  </a:lnTo>
                  <a:lnTo>
                    <a:pt x="593" y="507"/>
                  </a:lnTo>
                  <a:lnTo>
                    <a:pt x="593" y="507"/>
                  </a:lnTo>
                  <a:lnTo>
                    <a:pt x="593" y="507"/>
                  </a:lnTo>
                  <a:lnTo>
                    <a:pt x="593" y="507"/>
                  </a:lnTo>
                  <a:lnTo>
                    <a:pt x="593" y="504"/>
                  </a:lnTo>
                  <a:lnTo>
                    <a:pt x="593" y="504"/>
                  </a:lnTo>
                  <a:lnTo>
                    <a:pt x="593" y="504"/>
                  </a:lnTo>
                  <a:lnTo>
                    <a:pt x="593" y="504"/>
                  </a:lnTo>
                  <a:lnTo>
                    <a:pt x="593" y="502"/>
                  </a:lnTo>
                  <a:lnTo>
                    <a:pt x="593" y="502"/>
                  </a:lnTo>
                  <a:close/>
                  <a:moveTo>
                    <a:pt x="530" y="256"/>
                  </a:moveTo>
                  <a:lnTo>
                    <a:pt x="530" y="258"/>
                  </a:lnTo>
                  <a:lnTo>
                    <a:pt x="530" y="258"/>
                  </a:lnTo>
                  <a:lnTo>
                    <a:pt x="530" y="260"/>
                  </a:lnTo>
                  <a:lnTo>
                    <a:pt x="530" y="260"/>
                  </a:lnTo>
                  <a:lnTo>
                    <a:pt x="530" y="260"/>
                  </a:lnTo>
                  <a:lnTo>
                    <a:pt x="530" y="260"/>
                  </a:lnTo>
                  <a:lnTo>
                    <a:pt x="530" y="258"/>
                  </a:lnTo>
                  <a:lnTo>
                    <a:pt x="530" y="258"/>
                  </a:lnTo>
                  <a:lnTo>
                    <a:pt x="530" y="258"/>
                  </a:lnTo>
                  <a:lnTo>
                    <a:pt x="530" y="258"/>
                  </a:lnTo>
                  <a:lnTo>
                    <a:pt x="530" y="256"/>
                  </a:lnTo>
                  <a:lnTo>
                    <a:pt x="530" y="256"/>
                  </a:lnTo>
                  <a:lnTo>
                    <a:pt x="530" y="256"/>
                  </a:lnTo>
                  <a:close/>
                  <a:moveTo>
                    <a:pt x="530" y="263"/>
                  </a:moveTo>
                  <a:lnTo>
                    <a:pt x="530" y="263"/>
                  </a:lnTo>
                  <a:lnTo>
                    <a:pt x="527" y="263"/>
                  </a:lnTo>
                  <a:lnTo>
                    <a:pt x="527" y="263"/>
                  </a:lnTo>
                  <a:lnTo>
                    <a:pt x="527" y="263"/>
                  </a:lnTo>
                  <a:lnTo>
                    <a:pt x="527" y="263"/>
                  </a:lnTo>
                  <a:lnTo>
                    <a:pt x="527" y="263"/>
                  </a:lnTo>
                  <a:lnTo>
                    <a:pt x="527" y="265"/>
                  </a:lnTo>
                  <a:lnTo>
                    <a:pt x="527" y="268"/>
                  </a:lnTo>
                  <a:lnTo>
                    <a:pt x="527" y="270"/>
                  </a:lnTo>
                  <a:lnTo>
                    <a:pt x="530" y="275"/>
                  </a:lnTo>
                  <a:lnTo>
                    <a:pt x="527" y="277"/>
                  </a:lnTo>
                  <a:lnTo>
                    <a:pt x="527" y="277"/>
                  </a:lnTo>
                  <a:lnTo>
                    <a:pt x="527" y="279"/>
                  </a:lnTo>
                  <a:lnTo>
                    <a:pt x="530" y="279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4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2" y="282"/>
                  </a:lnTo>
                  <a:lnTo>
                    <a:pt x="534" y="282"/>
                  </a:lnTo>
                  <a:lnTo>
                    <a:pt x="534" y="282"/>
                  </a:lnTo>
                  <a:lnTo>
                    <a:pt x="534" y="282"/>
                  </a:lnTo>
                  <a:lnTo>
                    <a:pt x="537" y="284"/>
                  </a:lnTo>
                  <a:lnTo>
                    <a:pt x="537" y="286"/>
                  </a:lnTo>
                  <a:lnTo>
                    <a:pt x="537" y="286"/>
                  </a:lnTo>
                  <a:lnTo>
                    <a:pt x="537" y="286"/>
                  </a:lnTo>
                  <a:lnTo>
                    <a:pt x="539" y="289"/>
                  </a:lnTo>
                  <a:lnTo>
                    <a:pt x="539" y="286"/>
                  </a:lnTo>
                  <a:lnTo>
                    <a:pt x="539" y="286"/>
                  </a:lnTo>
                  <a:lnTo>
                    <a:pt x="539" y="286"/>
                  </a:lnTo>
                  <a:lnTo>
                    <a:pt x="539" y="284"/>
                  </a:lnTo>
                  <a:lnTo>
                    <a:pt x="539" y="284"/>
                  </a:lnTo>
                  <a:lnTo>
                    <a:pt x="539" y="284"/>
                  </a:lnTo>
                  <a:lnTo>
                    <a:pt x="539" y="284"/>
                  </a:lnTo>
                  <a:lnTo>
                    <a:pt x="541" y="289"/>
                  </a:lnTo>
                  <a:lnTo>
                    <a:pt x="541" y="291"/>
                  </a:lnTo>
                  <a:lnTo>
                    <a:pt x="541" y="291"/>
                  </a:lnTo>
                  <a:lnTo>
                    <a:pt x="541" y="291"/>
                  </a:lnTo>
                  <a:lnTo>
                    <a:pt x="544" y="294"/>
                  </a:lnTo>
                  <a:lnTo>
                    <a:pt x="546" y="291"/>
                  </a:lnTo>
                  <a:lnTo>
                    <a:pt x="549" y="291"/>
                  </a:lnTo>
                  <a:lnTo>
                    <a:pt x="549" y="289"/>
                  </a:lnTo>
                  <a:lnTo>
                    <a:pt x="546" y="286"/>
                  </a:lnTo>
                  <a:lnTo>
                    <a:pt x="546" y="284"/>
                  </a:lnTo>
                  <a:lnTo>
                    <a:pt x="546" y="277"/>
                  </a:lnTo>
                  <a:lnTo>
                    <a:pt x="544" y="275"/>
                  </a:lnTo>
                  <a:lnTo>
                    <a:pt x="544" y="275"/>
                  </a:lnTo>
                  <a:lnTo>
                    <a:pt x="544" y="275"/>
                  </a:lnTo>
                  <a:lnTo>
                    <a:pt x="544" y="277"/>
                  </a:lnTo>
                  <a:lnTo>
                    <a:pt x="544" y="279"/>
                  </a:lnTo>
                  <a:lnTo>
                    <a:pt x="544" y="277"/>
                  </a:lnTo>
                  <a:lnTo>
                    <a:pt x="544" y="279"/>
                  </a:lnTo>
                  <a:lnTo>
                    <a:pt x="544" y="279"/>
                  </a:lnTo>
                  <a:lnTo>
                    <a:pt x="544" y="279"/>
                  </a:lnTo>
                  <a:lnTo>
                    <a:pt x="544" y="279"/>
                  </a:lnTo>
                  <a:lnTo>
                    <a:pt x="541" y="277"/>
                  </a:lnTo>
                  <a:lnTo>
                    <a:pt x="541" y="277"/>
                  </a:lnTo>
                  <a:lnTo>
                    <a:pt x="541" y="279"/>
                  </a:lnTo>
                  <a:lnTo>
                    <a:pt x="541" y="279"/>
                  </a:lnTo>
                  <a:lnTo>
                    <a:pt x="541" y="279"/>
                  </a:lnTo>
                  <a:lnTo>
                    <a:pt x="541" y="277"/>
                  </a:lnTo>
                  <a:lnTo>
                    <a:pt x="541" y="277"/>
                  </a:lnTo>
                  <a:lnTo>
                    <a:pt x="539" y="277"/>
                  </a:lnTo>
                  <a:lnTo>
                    <a:pt x="539" y="277"/>
                  </a:lnTo>
                  <a:lnTo>
                    <a:pt x="539" y="277"/>
                  </a:lnTo>
                  <a:lnTo>
                    <a:pt x="541" y="277"/>
                  </a:lnTo>
                  <a:lnTo>
                    <a:pt x="541" y="275"/>
                  </a:lnTo>
                  <a:lnTo>
                    <a:pt x="539" y="275"/>
                  </a:lnTo>
                  <a:lnTo>
                    <a:pt x="539" y="275"/>
                  </a:lnTo>
                  <a:lnTo>
                    <a:pt x="539" y="275"/>
                  </a:lnTo>
                  <a:lnTo>
                    <a:pt x="539" y="272"/>
                  </a:lnTo>
                  <a:lnTo>
                    <a:pt x="541" y="272"/>
                  </a:lnTo>
                  <a:lnTo>
                    <a:pt x="541" y="272"/>
                  </a:lnTo>
                  <a:lnTo>
                    <a:pt x="541" y="270"/>
                  </a:lnTo>
                  <a:lnTo>
                    <a:pt x="539" y="270"/>
                  </a:lnTo>
                  <a:lnTo>
                    <a:pt x="539" y="270"/>
                  </a:lnTo>
                  <a:lnTo>
                    <a:pt x="539" y="268"/>
                  </a:lnTo>
                  <a:lnTo>
                    <a:pt x="537" y="265"/>
                  </a:lnTo>
                  <a:lnTo>
                    <a:pt x="537" y="265"/>
                  </a:lnTo>
                  <a:lnTo>
                    <a:pt x="537" y="265"/>
                  </a:lnTo>
                  <a:lnTo>
                    <a:pt x="537" y="263"/>
                  </a:lnTo>
                  <a:lnTo>
                    <a:pt x="537" y="263"/>
                  </a:lnTo>
                  <a:lnTo>
                    <a:pt x="537" y="260"/>
                  </a:lnTo>
                  <a:lnTo>
                    <a:pt x="537" y="258"/>
                  </a:lnTo>
                  <a:lnTo>
                    <a:pt x="537" y="258"/>
                  </a:lnTo>
                  <a:lnTo>
                    <a:pt x="534" y="253"/>
                  </a:lnTo>
                  <a:lnTo>
                    <a:pt x="534" y="253"/>
                  </a:lnTo>
                  <a:lnTo>
                    <a:pt x="532" y="253"/>
                  </a:lnTo>
                  <a:lnTo>
                    <a:pt x="532" y="258"/>
                  </a:lnTo>
                  <a:lnTo>
                    <a:pt x="532" y="260"/>
                  </a:lnTo>
                  <a:lnTo>
                    <a:pt x="532" y="260"/>
                  </a:lnTo>
                  <a:lnTo>
                    <a:pt x="530" y="263"/>
                  </a:lnTo>
                  <a:lnTo>
                    <a:pt x="530" y="263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0" name="Google Shape;1170;p58"/>
            <p:cNvSpPr/>
            <p:nvPr/>
          </p:nvSpPr>
          <p:spPr>
            <a:xfrm>
              <a:off x="8606665" y="1786892"/>
              <a:ext cx="1144854" cy="956380"/>
            </a:xfrm>
            <a:custGeom>
              <a:rect b="b" l="l" r="r" t="t"/>
              <a:pathLst>
                <a:path extrusionOk="0" h="751" w="899">
                  <a:moveTo>
                    <a:pt x="899" y="237"/>
                  </a:moveTo>
                  <a:lnTo>
                    <a:pt x="899" y="237"/>
                  </a:lnTo>
                  <a:lnTo>
                    <a:pt x="899" y="237"/>
                  </a:lnTo>
                  <a:lnTo>
                    <a:pt x="897" y="235"/>
                  </a:lnTo>
                  <a:lnTo>
                    <a:pt x="895" y="232"/>
                  </a:lnTo>
                  <a:lnTo>
                    <a:pt x="895" y="232"/>
                  </a:lnTo>
                  <a:lnTo>
                    <a:pt x="895" y="235"/>
                  </a:lnTo>
                  <a:lnTo>
                    <a:pt x="895" y="235"/>
                  </a:lnTo>
                  <a:lnTo>
                    <a:pt x="895" y="237"/>
                  </a:lnTo>
                  <a:lnTo>
                    <a:pt x="895" y="235"/>
                  </a:lnTo>
                  <a:lnTo>
                    <a:pt x="895" y="235"/>
                  </a:lnTo>
                  <a:lnTo>
                    <a:pt x="895" y="232"/>
                  </a:lnTo>
                  <a:lnTo>
                    <a:pt x="892" y="232"/>
                  </a:lnTo>
                  <a:lnTo>
                    <a:pt x="892" y="232"/>
                  </a:lnTo>
                  <a:lnTo>
                    <a:pt x="890" y="232"/>
                  </a:lnTo>
                  <a:lnTo>
                    <a:pt x="890" y="232"/>
                  </a:lnTo>
                  <a:lnTo>
                    <a:pt x="890" y="232"/>
                  </a:lnTo>
                  <a:lnTo>
                    <a:pt x="888" y="227"/>
                  </a:lnTo>
                  <a:lnTo>
                    <a:pt x="888" y="227"/>
                  </a:lnTo>
                  <a:lnTo>
                    <a:pt x="888" y="227"/>
                  </a:lnTo>
                  <a:lnTo>
                    <a:pt x="888" y="227"/>
                  </a:lnTo>
                  <a:lnTo>
                    <a:pt x="888" y="230"/>
                  </a:lnTo>
                  <a:lnTo>
                    <a:pt x="888" y="230"/>
                  </a:lnTo>
                  <a:lnTo>
                    <a:pt x="885" y="230"/>
                  </a:lnTo>
                  <a:lnTo>
                    <a:pt x="885" y="230"/>
                  </a:lnTo>
                  <a:lnTo>
                    <a:pt x="883" y="227"/>
                  </a:lnTo>
                  <a:lnTo>
                    <a:pt x="883" y="227"/>
                  </a:lnTo>
                  <a:lnTo>
                    <a:pt x="883" y="227"/>
                  </a:lnTo>
                  <a:lnTo>
                    <a:pt x="883" y="227"/>
                  </a:lnTo>
                  <a:lnTo>
                    <a:pt x="881" y="227"/>
                  </a:lnTo>
                  <a:lnTo>
                    <a:pt x="881" y="227"/>
                  </a:lnTo>
                  <a:lnTo>
                    <a:pt x="878" y="227"/>
                  </a:lnTo>
                  <a:lnTo>
                    <a:pt x="878" y="227"/>
                  </a:lnTo>
                  <a:lnTo>
                    <a:pt x="878" y="227"/>
                  </a:lnTo>
                  <a:lnTo>
                    <a:pt x="881" y="227"/>
                  </a:lnTo>
                  <a:lnTo>
                    <a:pt x="881" y="227"/>
                  </a:lnTo>
                  <a:lnTo>
                    <a:pt x="881" y="227"/>
                  </a:lnTo>
                  <a:lnTo>
                    <a:pt x="881" y="227"/>
                  </a:lnTo>
                  <a:lnTo>
                    <a:pt x="883" y="225"/>
                  </a:lnTo>
                  <a:lnTo>
                    <a:pt x="881" y="225"/>
                  </a:lnTo>
                  <a:lnTo>
                    <a:pt x="883" y="225"/>
                  </a:lnTo>
                  <a:lnTo>
                    <a:pt x="883" y="225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3" y="223"/>
                  </a:lnTo>
                  <a:lnTo>
                    <a:pt x="881" y="223"/>
                  </a:lnTo>
                  <a:lnTo>
                    <a:pt x="881" y="225"/>
                  </a:lnTo>
                  <a:lnTo>
                    <a:pt x="881" y="225"/>
                  </a:lnTo>
                  <a:lnTo>
                    <a:pt x="878" y="227"/>
                  </a:lnTo>
                  <a:lnTo>
                    <a:pt x="876" y="225"/>
                  </a:lnTo>
                  <a:lnTo>
                    <a:pt x="873" y="223"/>
                  </a:lnTo>
                  <a:lnTo>
                    <a:pt x="871" y="220"/>
                  </a:lnTo>
                  <a:lnTo>
                    <a:pt x="871" y="218"/>
                  </a:lnTo>
                  <a:lnTo>
                    <a:pt x="873" y="218"/>
                  </a:lnTo>
                  <a:lnTo>
                    <a:pt x="873" y="216"/>
                  </a:lnTo>
                  <a:lnTo>
                    <a:pt x="873" y="216"/>
                  </a:lnTo>
                  <a:lnTo>
                    <a:pt x="871" y="216"/>
                  </a:lnTo>
                  <a:lnTo>
                    <a:pt x="869" y="213"/>
                  </a:lnTo>
                  <a:lnTo>
                    <a:pt x="866" y="211"/>
                  </a:lnTo>
                  <a:lnTo>
                    <a:pt x="864" y="209"/>
                  </a:lnTo>
                  <a:lnTo>
                    <a:pt x="864" y="206"/>
                  </a:lnTo>
                  <a:lnTo>
                    <a:pt x="857" y="206"/>
                  </a:lnTo>
                  <a:lnTo>
                    <a:pt x="857" y="204"/>
                  </a:lnTo>
                  <a:lnTo>
                    <a:pt x="855" y="204"/>
                  </a:lnTo>
                  <a:lnTo>
                    <a:pt x="855" y="204"/>
                  </a:lnTo>
                  <a:lnTo>
                    <a:pt x="855" y="204"/>
                  </a:lnTo>
                  <a:lnTo>
                    <a:pt x="855" y="201"/>
                  </a:lnTo>
                  <a:lnTo>
                    <a:pt x="855" y="201"/>
                  </a:lnTo>
                  <a:lnTo>
                    <a:pt x="852" y="201"/>
                  </a:lnTo>
                  <a:lnTo>
                    <a:pt x="852" y="199"/>
                  </a:lnTo>
                  <a:lnTo>
                    <a:pt x="852" y="199"/>
                  </a:lnTo>
                  <a:lnTo>
                    <a:pt x="850" y="199"/>
                  </a:lnTo>
                  <a:lnTo>
                    <a:pt x="850" y="199"/>
                  </a:lnTo>
                  <a:lnTo>
                    <a:pt x="850" y="199"/>
                  </a:lnTo>
                  <a:lnTo>
                    <a:pt x="847" y="199"/>
                  </a:lnTo>
                  <a:lnTo>
                    <a:pt x="845" y="199"/>
                  </a:lnTo>
                  <a:lnTo>
                    <a:pt x="845" y="199"/>
                  </a:lnTo>
                  <a:lnTo>
                    <a:pt x="843" y="199"/>
                  </a:lnTo>
                  <a:lnTo>
                    <a:pt x="843" y="199"/>
                  </a:lnTo>
                  <a:lnTo>
                    <a:pt x="843" y="199"/>
                  </a:lnTo>
                  <a:lnTo>
                    <a:pt x="843" y="199"/>
                  </a:lnTo>
                  <a:lnTo>
                    <a:pt x="840" y="199"/>
                  </a:lnTo>
                  <a:lnTo>
                    <a:pt x="840" y="197"/>
                  </a:lnTo>
                  <a:lnTo>
                    <a:pt x="838" y="194"/>
                  </a:lnTo>
                  <a:lnTo>
                    <a:pt x="838" y="192"/>
                  </a:lnTo>
                  <a:lnTo>
                    <a:pt x="836" y="192"/>
                  </a:lnTo>
                  <a:lnTo>
                    <a:pt x="836" y="190"/>
                  </a:lnTo>
                  <a:lnTo>
                    <a:pt x="836" y="187"/>
                  </a:lnTo>
                  <a:lnTo>
                    <a:pt x="833" y="183"/>
                  </a:lnTo>
                  <a:lnTo>
                    <a:pt x="833" y="180"/>
                  </a:lnTo>
                  <a:lnTo>
                    <a:pt x="833" y="178"/>
                  </a:lnTo>
                  <a:lnTo>
                    <a:pt x="833" y="178"/>
                  </a:lnTo>
                  <a:lnTo>
                    <a:pt x="833" y="178"/>
                  </a:lnTo>
                  <a:lnTo>
                    <a:pt x="833" y="178"/>
                  </a:lnTo>
                  <a:lnTo>
                    <a:pt x="833" y="175"/>
                  </a:lnTo>
                  <a:lnTo>
                    <a:pt x="831" y="175"/>
                  </a:lnTo>
                  <a:lnTo>
                    <a:pt x="831" y="175"/>
                  </a:lnTo>
                  <a:lnTo>
                    <a:pt x="831" y="175"/>
                  </a:lnTo>
                  <a:lnTo>
                    <a:pt x="831" y="168"/>
                  </a:lnTo>
                  <a:lnTo>
                    <a:pt x="828" y="156"/>
                  </a:lnTo>
                  <a:lnTo>
                    <a:pt x="828" y="154"/>
                  </a:lnTo>
                  <a:lnTo>
                    <a:pt x="826" y="152"/>
                  </a:lnTo>
                  <a:lnTo>
                    <a:pt x="826" y="152"/>
                  </a:lnTo>
                  <a:lnTo>
                    <a:pt x="826" y="152"/>
                  </a:lnTo>
                  <a:lnTo>
                    <a:pt x="826" y="149"/>
                  </a:lnTo>
                  <a:lnTo>
                    <a:pt x="826" y="147"/>
                  </a:lnTo>
                  <a:lnTo>
                    <a:pt x="826" y="147"/>
                  </a:lnTo>
                  <a:lnTo>
                    <a:pt x="826" y="145"/>
                  </a:lnTo>
                  <a:lnTo>
                    <a:pt x="828" y="145"/>
                  </a:lnTo>
                  <a:lnTo>
                    <a:pt x="828" y="142"/>
                  </a:lnTo>
                  <a:lnTo>
                    <a:pt x="828" y="140"/>
                  </a:lnTo>
                  <a:lnTo>
                    <a:pt x="826" y="138"/>
                  </a:lnTo>
                  <a:lnTo>
                    <a:pt x="824" y="128"/>
                  </a:lnTo>
                  <a:lnTo>
                    <a:pt x="824" y="126"/>
                  </a:lnTo>
                  <a:lnTo>
                    <a:pt x="824" y="126"/>
                  </a:lnTo>
                  <a:lnTo>
                    <a:pt x="824" y="126"/>
                  </a:lnTo>
                  <a:lnTo>
                    <a:pt x="824" y="123"/>
                  </a:lnTo>
                  <a:lnTo>
                    <a:pt x="824" y="123"/>
                  </a:lnTo>
                  <a:lnTo>
                    <a:pt x="824" y="123"/>
                  </a:lnTo>
                  <a:lnTo>
                    <a:pt x="826" y="121"/>
                  </a:lnTo>
                  <a:lnTo>
                    <a:pt x="826" y="119"/>
                  </a:lnTo>
                  <a:lnTo>
                    <a:pt x="824" y="116"/>
                  </a:lnTo>
                  <a:lnTo>
                    <a:pt x="824" y="114"/>
                  </a:lnTo>
                  <a:lnTo>
                    <a:pt x="824" y="112"/>
                  </a:lnTo>
                  <a:lnTo>
                    <a:pt x="824" y="109"/>
                  </a:lnTo>
                  <a:lnTo>
                    <a:pt x="824" y="107"/>
                  </a:lnTo>
                  <a:lnTo>
                    <a:pt x="824" y="104"/>
                  </a:lnTo>
                  <a:lnTo>
                    <a:pt x="824" y="102"/>
                  </a:lnTo>
                  <a:lnTo>
                    <a:pt x="824" y="102"/>
                  </a:lnTo>
                  <a:lnTo>
                    <a:pt x="824" y="102"/>
                  </a:lnTo>
                  <a:lnTo>
                    <a:pt x="826" y="102"/>
                  </a:lnTo>
                  <a:lnTo>
                    <a:pt x="826" y="100"/>
                  </a:lnTo>
                  <a:lnTo>
                    <a:pt x="826" y="100"/>
                  </a:lnTo>
                  <a:lnTo>
                    <a:pt x="826" y="95"/>
                  </a:lnTo>
                  <a:lnTo>
                    <a:pt x="824" y="88"/>
                  </a:lnTo>
                  <a:lnTo>
                    <a:pt x="821" y="85"/>
                  </a:lnTo>
                  <a:lnTo>
                    <a:pt x="821" y="78"/>
                  </a:lnTo>
                  <a:lnTo>
                    <a:pt x="821" y="74"/>
                  </a:lnTo>
                  <a:lnTo>
                    <a:pt x="819" y="71"/>
                  </a:lnTo>
                  <a:lnTo>
                    <a:pt x="819" y="69"/>
                  </a:lnTo>
                  <a:lnTo>
                    <a:pt x="819" y="69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19" y="64"/>
                  </a:lnTo>
                  <a:lnTo>
                    <a:pt x="819" y="64"/>
                  </a:lnTo>
                  <a:lnTo>
                    <a:pt x="819" y="64"/>
                  </a:lnTo>
                  <a:lnTo>
                    <a:pt x="819" y="62"/>
                  </a:lnTo>
                  <a:lnTo>
                    <a:pt x="819" y="62"/>
                  </a:lnTo>
                  <a:lnTo>
                    <a:pt x="819" y="62"/>
                  </a:lnTo>
                  <a:lnTo>
                    <a:pt x="819" y="62"/>
                  </a:lnTo>
                  <a:lnTo>
                    <a:pt x="819" y="59"/>
                  </a:lnTo>
                  <a:lnTo>
                    <a:pt x="819" y="59"/>
                  </a:lnTo>
                  <a:lnTo>
                    <a:pt x="819" y="57"/>
                  </a:lnTo>
                  <a:lnTo>
                    <a:pt x="821" y="57"/>
                  </a:lnTo>
                  <a:lnTo>
                    <a:pt x="821" y="59"/>
                  </a:lnTo>
                  <a:lnTo>
                    <a:pt x="821" y="59"/>
                  </a:lnTo>
                  <a:lnTo>
                    <a:pt x="821" y="59"/>
                  </a:lnTo>
                  <a:lnTo>
                    <a:pt x="821" y="62"/>
                  </a:lnTo>
                  <a:lnTo>
                    <a:pt x="821" y="62"/>
                  </a:lnTo>
                  <a:lnTo>
                    <a:pt x="821" y="62"/>
                  </a:lnTo>
                  <a:lnTo>
                    <a:pt x="821" y="62"/>
                  </a:lnTo>
                  <a:lnTo>
                    <a:pt x="824" y="62"/>
                  </a:lnTo>
                  <a:lnTo>
                    <a:pt x="824" y="62"/>
                  </a:lnTo>
                  <a:lnTo>
                    <a:pt x="826" y="62"/>
                  </a:lnTo>
                  <a:lnTo>
                    <a:pt x="826" y="64"/>
                  </a:lnTo>
                  <a:lnTo>
                    <a:pt x="826" y="67"/>
                  </a:lnTo>
                  <a:lnTo>
                    <a:pt x="828" y="67"/>
                  </a:lnTo>
                  <a:lnTo>
                    <a:pt x="828" y="67"/>
                  </a:lnTo>
                  <a:lnTo>
                    <a:pt x="828" y="69"/>
                  </a:lnTo>
                  <a:lnTo>
                    <a:pt x="826" y="67"/>
                  </a:lnTo>
                  <a:lnTo>
                    <a:pt x="826" y="67"/>
                  </a:lnTo>
                  <a:lnTo>
                    <a:pt x="826" y="67"/>
                  </a:lnTo>
                  <a:lnTo>
                    <a:pt x="824" y="67"/>
                  </a:lnTo>
                  <a:lnTo>
                    <a:pt x="824" y="64"/>
                  </a:lnTo>
                  <a:lnTo>
                    <a:pt x="824" y="64"/>
                  </a:lnTo>
                  <a:lnTo>
                    <a:pt x="824" y="64"/>
                  </a:lnTo>
                  <a:lnTo>
                    <a:pt x="824" y="67"/>
                  </a:lnTo>
                  <a:lnTo>
                    <a:pt x="824" y="67"/>
                  </a:lnTo>
                  <a:lnTo>
                    <a:pt x="824" y="67"/>
                  </a:lnTo>
                  <a:lnTo>
                    <a:pt x="826" y="69"/>
                  </a:lnTo>
                  <a:lnTo>
                    <a:pt x="826" y="71"/>
                  </a:lnTo>
                  <a:lnTo>
                    <a:pt x="828" y="69"/>
                  </a:lnTo>
                  <a:lnTo>
                    <a:pt x="828" y="69"/>
                  </a:lnTo>
                  <a:lnTo>
                    <a:pt x="828" y="69"/>
                  </a:lnTo>
                  <a:lnTo>
                    <a:pt x="831" y="69"/>
                  </a:lnTo>
                  <a:lnTo>
                    <a:pt x="831" y="67"/>
                  </a:lnTo>
                  <a:lnTo>
                    <a:pt x="831" y="67"/>
                  </a:lnTo>
                  <a:lnTo>
                    <a:pt x="824" y="59"/>
                  </a:lnTo>
                  <a:lnTo>
                    <a:pt x="819" y="55"/>
                  </a:lnTo>
                  <a:lnTo>
                    <a:pt x="812" y="45"/>
                  </a:lnTo>
                  <a:lnTo>
                    <a:pt x="810" y="38"/>
                  </a:lnTo>
                  <a:lnTo>
                    <a:pt x="810" y="36"/>
                  </a:lnTo>
                  <a:lnTo>
                    <a:pt x="810" y="36"/>
                  </a:lnTo>
                  <a:lnTo>
                    <a:pt x="807" y="36"/>
                  </a:lnTo>
                  <a:lnTo>
                    <a:pt x="807" y="36"/>
                  </a:lnTo>
                  <a:lnTo>
                    <a:pt x="807" y="33"/>
                  </a:lnTo>
                  <a:lnTo>
                    <a:pt x="807" y="33"/>
                  </a:lnTo>
                  <a:lnTo>
                    <a:pt x="807" y="31"/>
                  </a:lnTo>
                  <a:lnTo>
                    <a:pt x="807" y="24"/>
                  </a:lnTo>
                  <a:lnTo>
                    <a:pt x="807" y="17"/>
                  </a:lnTo>
                  <a:lnTo>
                    <a:pt x="807" y="17"/>
                  </a:lnTo>
                  <a:lnTo>
                    <a:pt x="805" y="14"/>
                  </a:lnTo>
                  <a:lnTo>
                    <a:pt x="805" y="14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795" y="14"/>
                  </a:lnTo>
                  <a:lnTo>
                    <a:pt x="781" y="14"/>
                  </a:lnTo>
                  <a:lnTo>
                    <a:pt x="769" y="14"/>
                  </a:lnTo>
                  <a:lnTo>
                    <a:pt x="746" y="14"/>
                  </a:lnTo>
                  <a:lnTo>
                    <a:pt x="731" y="14"/>
                  </a:lnTo>
                  <a:lnTo>
                    <a:pt x="696" y="14"/>
                  </a:lnTo>
                  <a:lnTo>
                    <a:pt x="682" y="14"/>
                  </a:lnTo>
                  <a:lnTo>
                    <a:pt x="670" y="14"/>
                  </a:lnTo>
                  <a:lnTo>
                    <a:pt x="620" y="14"/>
                  </a:lnTo>
                  <a:lnTo>
                    <a:pt x="608" y="14"/>
                  </a:lnTo>
                  <a:lnTo>
                    <a:pt x="521" y="14"/>
                  </a:lnTo>
                  <a:lnTo>
                    <a:pt x="519" y="14"/>
                  </a:lnTo>
                  <a:lnTo>
                    <a:pt x="516" y="14"/>
                  </a:lnTo>
                  <a:lnTo>
                    <a:pt x="519" y="10"/>
                  </a:lnTo>
                  <a:lnTo>
                    <a:pt x="519" y="5"/>
                  </a:lnTo>
                  <a:lnTo>
                    <a:pt x="519" y="3"/>
                  </a:lnTo>
                  <a:lnTo>
                    <a:pt x="519" y="3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4" y="0"/>
                  </a:lnTo>
                  <a:lnTo>
                    <a:pt x="514" y="0"/>
                  </a:lnTo>
                  <a:lnTo>
                    <a:pt x="511" y="3"/>
                  </a:lnTo>
                  <a:lnTo>
                    <a:pt x="509" y="7"/>
                  </a:lnTo>
                  <a:lnTo>
                    <a:pt x="509" y="7"/>
                  </a:lnTo>
                  <a:lnTo>
                    <a:pt x="507" y="14"/>
                  </a:lnTo>
                  <a:lnTo>
                    <a:pt x="507" y="14"/>
                  </a:lnTo>
                  <a:lnTo>
                    <a:pt x="500" y="14"/>
                  </a:lnTo>
                  <a:lnTo>
                    <a:pt x="492" y="14"/>
                  </a:lnTo>
                  <a:lnTo>
                    <a:pt x="488" y="14"/>
                  </a:lnTo>
                  <a:lnTo>
                    <a:pt x="462" y="14"/>
                  </a:lnTo>
                  <a:lnTo>
                    <a:pt x="457" y="14"/>
                  </a:lnTo>
                  <a:lnTo>
                    <a:pt x="436" y="14"/>
                  </a:lnTo>
                  <a:lnTo>
                    <a:pt x="431" y="14"/>
                  </a:lnTo>
                  <a:lnTo>
                    <a:pt x="426" y="14"/>
                  </a:lnTo>
                  <a:lnTo>
                    <a:pt x="410" y="14"/>
                  </a:lnTo>
                  <a:lnTo>
                    <a:pt x="405" y="14"/>
                  </a:lnTo>
                  <a:lnTo>
                    <a:pt x="384" y="14"/>
                  </a:lnTo>
                  <a:lnTo>
                    <a:pt x="379" y="14"/>
                  </a:lnTo>
                  <a:lnTo>
                    <a:pt x="374" y="14"/>
                  </a:lnTo>
                  <a:lnTo>
                    <a:pt x="348" y="14"/>
                  </a:lnTo>
                  <a:lnTo>
                    <a:pt x="343" y="14"/>
                  </a:lnTo>
                  <a:lnTo>
                    <a:pt x="332" y="14"/>
                  </a:lnTo>
                  <a:lnTo>
                    <a:pt x="327" y="14"/>
                  </a:lnTo>
                  <a:lnTo>
                    <a:pt x="322" y="14"/>
                  </a:lnTo>
                  <a:lnTo>
                    <a:pt x="296" y="14"/>
                  </a:lnTo>
                  <a:lnTo>
                    <a:pt x="291" y="14"/>
                  </a:lnTo>
                  <a:lnTo>
                    <a:pt x="270" y="14"/>
                  </a:lnTo>
                  <a:lnTo>
                    <a:pt x="265" y="14"/>
                  </a:lnTo>
                  <a:lnTo>
                    <a:pt x="258" y="14"/>
                  </a:lnTo>
                  <a:lnTo>
                    <a:pt x="244" y="14"/>
                  </a:lnTo>
                  <a:lnTo>
                    <a:pt x="239" y="14"/>
                  </a:lnTo>
                  <a:lnTo>
                    <a:pt x="227" y="14"/>
                  </a:lnTo>
                  <a:lnTo>
                    <a:pt x="223" y="14"/>
                  </a:lnTo>
                  <a:lnTo>
                    <a:pt x="218" y="14"/>
                  </a:lnTo>
                  <a:lnTo>
                    <a:pt x="201" y="14"/>
                  </a:lnTo>
                  <a:lnTo>
                    <a:pt x="197" y="14"/>
                  </a:lnTo>
                  <a:lnTo>
                    <a:pt x="175" y="14"/>
                  </a:lnTo>
                  <a:lnTo>
                    <a:pt x="171" y="14"/>
                  </a:lnTo>
                  <a:lnTo>
                    <a:pt x="171" y="22"/>
                  </a:lnTo>
                  <a:lnTo>
                    <a:pt x="171" y="29"/>
                  </a:lnTo>
                  <a:lnTo>
                    <a:pt x="171" y="50"/>
                  </a:lnTo>
                  <a:lnTo>
                    <a:pt x="171" y="57"/>
                  </a:lnTo>
                  <a:lnTo>
                    <a:pt x="171" y="64"/>
                  </a:lnTo>
                  <a:lnTo>
                    <a:pt x="171" y="78"/>
                  </a:lnTo>
                  <a:lnTo>
                    <a:pt x="171" y="85"/>
                  </a:lnTo>
                  <a:lnTo>
                    <a:pt x="171" y="100"/>
                  </a:lnTo>
                  <a:lnTo>
                    <a:pt x="171" y="109"/>
                  </a:lnTo>
                  <a:lnTo>
                    <a:pt x="171" y="116"/>
                  </a:lnTo>
                  <a:lnTo>
                    <a:pt x="171" y="121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71" y="128"/>
                  </a:lnTo>
                  <a:lnTo>
                    <a:pt x="164" y="128"/>
                  </a:lnTo>
                  <a:lnTo>
                    <a:pt x="156" y="128"/>
                  </a:lnTo>
                  <a:lnTo>
                    <a:pt x="149" y="128"/>
                  </a:lnTo>
                  <a:lnTo>
                    <a:pt x="145" y="128"/>
                  </a:lnTo>
                  <a:lnTo>
                    <a:pt x="138" y="128"/>
                  </a:lnTo>
                  <a:lnTo>
                    <a:pt x="130" y="128"/>
                  </a:lnTo>
                  <a:lnTo>
                    <a:pt x="126" y="128"/>
                  </a:lnTo>
                  <a:lnTo>
                    <a:pt x="116" y="128"/>
                  </a:lnTo>
                  <a:lnTo>
                    <a:pt x="116" y="156"/>
                  </a:lnTo>
                  <a:lnTo>
                    <a:pt x="116" y="168"/>
                  </a:lnTo>
                  <a:lnTo>
                    <a:pt x="116" y="183"/>
                  </a:lnTo>
                  <a:lnTo>
                    <a:pt x="116" y="194"/>
                  </a:lnTo>
                  <a:lnTo>
                    <a:pt x="116" y="209"/>
                  </a:lnTo>
                  <a:lnTo>
                    <a:pt x="116" y="220"/>
                  </a:lnTo>
                  <a:lnTo>
                    <a:pt x="116" y="235"/>
                  </a:lnTo>
                  <a:lnTo>
                    <a:pt x="116" y="246"/>
                  </a:lnTo>
                  <a:lnTo>
                    <a:pt x="116" y="261"/>
                  </a:lnTo>
                  <a:lnTo>
                    <a:pt x="116" y="272"/>
                  </a:lnTo>
                  <a:lnTo>
                    <a:pt x="116" y="287"/>
                  </a:lnTo>
                  <a:lnTo>
                    <a:pt x="116" y="298"/>
                  </a:lnTo>
                  <a:lnTo>
                    <a:pt x="116" y="313"/>
                  </a:lnTo>
                  <a:lnTo>
                    <a:pt x="116" y="325"/>
                  </a:lnTo>
                  <a:lnTo>
                    <a:pt x="116" y="339"/>
                  </a:lnTo>
                  <a:lnTo>
                    <a:pt x="116" y="351"/>
                  </a:lnTo>
                  <a:lnTo>
                    <a:pt x="116" y="362"/>
                  </a:lnTo>
                  <a:lnTo>
                    <a:pt x="116" y="367"/>
                  </a:lnTo>
                  <a:lnTo>
                    <a:pt x="116" y="367"/>
                  </a:lnTo>
                  <a:lnTo>
                    <a:pt x="116" y="367"/>
                  </a:lnTo>
                  <a:lnTo>
                    <a:pt x="109" y="365"/>
                  </a:lnTo>
                  <a:lnTo>
                    <a:pt x="102" y="365"/>
                  </a:lnTo>
                  <a:lnTo>
                    <a:pt x="97" y="365"/>
                  </a:lnTo>
                  <a:lnTo>
                    <a:pt x="93" y="365"/>
                  </a:lnTo>
                  <a:lnTo>
                    <a:pt x="86" y="367"/>
                  </a:lnTo>
                  <a:lnTo>
                    <a:pt x="81" y="369"/>
                  </a:lnTo>
                  <a:lnTo>
                    <a:pt x="74" y="367"/>
                  </a:lnTo>
                  <a:lnTo>
                    <a:pt x="71" y="367"/>
                  </a:lnTo>
                  <a:lnTo>
                    <a:pt x="69" y="367"/>
                  </a:lnTo>
                  <a:lnTo>
                    <a:pt x="69" y="369"/>
                  </a:lnTo>
                  <a:lnTo>
                    <a:pt x="64" y="372"/>
                  </a:lnTo>
                  <a:lnTo>
                    <a:pt x="62" y="374"/>
                  </a:lnTo>
                  <a:lnTo>
                    <a:pt x="59" y="377"/>
                  </a:lnTo>
                  <a:lnTo>
                    <a:pt x="59" y="379"/>
                  </a:lnTo>
                  <a:lnTo>
                    <a:pt x="59" y="379"/>
                  </a:lnTo>
                  <a:lnTo>
                    <a:pt x="59" y="381"/>
                  </a:lnTo>
                  <a:lnTo>
                    <a:pt x="62" y="381"/>
                  </a:lnTo>
                  <a:lnTo>
                    <a:pt x="62" y="384"/>
                  </a:lnTo>
                  <a:lnTo>
                    <a:pt x="64" y="386"/>
                  </a:lnTo>
                  <a:lnTo>
                    <a:pt x="64" y="388"/>
                  </a:lnTo>
                  <a:lnTo>
                    <a:pt x="62" y="393"/>
                  </a:lnTo>
                  <a:lnTo>
                    <a:pt x="62" y="396"/>
                  </a:lnTo>
                  <a:lnTo>
                    <a:pt x="59" y="400"/>
                  </a:lnTo>
                  <a:lnTo>
                    <a:pt x="59" y="400"/>
                  </a:lnTo>
                  <a:lnTo>
                    <a:pt x="57" y="400"/>
                  </a:lnTo>
                  <a:lnTo>
                    <a:pt x="57" y="400"/>
                  </a:lnTo>
                  <a:lnTo>
                    <a:pt x="55" y="403"/>
                  </a:lnTo>
                  <a:lnTo>
                    <a:pt x="50" y="407"/>
                  </a:lnTo>
                  <a:lnTo>
                    <a:pt x="50" y="407"/>
                  </a:lnTo>
                  <a:lnTo>
                    <a:pt x="50" y="410"/>
                  </a:lnTo>
                  <a:lnTo>
                    <a:pt x="50" y="410"/>
                  </a:lnTo>
                  <a:lnTo>
                    <a:pt x="50" y="412"/>
                  </a:lnTo>
                  <a:lnTo>
                    <a:pt x="48" y="412"/>
                  </a:lnTo>
                  <a:lnTo>
                    <a:pt x="48" y="414"/>
                  </a:lnTo>
                  <a:lnTo>
                    <a:pt x="45" y="414"/>
                  </a:lnTo>
                  <a:lnTo>
                    <a:pt x="45" y="417"/>
                  </a:lnTo>
                  <a:lnTo>
                    <a:pt x="48" y="419"/>
                  </a:lnTo>
                  <a:lnTo>
                    <a:pt x="48" y="419"/>
                  </a:lnTo>
                  <a:lnTo>
                    <a:pt x="48" y="422"/>
                  </a:lnTo>
                  <a:lnTo>
                    <a:pt x="48" y="422"/>
                  </a:lnTo>
                  <a:lnTo>
                    <a:pt x="48" y="424"/>
                  </a:lnTo>
                  <a:lnTo>
                    <a:pt x="48" y="424"/>
                  </a:lnTo>
                  <a:lnTo>
                    <a:pt x="36" y="426"/>
                  </a:lnTo>
                  <a:lnTo>
                    <a:pt x="33" y="429"/>
                  </a:lnTo>
                  <a:lnTo>
                    <a:pt x="31" y="429"/>
                  </a:lnTo>
                  <a:lnTo>
                    <a:pt x="31" y="431"/>
                  </a:lnTo>
                  <a:lnTo>
                    <a:pt x="31" y="433"/>
                  </a:lnTo>
                  <a:lnTo>
                    <a:pt x="33" y="433"/>
                  </a:lnTo>
                  <a:lnTo>
                    <a:pt x="33" y="436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6" y="443"/>
                  </a:lnTo>
                  <a:lnTo>
                    <a:pt x="36" y="443"/>
                  </a:lnTo>
                  <a:lnTo>
                    <a:pt x="36" y="443"/>
                  </a:lnTo>
                  <a:lnTo>
                    <a:pt x="36" y="443"/>
                  </a:lnTo>
                  <a:lnTo>
                    <a:pt x="33" y="443"/>
                  </a:lnTo>
                  <a:lnTo>
                    <a:pt x="33" y="443"/>
                  </a:lnTo>
                  <a:lnTo>
                    <a:pt x="33" y="445"/>
                  </a:lnTo>
                  <a:lnTo>
                    <a:pt x="33" y="445"/>
                  </a:lnTo>
                  <a:lnTo>
                    <a:pt x="33" y="445"/>
                  </a:lnTo>
                  <a:lnTo>
                    <a:pt x="33" y="448"/>
                  </a:lnTo>
                  <a:lnTo>
                    <a:pt x="36" y="448"/>
                  </a:lnTo>
                  <a:lnTo>
                    <a:pt x="36" y="448"/>
                  </a:lnTo>
                  <a:lnTo>
                    <a:pt x="38" y="448"/>
                  </a:lnTo>
                  <a:lnTo>
                    <a:pt x="41" y="450"/>
                  </a:lnTo>
                  <a:lnTo>
                    <a:pt x="41" y="450"/>
                  </a:lnTo>
                  <a:lnTo>
                    <a:pt x="41" y="452"/>
                  </a:lnTo>
                  <a:lnTo>
                    <a:pt x="41" y="452"/>
                  </a:lnTo>
                  <a:lnTo>
                    <a:pt x="41" y="455"/>
                  </a:lnTo>
                  <a:lnTo>
                    <a:pt x="38" y="455"/>
                  </a:lnTo>
                  <a:lnTo>
                    <a:pt x="38" y="455"/>
                  </a:lnTo>
                  <a:lnTo>
                    <a:pt x="36" y="455"/>
                  </a:lnTo>
                  <a:lnTo>
                    <a:pt x="33" y="457"/>
                  </a:lnTo>
                  <a:lnTo>
                    <a:pt x="33" y="459"/>
                  </a:lnTo>
                  <a:lnTo>
                    <a:pt x="24" y="462"/>
                  </a:lnTo>
                  <a:lnTo>
                    <a:pt x="22" y="464"/>
                  </a:lnTo>
                  <a:lnTo>
                    <a:pt x="22" y="464"/>
                  </a:lnTo>
                  <a:lnTo>
                    <a:pt x="22" y="467"/>
                  </a:lnTo>
                  <a:lnTo>
                    <a:pt x="17" y="471"/>
                  </a:lnTo>
                  <a:lnTo>
                    <a:pt x="15" y="474"/>
                  </a:lnTo>
                  <a:lnTo>
                    <a:pt x="15" y="474"/>
                  </a:lnTo>
                  <a:lnTo>
                    <a:pt x="17" y="476"/>
                  </a:lnTo>
                  <a:lnTo>
                    <a:pt x="17" y="476"/>
                  </a:lnTo>
                  <a:lnTo>
                    <a:pt x="17" y="476"/>
                  </a:lnTo>
                  <a:lnTo>
                    <a:pt x="17" y="478"/>
                  </a:lnTo>
                  <a:lnTo>
                    <a:pt x="17" y="478"/>
                  </a:lnTo>
                  <a:lnTo>
                    <a:pt x="19" y="481"/>
                  </a:lnTo>
                  <a:lnTo>
                    <a:pt x="22" y="483"/>
                  </a:lnTo>
                  <a:lnTo>
                    <a:pt x="22" y="485"/>
                  </a:lnTo>
                  <a:lnTo>
                    <a:pt x="22" y="490"/>
                  </a:lnTo>
                  <a:lnTo>
                    <a:pt x="24" y="490"/>
                  </a:lnTo>
                  <a:lnTo>
                    <a:pt x="24" y="493"/>
                  </a:lnTo>
                  <a:lnTo>
                    <a:pt x="26" y="495"/>
                  </a:lnTo>
                  <a:lnTo>
                    <a:pt x="26" y="495"/>
                  </a:lnTo>
                  <a:lnTo>
                    <a:pt x="26" y="497"/>
                  </a:lnTo>
                  <a:lnTo>
                    <a:pt x="24" y="500"/>
                  </a:lnTo>
                  <a:lnTo>
                    <a:pt x="19" y="504"/>
                  </a:lnTo>
                  <a:lnTo>
                    <a:pt x="17" y="507"/>
                  </a:lnTo>
                  <a:lnTo>
                    <a:pt x="12" y="509"/>
                  </a:lnTo>
                  <a:lnTo>
                    <a:pt x="12" y="509"/>
                  </a:lnTo>
                  <a:lnTo>
                    <a:pt x="10" y="511"/>
                  </a:lnTo>
                  <a:lnTo>
                    <a:pt x="7" y="511"/>
                  </a:lnTo>
                  <a:lnTo>
                    <a:pt x="3" y="521"/>
                  </a:lnTo>
                  <a:lnTo>
                    <a:pt x="3" y="526"/>
                  </a:lnTo>
                  <a:lnTo>
                    <a:pt x="0" y="526"/>
                  </a:lnTo>
                  <a:lnTo>
                    <a:pt x="0" y="528"/>
                  </a:lnTo>
                  <a:lnTo>
                    <a:pt x="0" y="528"/>
                  </a:lnTo>
                  <a:lnTo>
                    <a:pt x="3" y="530"/>
                  </a:lnTo>
                  <a:lnTo>
                    <a:pt x="5" y="533"/>
                  </a:lnTo>
                  <a:lnTo>
                    <a:pt x="5" y="535"/>
                  </a:lnTo>
                  <a:lnTo>
                    <a:pt x="7" y="535"/>
                  </a:lnTo>
                  <a:lnTo>
                    <a:pt x="10" y="535"/>
                  </a:lnTo>
                  <a:lnTo>
                    <a:pt x="12" y="535"/>
                  </a:lnTo>
                  <a:lnTo>
                    <a:pt x="15" y="535"/>
                  </a:lnTo>
                  <a:lnTo>
                    <a:pt x="17" y="535"/>
                  </a:lnTo>
                  <a:lnTo>
                    <a:pt x="19" y="533"/>
                  </a:lnTo>
                  <a:lnTo>
                    <a:pt x="22" y="533"/>
                  </a:lnTo>
                  <a:lnTo>
                    <a:pt x="22" y="530"/>
                  </a:lnTo>
                  <a:lnTo>
                    <a:pt x="29" y="535"/>
                  </a:lnTo>
                  <a:lnTo>
                    <a:pt x="33" y="535"/>
                  </a:lnTo>
                  <a:lnTo>
                    <a:pt x="36" y="538"/>
                  </a:lnTo>
                  <a:lnTo>
                    <a:pt x="33" y="542"/>
                  </a:lnTo>
                  <a:lnTo>
                    <a:pt x="31" y="545"/>
                  </a:lnTo>
                  <a:lnTo>
                    <a:pt x="31" y="545"/>
                  </a:lnTo>
                  <a:lnTo>
                    <a:pt x="33" y="549"/>
                  </a:lnTo>
                  <a:lnTo>
                    <a:pt x="38" y="561"/>
                  </a:lnTo>
                  <a:lnTo>
                    <a:pt x="38" y="561"/>
                  </a:lnTo>
                  <a:lnTo>
                    <a:pt x="38" y="561"/>
                  </a:lnTo>
                  <a:lnTo>
                    <a:pt x="38" y="564"/>
                  </a:lnTo>
                  <a:lnTo>
                    <a:pt x="36" y="568"/>
                  </a:lnTo>
                  <a:lnTo>
                    <a:pt x="36" y="568"/>
                  </a:lnTo>
                  <a:lnTo>
                    <a:pt x="36" y="568"/>
                  </a:lnTo>
                  <a:lnTo>
                    <a:pt x="38" y="568"/>
                  </a:lnTo>
                  <a:lnTo>
                    <a:pt x="41" y="566"/>
                  </a:lnTo>
                  <a:lnTo>
                    <a:pt x="43" y="566"/>
                  </a:lnTo>
                  <a:lnTo>
                    <a:pt x="43" y="566"/>
                  </a:lnTo>
                  <a:lnTo>
                    <a:pt x="43" y="566"/>
                  </a:lnTo>
                  <a:lnTo>
                    <a:pt x="43" y="566"/>
                  </a:lnTo>
                  <a:lnTo>
                    <a:pt x="43" y="566"/>
                  </a:lnTo>
                  <a:lnTo>
                    <a:pt x="43" y="568"/>
                  </a:lnTo>
                  <a:lnTo>
                    <a:pt x="43" y="571"/>
                  </a:lnTo>
                  <a:lnTo>
                    <a:pt x="41" y="587"/>
                  </a:lnTo>
                  <a:lnTo>
                    <a:pt x="41" y="590"/>
                  </a:lnTo>
                  <a:lnTo>
                    <a:pt x="41" y="592"/>
                  </a:lnTo>
                  <a:lnTo>
                    <a:pt x="43" y="594"/>
                  </a:lnTo>
                  <a:lnTo>
                    <a:pt x="45" y="597"/>
                  </a:lnTo>
                  <a:lnTo>
                    <a:pt x="48" y="597"/>
                  </a:lnTo>
                  <a:lnTo>
                    <a:pt x="50" y="599"/>
                  </a:lnTo>
                  <a:lnTo>
                    <a:pt x="52" y="601"/>
                  </a:lnTo>
                  <a:lnTo>
                    <a:pt x="52" y="601"/>
                  </a:lnTo>
                  <a:lnTo>
                    <a:pt x="52" y="601"/>
                  </a:lnTo>
                  <a:lnTo>
                    <a:pt x="52" y="604"/>
                  </a:lnTo>
                  <a:lnTo>
                    <a:pt x="57" y="601"/>
                  </a:lnTo>
                  <a:lnTo>
                    <a:pt x="59" y="601"/>
                  </a:lnTo>
                  <a:lnTo>
                    <a:pt x="59" y="604"/>
                  </a:lnTo>
                  <a:lnTo>
                    <a:pt x="62" y="606"/>
                  </a:lnTo>
                  <a:lnTo>
                    <a:pt x="62" y="611"/>
                  </a:lnTo>
                  <a:lnTo>
                    <a:pt x="62" y="611"/>
                  </a:lnTo>
                  <a:lnTo>
                    <a:pt x="62" y="613"/>
                  </a:lnTo>
                  <a:lnTo>
                    <a:pt x="62" y="613"/>
                  </a:lnTo>
                  <a:lnTo>
                    <a:pt x="62" y="616"/>
                  </a:lnTo>
                  <a:lnTo>
                    <a:pt x="62" y="618"/>
                  </a:lnTo>
                  <a:lnTo>
                    <a:pt x="62" y="618"/>
                  </a:lnTo>
                  <a:lnTo>
                    <a:pt x="62" y="618"/>
                  </a:lnTo>
                  <a:lnTo>
                    <a:pt x="59" y="620"/>
                  </a:lnTo>
                  <a:lnTo>
                    <a:pt x="59" y="620"/>
                  </a:lnTo>
                  <a:lnTo>
                    <a:pt x="59" y="620"/>
                  </a:lnTo>
                  <a:lnTo>
                    <a:pt x="57" y="630"/>
                  </a:lnTo>
                  <a:lnTo>
                    <a:pt x="57" y="630"/>
                  </a:lnTo>
                  <a:lnTo>
                    <a:pt x="64" y="642"/>
                  </a:lnTo>
                  <a:lnTo>
                    <a:pt x="71" y="646"/>
                  </a:lnTo>
                  <a:lnTo>
                    <a:pt x="81" y="656"/>
                  </a:lnTo>
                  <a:lnTo>
                    <a:pt x="90" y="670"/>
                  </a:lnTo>
                  <a:lnTo>
                    <a:pt x="97" y="684"/>
                  </a:lnTo>
                  <a:lnTo>
                    <a:pt x="100" y="687"/>
                  </a:lnTo>
                  <a:lnTo>
                    <a:pt x="100" y="696"/>
                  </a:lnTo>
                  <a:lnTo>
                    <a:pt x="100" y="696"/>
                  </a:lnTo>
                  <a:lnTo>
                    <a:pt x="100" y="698"/>
                  </a:lnTo>
                  <a:lnTo>
                    <a:pt x="97" y="701"/>
                  </a:lnTo>
                  <a:lnTo>
                    <a:pt x="97" y="703"/>
                  </a:lnTo>
                  <a:lnTo>
                    <a:pt x="97" y="703"/>
                  </a:lnTo>
                  <a:lnTo>
                    <a:pt x="97" y="706"/>
                  </a:lnTo>
                  <a:lnTo>
                    <a:pt x="97" y="706"/>
                  </a:lnTo>
                  <a:lnTo>
                    <a:pt x="97" y="708"/>
                  </a:lnTo>
                  <a:lnTo>
                    <a:pt x="97" y="708"/>
                  </a:lnTo>
                  <a:lnTo>
                    <a:pt x="97" y="708"/>
                  </a:lnTo>
                  <a:lnTo>
                    <a:pt x="100" y="708"/>
                  </a:lnTo>
                  <a:lnTo>
                    <a:pt x="100" y="708"/>
                  </a:lnTo>
                  <a:lnTo>
                    <a:pt x="100" y="710"/>
                  </a:lnTo>
                  <a:lnTo>
                    <a:pt x="100" y="710"/>
                  </a:lnTo>
                  <a:lnTo>
                    <a:pt x="97" y="715"/>
                  </a:lnTo>
                  <a:lnTo>
                    <a:pt x="97" y="715"/>
                  </a:lnTo>
                  <a:lnTo>
                    <a:pt x="97" y="717"/>
                  </a:lnTo>
                  <a:lnTo>
                    <a:pt x="100" y="717"/>
                  </a:lnTo>
                  <a:lnTo>
                    <a:pt x="97" y="717"/>
                  </a:lnTo>
                  <a:lnTo>
                    <a:pt x="97" y="720"/>
                  </a:lnTo>
                  <a:lnTo>
                    <a:pt x="95" y="722"/>
                  </a:lnTo>
                  <a:lnTo>
                    <a:pt x="95" y="722"/>
                  </a:lnTo>
                  <a:lnTo>
                    <a:pt x="93" y="722"/>
                  </a:lnTo>
                  <a:lnTo>
                    <a:pt x="93" y="722"/>
                  </a:lnTo>
                  <a:lnTo>
                    <a:pt x="90" y="722"/>
                  </a:lnTo>
                  <a:lnTo>
                    <a:pt x="90" y="722"/>
                  </a:lnTo>
                  <a:lnTo>
                    <a:pt x="90" y="724"/>
                  </a:lnTo>
                  <a:lnTo>
                    <a:pt x="90" y="724"/>
                  </a:lnTo>
                  <a:lnTo>
                    <a:pt x="88" y="732"/>
                  </a:lnTo>
                  <a:lnTo>
                    <a:pt x="88" y="732"/>
                  </a:lnTo>
                  <a:lnTo>
                    <a:pt x="88" y="734"/>
                  </a:lnTo>
                  <a:lnTo>
                    <a:pt x="90" y="734"/>
                  </a:lnTo>
                  <a:lnTo>
                    <a:pt x="93" y="734"/>
                  </a:lnTo>
                  <a:lnTo>
                    <a:pt x="93" y="732"/>
                  </a:lnTo>
                  <a:lnTo>
                    <a:pt x="95" y="732"/>
                  </a:lnTo>
                  <a:lnTo>
                    <a:pt x="95" y="734"/>
                  </a:lnTo>
                  <a:lnTo>
                    <a:pt x="95" y="736"/>
                  </a:lnTo>
                  <a:lnTo>
                    <a:pt x="95" y="739"/>
                  </a:lnTo>
                  <a:lnTo>
                    <a:pt x="93" y="741"/>
                  </a:lnTo>
                  <a:lnTo>
                    <a:pt x="90" y="743"/>
                  </a:lnTo>
                  <a:lnTo>
                    <a:pt x="90" y="743"/>
                  </a:lnTo>
                  <a:lnTo>
                    <a:pt x="90" y="746"/>
                  </a:lnTo>
                  <a:lnTo>
                    <a:pt x="90" y="746"/>
                  </a:lnTo>
                  <a:lnTo>
                    <a:pt x="93" y="748"/>
                  </a:lnTo>
                  <a:lnTo>
                    <a:pt x="93" y="748"/>
                  </a:lnTo>
                  <a:lnTo>
                    <a:pt x="93" y="748"/>
                  </a:lnTo>
                  <a:lnTo>
                    <a:pt x="95" y="748"/>
                  </a:lnTo>
                  <a:lnTo>
                    <a:pt x="95" y="746"/>
                  </a:lnTo>
                  <a:lnTo>
                    <a:pt x="97" y="746"/>
                  </a:lnTo>
                  <a:lnTo>
                    <a:pt x="97" y="746"/>
                  </a:lnTo>
                  <a:lnTo>
                    <a:pt x="97" y="748"/>
                  </a:lnTo>
                  <a:lnTo>
                    <a:pt x="100" y="748"/>
                  </a:lnTo>
                  <a:lnTo>
                    <a:pt x="100" y="748"/>
                  </a:lnTo>
                  <a:lnTo>
                    <a:pt x="102" y="748"/>
                  </a:lnTo>
                  <a:lnTo>
                    <a:pt x="104" y="748"/>
                  </a:lnTo>
                  <a:lnTo>
                    <a:pt x="104" y="748"/>
                  </a:lnTo>
                  <a:lnTo>
                    <a:pt x="107" y="748"/>
                  </a:lnTo>
                  <a:lnTo>
                    <a:pt x="107" y="748"/>
                  </a:lnTo>
                  <a:lnTo>
                    <a:pt x="112" y="748"/>
                  </a:lnTo>
                  <a:lnTo>
                    <a:pt x="114" y="748"/>
                  </a:lnTo>
                  <a:lnTo>
                    <a:pt x="116" y="748"/>
                  </a:lnTo>
                  <a:lnTo>
                    <a:pt x="116" y="748"/>
                  </a:lnTo>
                  <a:lnTo>
                    <a:pt x="119" y="748"/>
                  </a:lnTo>
                  <a:lnTo>
                    <a:pt x="123" y="751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28" y="748"/>
                  </a:lnTo>
                  <a:lnTo>
                    <a:pt x="130" y="746"/>
                  </a:lnTo>
                  <a:lnTo>
                    <a:pt x="133" y="743"/>
                  </a:lnTo>
                  <a:lnTo>
                    <a:pt x="138" y="741"/>
                  </a:lnTo>
                  <a:lnTo>
                    <a:pt x="140" y="741"/>
                  </a:lnTo>
                  <a:lnTo>
                    <a:pt x="145" y="741"/>
                  </a:lnTo>
                  <a:lnTo>
                    <a:pt x="147" y="739"/>
                  </a:lnTo>
                  <a:lnTo>
                    <a:pt x="147" y="739"/>
                  </a:lnTo>
                  <a:lnTo>
                    <a:pt x="147" y="739"/>
                  </a:lnTo>
                  <a:lnTo>
                    <a:pt x="147" y="732"/>
                  </a:lnTo>
                  <a:lnTo>
                    <a:pt x="147" y="732"/>
                  </a:lnTo>
                  <a:lnTo>
                    <a:pt x="149" y="732"/>
                  </a:lnTo>
                  <a:lnTo>
                    <a:pt x="154" y="724"/>
                  </a:lnTo>
                  <a:lnTo>
                    <a:pt x="154" y="722"/>
                  </a:lnTo>
                  <a:lnTo>
                    <a:pt x="154" y="722"/>
                  </a:lnTo>
                  <a:lnTo>
                    <a:pt x="154" y="713"/>
                  </a:lnTo>
                  <a:lnTo>
                    <a:pt x="154" y="710"/>
                  </a:lnTo>
                  <a:lnTo>
                    <a:pt x="156" y="710"/>
                  </a:lnTo>
                  <a:lnTo>
                    <a:pt x="156" y="710"/>
                  </a:lnTo>
                  <a:lnTo>
                    <a:pt x="161" y="706"/>
                  </a:lnTo>
                  <a:lnTo>
                    <a:pt x="161" y="703"/>
                  </a:lnTo>
                  <a:lnTo>
                    <a:pt x="161" y="703"/>
                  </a:lnTo>
                  <a:lnTo>
                    <a:pt x="161" y="689"/>
                  </a:lnTo>
                  <a:lnTo>
                    <a:pt x="161" y="689"/>
                  </a:lnTo>
                  <a:lnTo>
                    <a:pt x="161" y="689"/>
                  </a:lnTo>
                  <a:lnTo>
                    <a:pt x="161" y="687"/>
                  </a:lnTo>
                  <a:lnTo>
                    <a:pt x="161" y="687"/>
                  </a:lnTo>
                  <a:lnTo>
                    <a:pt x="161" y="687"/>
                  </a:lnTo>
                  <a:lnTo>
                    <a:pt x="164" y="687"/>
                  </a:lnTo>
                  <a:lnTo>
                    <a:pt x="164" y="687"/>
                  </a:lnTo>
                  <a:lnTo>
                    <a:pt x="164" y="687"/>
                  </a:lnTo>
                  <a:lnTo>
                    <a:pt x="166" y="687"/>
                  </a:lnTo>
                  <a:lnTo>
                    <a:pt x="166" y="684"/>
                  </a:lnTo>
                  <a:lnTo>
                    <a:pt x="168" y="684"/>
                  </a:lnTo>
                  <a:lnTo>
                    <a:pt x="168" y="682"/>
                  </a:lnTo>
                  <a:lnTo>
                    <a:pt x="171" y="682"/>
                  </a:lnTo>
                  <a:lnTo>
                    <a:pt x="171" y="680"/>
                  </a:lnTo>
                  <a:lnTo>
                    <a:pt x="171" y="680"/>
                  </a:lnTo>
                  <a:lnTo>
                    <a:pt x="171" y="677"/>
                  </a:lnTo>
                  <a:lnTo>
                    <a:pt x="173" y="675"/>
                  </a:lnTo>
                  <a:lnTo>
                    <a:pt x="173" y="675"/>
                  </a:lnTo>
                  <a:lnTo>
                    <a:pt x="173" y="672"/>
                  </a:lnTo>
                  <a:lnTo>
                    <a:pt x="173" y="672"/>
                  </a:lnTo>
                  <a:lnTo>
                    <a:pt x="173" y="672"/>
                  </a:lnTo>
                  <a:lnTo>
                    <a:pt x="173" y="672"/>
                  </a:lnTo>
                  <a:lnTo>
                    <a:pt x="173" y="672"/>
                  </a:lnTo>
                  <a:lnTo>
                    <a:pt x="173" y="670"/>
                  </a:lnTo>
                  <a:lnTo>
                    <a:pt x="173" y="670"/>
                  </a:lnTo>
                  <a:lnTo>
                    <a:pt x="173" y="670"/>
                  </a:lnTo>
                  <a:lnTo>
                    <a:pt x="173" y="670"/>
                  </a:lnTo>
                  <a:lnTo>
                    <a:pt x="175" y="663"/>
                  </a:lnTo>
                  <a:lnTo>
                    <a:pt x="175" y="663"/>
                  </a:lnTo>
                  <a:lnTo>
                    <a:pt x="175" y="663"/>
                  </a:lnTo>
                  <a:lnTo>
                    <a:pt x="175" y="663"/>
                  </a:lnTo>
                  <a:lnTo>
                    <a:pt x="178" y="663"/>
                  </a:lnTo>
                  <a:lnTo>
                    <a:pt x="178" y="663"/>
                  </a:lnTo>
                  <a:lnTo>
                    <a:pt x="178" y="663"/>
                  </a:lnTo>
                  <a:lnTo>
                    <a:pt x="180" y="663"/>
                  </a:lnTo>
                  <a:lnTo>
                    <a:pt x="180" y="663"/>
                  </a:lnTo>
                  <a:lnTo>
                    <a:pt x="183" y="661"/>
                  </a:lnTo>
                  <a:lnTo>
                    <a:pt x="183" y="661"/>
                  </a:lnTo>
                  <a:lnTo>
                    <a:pt x="183" y="661"/>
                  </a:lnTo>
                  <a:lnTo>
                    <a:pt x="183" y="661"/>
                  </a:lnTo>
                  <a:lnTo>
                    <a:pt x="185" y="661"/>
                  </a:lnTo>
                  <a:lnTo>
                    <a:pt x="185" y="661"/>
                  </a:lnTo>
                  <a:lnTo>
                    <a:pt x="185" y="661"/>
                  </a:lnTo>
                  <a:lnTo>
                    <a:pt x="185" y="661"/>
                  </a:lnTo>
                  <a:lnTo>
                    <a:pt x="185" y="661"/>
                  </a:lnTo>
                  <a:lnTo>
                    <a:pt x="185" y="661"/>
                  </a:lnTo>
                  <a:lnTo>
                    <a:pt x="187" y="661"/>
                  </a:lnTo>
                  <a:lnTo>
                    <a:pt x="187" y="661"/>
                  </a:lnTo>
                  <a:lnTo>
                    <a:pt x="187" y="661"/>
                  </a:lnTo>
                  <a:lnTo>
                    <a:pt x="187" y="661"/>
                  </a:lnTo>
                  <a:lnTo>
                    <a:pt x="187" y="661"/>
                  </a:lnTo>
                  <a:lnTo>
                    <a:pt x="187" y="661"/>
                  </a:lnTo>
                  <a:lnTo>
                    <a:pt x="190" y="661"/>
                  </a:lnTo>
                  <a:lnTo>
                    <a:pt x="190" y="661"/>
                  </a:lnTo>
                  <a:lnTo>
                    <a:pt x="190" y="661"/>
                  </a:lnTo>
                  <a:lnTo>
                    <a:pt x="190" y="661"/>
                  </a:lnTo>
                  <a:lnTo>
                    <a:pt x="190" y="661"/>
                  </a:lnTo>
                  <a:lnTo>
                    <a:pt x="192" y="661"/>
                  </a:lnTo>
                  <a:lnTo>
                    <a:pt x="192" y="661"/>
                  </a:lnTo>
                  <a:lnTo>
                    <a:pt x="192" y="661"/>
                  </a:lnTo>
                  <a:lnTo>
                    <a:pt x="192" y="661"/>
                  </a:lnTo>
                  <a:lnTo>
                    <a:pt x="192" y="661"/>
                  </a:lnTo>
                  <a:lnTo>
                    <a:pt x="194" y="661"/>
                  </a:lnTo>
                  <a:lnTo>
                    <a:pt x="194" y="661"/>
                  </a:lnTo>
                  <a:lnTo>
                    <a:pt x="194" y="661"/>
                  </a:lnTo>
                  <a:lnTo>
                    <a:pt x="197" y="661"/>
                  </a:lnTo>
                  <a:lnTo>
                    <a:pt x="199" y="661"/>
                  </a:lnTo>
                  <a:lnTo>
                    <a:pt x="199" y="661"/>
                  </a:lnTo>
                  <a:lnTo>
                    <a:pt x="199" y="661"/>
                  </a:lnTo>
                  <a:lnTo>
                    <a:pt x="204" y="658"/>
                  </a:lnTo>
                  <a:lnTo>
                    <a:pt x="206" y="658"/>
                  </a:lnTo>
                  <a:lnTo>
                    <a:pt x="206" y="658"/>
                  </a:lnTo>
                  <a:lnTo>
                    <a:pt x="206" y="658"/>
                  </a:lnTo>
                  <a:lnTo>
                    <a:pt x="209" y="658"/>
                  </a:lnTo>
                  <a:lnTo>
                    <a:pt x="209" y="658"/>
                  </a:lnTo>
                  <a:lnTo>
                    <a:pt x="209" y="658"/>
                  </a:lnTo>
                  <a:lnTo>
                    <a:pt x="211" y="658"/>
                  </a:lnTo>
                  <a:lnTo>
                    <a:pt x="211" y="658"/>
                  </a:lnTo>
                  <a:lnTo>
                    <a:pt x="213" y="656"/>
                  </a:lnTo>
                  <a:lnTo>
                    <a:pt x="213" y="656"/>
                  </a:lnTo>
                  <a:lnTo>
                    <a:pt x="216" y="656"/>
                  </a:lnTo>
                  <a:lnTo>
                    <a:pt x="216" y="656"/>
                  </a:lnTo>
                  <a:lnTo>
                    <a:pt x="216" y="656"/>
                  </a:lnTo>
                  <a:lnTo>
                    <a:pt x="218" y="658"/>
                  </a:lnTo>
                  <a:lnTo>
                    <a:pt x="220" y="658"/>
                  </a:lnTo>
                  <a:lnTo>
                    <a:pt x="220" y="661"/>
                  </a:lnTo>
                  <a:lnTo>
                    <a:pt x="220" y="661"/>
                  </a:lnTo>
                  <a:lnTo>
                    <a:pt x="220" y="668"/>
                  </a:lnTo>
                  <a:lnTo>
                    <a:pt x="220" y="668"/>
                  </a:lnTo>
                  <a:lnTo>
                    <a:pt x="220" y="668"/>
                  </a:lnTo>
                  <a:lnTo>
                    <a:pt x="220" y="670"/>
                  </a:lnTo>
                  <a:lnTo>
                    <a:pt x="220" y="670"/>
                  </a:lnTo>
                  <a:lnTo>
                    <a:pt x="223" y="670"/>
                  </a:lnTo>
                  <a:lnTo>
                    <a:pt x="223" y="670"/>
                  </a:lnTo>
                  <a:lnTo>
                    <a:pt x="225" y="672"/>
                  </a:lnTo>
                  <a:lnTo>
                    <a:pt x="225" y="672"/>
                  </a:lnTo>
                  <a:lnTo>
                    <a:pt x="225" y="672"/>
                  </a:lnTo>
                  <a:lnTo>
                    <a:pt x="225" y="672"/>
                  </a:lnTo>
                  <a:lnTo>
                    <a:pt x="225" y="672"/>
                  </a:lnTo>
                  <a:lnTo>
                    <a:pt x="230" y="677"/>
                  </a:lnTo>
                  <a:lnTo>
                    <a:pt x="230" y="677"/>
                  </a:lnTo>
                  <a:lnTo>
                    <a:pt x="230" y="680"/>
                  </a:lnTo>
                  <a:lnTo>
                    <a:pt x="230" y="680"/>
                  </a:lnTo>
                  <a:lnTo>
                    <a:pt x="235" y="680"/>
                  </a:lnTo>
                  <a:lnTo>
                    <a:pt x="244" y="691"/>
                  </a:lnTo>
                  <a:lnTo>
                    <a:pt x="256" y="703"/>
                  </a:lnTo>
                  <a:lnTo>
                    <a:pt x="258" y="706"/>
                  </a:lnTo>
                  <a:lnTo>
                    <a:pt x="258" y="706"/>
                  </a:lnTo>
                  <a:lnTo>
                    <a:pt x="261" y="706"/>
                  </a:lnTo>
                  <a:lnTo>
                    <a:pt x="263" y="706"/>
                  </a:lnTo>
                  <a:lnTo>
                    <a:pt x="282" y="701"/>
                  </a:lnTo>
                  <a:lnTo>
                    <a:pt x="296" y="698"/>
                  </a:lnTo>
                  <a:lnTo>
                    <a:pt x="298" y="701"/>
                  </a:lnTo>
                  <a:lnTo>
                    <a:pt x="308" y="701"/>
                  </a:lnTo>
                  <a:lnTo>
                    <a:pt x="310" y="701"/>
                  </a:lnTo>
                  <a:lnTo>
                    <a:pt x="313" y="701"/>
                  </a:lnTo>
                  <a:lnTo>
                    <a:pt x="313" y="701"/>
                  </a:lnTo>
                  <a:lnTo>
                    <a:pt x="313" y="701"/>
                  </a:lnTo>
                  <a:lnTo>
                    <a:pt x="320" y="701"/>
                  </a:lnTo>
                  <a:lnTo>
                    <a:pt x="324" y="701"/>
                  </a:lnTo>
                  <a:lnTo>
                    <a:pt x="327" y="701"/>
                  </a:lnTo>
                  <a:lnTo>
                    <a:pt x="327" y="701"/>
                  </a:lnTo>
                  <a:lnTo>
                    <a:pt x="332" y="713"/>
                  </a:lnTo>
                  <a:lnTo>
                    <a:pt x="334" y="715"/>
                  </a:lnTo>
                  <a:lnTo>
                    <a:pt x="355" y="715"/>
                  </a:lnTo>
                  <a:lnTo>
                    <a:pt x="377" y="715"/>
                  </a:lnTo>
                  <a:lnTo>
                    <a:pt x="377" y="715"/>
                  </a:lnTo>
                  <a:lnTo>
                    <a:pt x="377" y="713"/>
                  </a:lnTo>
                  <a:lnTo>
                    <a:pt x="377" y="713"/>
                  </a:lnTo>
                  <a:lnTo>
                    <a:pt x="377" y="710"/>
                  </a:lnTo>
                  <a:lnTo>
                    <a:pt x="377" y="708"/>
                  </a:lnTo>
                  <a:lnTo>
                    <a:pt x="381" y="703"/>
                  </a:lnTo>
                  <a:lnTo>
                    <a:pt x="386" y="701"/>
                  </a:lnTo>
                  <a:lnTo>
                    <a:pt x="386" y="701"/>
                  </a:lnTo>
                  <a:lnTo>
                    <a:pt x="393" y="696"/>
                  </a:lnTo>
                  <a:lnTo>
                    <a:pt x="400" y="694"/>
                  </a:lnTo>
                  <a:lnTo>
                    <a:pt x="412" y="691"/>
                  </a:lnTo>
                  <a:lnTo>
                    <a:pt x="417" y="687"/>
                  </a:lnTo>
                  <a:lnTo>
                    <a:pt x="419" y="684"/>
                  </a:lnTo>
                  <a:lnTo>
                    <a:pt x="419" y="675"/>
                  </a:lnTo>
                  <a:lnTo>
                    <a:pt x="419" y="675"/>
                  </a:lnTo>
                  <a:lnTo>
                    <a:pt x="424" y="672"/>
                  </a:lnTo>
                  <a:lnTo>
                    <a:pt x="438" y="665"/>
                  </a:lnTo>
                  <a:lnTo>
                    <a:pt x="440" y="663"/>
                  </a:lnTo>
                  <a:lnTo>
                    <a:pt x="452" y="672"/>
                  </a:lnTo>
                  <a:lnTo>
                    <a:pt x="464" y="680"/>
                  </a:lnTo>
                  <a:lnTo>
                    <a:pt x="478" y="694"/>
                  </a:lnTo>
                  <a:lnTo>
                    <a:pt x="481" y="694"/>
                  </a:lnTo>
                  <a:lnTo>
                    <a:pt x="481" y="694"/>
                  </a:lnTo>
                  <a:lnTo>
                    <a:pt x="481" y="694"/>
                  </a:lnTo>
                  <a:lnTo>
                    <a:pt x="483" y="694"/>
                  </a:lnTo>
                  <a:lnTo>
                    <a:pt x="483" y="691"/>
                  </a:lnTo>
                  <a:lnTo>
                    <a:pt x="483" y="691"/>
                  </a:lnTo>
                  <a:lnTo>
                    <a:pt x="490" y="691"/>
                  </a:lnTo>
                  <a:lnTo>
                    <a:pt x="490" y="691"/>
                  </a:lnTo>
                  <a:lnTo>
                    <a:pt x="502" y="691"/>
                  </a:lnTo>
                  <a:lnTo>
                    <a:pt x="504" y="689"/>
                  </a:lnTo>
                  <a:lnTo>
                    <a:pt x="516" y="677"/>
                  </a:lnTo>
                  <a:lnTo>
                    <a:pt x="528" y="668"/>
                  </a:lnTo>
                  <a:lnTo>
                    <a:pt x="535" y="661"/>
                  </a:lnTo>
                  <a:lnTo>
                    <a:pt x="535" y="658"/>
                  </a:lnTo>
                  <a:lnTo>
                    <a:pt x="540" y="653"/>
                  </a:lnTo>
                  <a:lnTo>
                    <a:pt x="542" y="644"/>
                  </a:lnTo>
                  <a:lnTo>
                    <a:pt x="542" y="644"/>
                  </a:lnTo>
                  <a:lnTo>
                    <a:pt x="556" y="632"/>
                  </a:lnTo>
                  <a:lnTo>
                    <a:pt x="568" y="623"/>
                  </a:lnTo>
                  <a:lnTo>
                    <a:pt x="568" y="620"/>
                  </a:lnTo>
                  <a:lnTo>
                    <a:pt x="568" y="618"/>
                  </a:lnTo>
                  <a:lnTo>
                    <a:pt x="566" y="611"/>
                  </a:lnTo>
                  <a:lnTo>
                    <a:pt x="563" y="609"/>
                  </a:lnTo>
                  <a:lnTo>
                    <a:pt x="563" y="601"/>
                  </a:lnTo>
                  <a:lnTo>
                    <a:pt x="566" y="594"/>
                  </a:lnTo>
                  <a:lnTo>
                    <a:pt x="566" y="587"/>
                  </a:lnTo>
                  <a:lnTo>
                    <a:pt x="566" y="587"/>
                  </a:lnTo>
                  <a:lnTo>
                    <a:pt x="563" y="587"/>
                  </a:lnTo>
                  <a:lnTo>
                    <a:pt x="563" y="585"/>
                  </a:lnTo>
                  <a:lnTo>
                    <a:pt x="549" y="571"/>
                  </a:lnTo>
                  <a:lnTo>
                    <a:pt x="568" y="571"/>
                  </a:lnTo>
                  <a:lnTo>
                    <a:pt x="585" y="571"/>
                  </a:lnTo>
                  <a:lnTo>
                    <a:pt x="587" y="568"/>
                  </a:lnTo>
                  <a:lnTo>
                    <a:pt x="587" y="568"/>
                  </a:lnTo>
                  <a:lnTo>
                    <a:pt x="585" y="568"/>
                  </a:lnTo>
                  <a:lnTo>
                    <a:pt x="585" y="566"/>
                  </a:lnTo>
                  <a:lnTo>
                    <a:pt x="585" y="564"/>
                  </a:lnTo>
                  <a:lnTo>
                    <a:pt x="585" y="561"/>
                  </a:lnTo>
                  <a:lnTo>
                    <a:pt x="585" y="561"/>
                  </a:lnTo>
                  <a:lnTo>
                    <a:pt x="585" y="561"/>
                  </a:lnTo>
                  <a:lnTo>
                    <a:pt x="585" y="559"/>
                  </a:lnTo>
                  <a:lnTo>
                    <a:pt x="585" y="559"/>
                  </a:lnTo>
                  <a:lnTo>
                    <a:pt x="585" y="559"/>
                  </a:lnTo>
                  <a:lnTo>
                    <a:pt x="585" y="559"/>
                  </a:lnTo>
                  <a:lnTo>
                    <a:pt x="585" y="559"/>
                  </a:lnTo>
                  <a:lnTo>
                    <a:pt x="611" y="559"/>
                  </a:lnTo>
                  <a:lnTo>
                    <a:pt x="611" y="564"/>
                  </a:lnTo>
                  <a:lnTo>
                    <a:pt x="606" y="573"/>
                  </a:lnTo>
                  <a:lnTo>
                    <a:pt x="608" y="580"/>
                  </a:lnTo>
                  <a:lnTo>
                    <a:pt x="606" y="587"/>
                  </a:lnTo>
                  <a:lnTo>
                    <a:pt x="606" y="587"/>
                  </a:lnTo>
                  <a:lnTo>
                    <a:pt x="606" y="590"/>
                  </a:lnTo>
                  <a:lnTo>
                    <a:pt x="606" y="590"/>
                  </a:lnTo>
                  <a:lnTo>
                    <a:pt x="604" y="592"/>
                  </a:lnTo>
                  <a:lnTo>
                    <a:pt x="604" y="592"/>
                  </a:lnTo>
                  <a:lnTo>
                    <a:pt x="604" y="592"/>
                  </a:lnTo>
                  <a:lnTo>
                    <a:pt x="604" y="592"/>
                  </a:lnTo>
                  <a:lnTo>
                    <a:pt x="606" y="613"/>
                  </a:lnTo>
                  <a:lnTo>
                    <a:pt x="608" y="632"/>
                  </a:lnTo>
                  <a:lnTo>
                    <a:pt x="608" y="635"/>
                  </a:lnTo>
                  <a:lnTo>
                    <a:pt x="608" y="635"/>
                  </a:lnTo>
                  <a:lnTo>
                    <a:pt x="608" y="637"/>
                  </a:lnTo>
                  <a:lnTo>
                    <a:pt x="606" y="637"/>
                  </a:lnTo>
                  <a:lnTo>
                    <a:pt x="606" y="639"/>
                  </a:lnTo>
                  <a:lnTo>
                    <a:pt x="608" y="639"/>
                  </a:lnTo>
                  <a:lnTo>
                    <a:pt x="620" y="644"/>
                  </a:lnTo>
                  <a:lnTo>
                    <a:pt x="620" y="644"/>
                  </a:lnTo>
                  <a:lnTo>
                    <a:pt x="620" y="644"/>
                  </a:lnTo>
                  <a:lnTo>
                    <a:pt x="625" y="649"/>
                  </a:lnTo>
                  <a:lnTo>
                    <a:pt x="637" y="658"/>
                  </a:lnTo>
                  <a:lnTo>
                    <a:pt x="649" y="668"/>
                  </a:lnTo>
                  <a:lnTo>
                    <a:pt x="649" y="670"/>
                  </a:lnTo>
                  <a:lnTo>
                    <a:pt x="651" y="675"/>
                  </a:lnTo>
                  <a:lnTo>
                    <a:pt x="651" y="675"/>
                  </a:lnTo>
                  <a:lnTo>
                    <a:pt x="651" y="677"/>
                  </a:lnTo>
                  <a:lnTo>
                    <a:pt x="651" y="680"/>
                  </a:lnTo>
                  <a:lnTo>
                    <a:pt x="651" y="682"/>
                  </a:lnTo>
                  <a:lnTo>
                    <a:pt x="651" y="684"/>
                  </a:lnTo>
                  <a:lnTo>
                    <a:pt x="651" y="684"/>
                  </a:lnTo>
                  <a:lnTo>
                    <a:pt x="651" y="687"/>
                  </a:lnTo>
                  <a:lnTo>
                    <a:pt x="651" y="687"/>
                  </a:lnTo>
                  <a:lnTo>
                    <a:pt x="651" y="687"/>
                  </a:lnTo>
                  <a:lnTo>
                    <a:pt x="651" y="687"/>
                  </a:lnTo>
                  <a:lnTo>
                    <a:pt x="649" y="694"/>
                  </a:lnTo>
                  <a:lnTo>
                    <a:pt x="646" y="698"/>
                  </a:lnTo>
                  <a:lnTo>
                    <a:pt x="646" y="703"/>
                  </a:lnTo>
                  <a:lnTo>
                    <a:pt x="646" y="706"/>
                  </a:lnTo>
                  <a:lnTo>
                    <a:pt x="646" y="708"/>
                  </a:lnTo>
                  <a:lnTo>
                    <a:pt x="646" y="708"/>
                  </a:lnTo>
                  <a:lnTo>
                    <a:pt x="646" y="708"/>
                  </a:lnTo>
                  <a:lnTo>
                    <a:pt x="646" y="708"/>
                  </a:lnTo>
                  <a:lnTo>
                    <a:pt x="649" y="708"/>
                  </a:lnTo>
                  <a:lnTo>
                    <a:pt x="656" y="708"/>
                  </a:lnTo>
                  <a:lnTo>
                    <a:pt x="656" y="703"/>
                  </a:lnTo>
                  <a:lnTo>
                    <a:pt x="658" y="696"/>
                  </a:lnTo>
                  <a:lnTo>
                    <a:pt x="665" y="677"/>
                  </a:lnTo>
                  <a:lnTo>
                    <a:pt x="668" y="675"/>
                  </a:lnTo>
                  <a:lnTo>
                    <a:pt x="670" y="672"/>
                  </a:lnTo>
                  <a:lnTo>
                    <a:pt x="670" y="672"/>
                  </a:lnTo>
                  <a:lnTo>
                    <a:pt x="670" y="670"/>
                  </a:lnTo>
                  <a:lnTo>
                    <a:pt x="670" y="670"/>
                  </a:lnTo>
                  <a:lnTo>
                    <a:pt x="670" y="670"/>
                  </a:lnTo>
                  <a:lnTo>
                    <a:pt x="670" y="670"/>
                  </a:lnTo>
                  <a:lnTo>
                    <a:pt x="670" y="668"/>
                  </a:lnTo>
                  <a:lnTo>
                    <a:pt x="670" y="665"/>
                  </a:lnTo>
                  <a:lnTo>
                    <a:pt x="670" y="663"/>
                  </a:lnTo>
                  <a:lnTo>
                    <a:pt x="668" y="651"/>
                  </a:lnTo>
                  <a:lnTo>
                    <a:pt x="668" y="649"/>
                  </a:lnTo>
                  <a:lnTo>
                    <a:pt x="668" y="649"/>
                  </a:lnTo>
                  <a:lnTo>
                    <a:pt x="672" y="642"/>
                  </a:lnTo>
                  <a:lnTo>
                    <a:pt x="675" y="637"/>
                  </a:lnTo>
                  <a:lnTo>
                    <a:pt x="675" y="637"/>
                  </a:lnTo>
                  <a:lnTo>
                    <a:pt x="677" y="635"/>
                  </a:lnTo>
                  <a:lnTo>
                    <a:pt x="682" y="632"/>
                  </a:lnTo>
                  <a:lnTo>
                    <a:pt x="684" y="630"/>
                  </a:lnTo>
                  <a:lnTo>
                    <a:pt x="684" y="630"/>
                  </a:lnTo>
                  <a:lnTo>
                    <a:pt x="691" y="637"/>
                  </a:lnTo>
                  <a:lnTo>
                    <a:pt x="691" y="637"/>
                  </a:lnTo>
                  <a:lnTo>
                    <a:pt x="694" y="639"/>
                  </a:lnTo>
                  <a:lnTo>
                    <a:pt x="694" y="639"/>
                  </a:lnTo>
                  <a:lnTo>
                    <a:pt x="694" y="642"/>
                  </a:lnTo>
                  <a:lnTo>
                    <a:pt x="694" y="642"/>
                  </a:lnTo>
                  <a:lnTo>
                    <a:pt x="694" y="642"/>
                  </a:lnTo>
                  <a:lnTo>
                    <a:pt x="694" y="642"/>
                  </a:lnTo>
                  <a:lnTo>
                    <a:pt x="696" y="639"/>
                  </a:lnTo>
                  <a:lnTo>
                    <a:pt x="696" y="639"/>
                  </a:lnTo>
                  <a:lnTo>
                    <a:pt x="696" y="639"/>
                  </a:lnTo>
                  <a:lnTo>
                    <a:pt x="698" y="639"/>
                  </a:lnTo>
                  <a:lnTo>
                    <a:pt x="698" y="639"/>
                  </a:lnTo>
                  <a:lnTo>
                    <a:pt x="698" y="639"/>
                  </a:lnTo>
                  <a:lnTo>
                    <a:pt x="698" y="637"/>
                  </a:lnTo>
                  <a:lnTo>
                    <a:pt x="698" y="637"/>
                  </a:lnTo>
                  <a:lnTo>
                    <a:pt x="698" y="637"/>
                  </a:lnTo>
                  <a:lnTo>
                    <a:pt x="701" y="635"/>
                  </a:lnTo>
                  <a:lnTo>
                    <a:pt x="703" y="632"/>
                  </a:lnTo>
                  <a:lnTo>
                    <a:pt x="703" y="632"/>
                  </a:lnTo>
                  <a:lnTo>
                    <a:pt x="703" y="630"/>
                  </a:lnTo>
                  <a:lnTo>
                    <a:pt x="703" y="630"/>
                  </a:lnTo>
                  <a:lnTo>
                    <a:pt x="703" y="627"/>
                  </a:lnTo>
                  <a:lnTo>
                    <a:pt x="701" y="627"/>
                  </a:lnTo>
                  <a:lnTo>
                    <a:pt x="701" y="627"/>
                  </a:lnTo>
                  <a:lnTo>
                    <a:pt x="705" y="616"/>
                  </a:lnTo>
                  <a:lnTo>
                    <a:pt x="705" y="613"/>
                  </a:lnTo>
                  <a:lnTo>
                    <a:pt x="705" y="613"/>
                  </a:lnTo>
                  <a:lnTo>
                    <a:pt x="703" y="613"/>
                  </a:lnTo>
                  <a:lnTo>
                    <a:pt x="703" y="611"/>
                  </a:lnTo>
                  <a:lnTo>
                    <a:pt x="703" y="609"/>
                  </a:lnTo>
                  <a:lnTo>
                    <a:pt x="710" y="594"/>
                  </a:lnTo>
                  <a:lnTo>
                    <a:pt x="710" y="594"/>
                  </a:lnTo>
                  <a:lnTo>
                    <a:pt x="710" y="592"/>
                  </a:lnTo>
                  <a:lnTo>
                    <a:pt x="710" y="590"/>
                  </a:lnTo>
                  <a:lnTo>
                    <a:pt x="708" y="590"/>
                  </a:lnTo>
                  <a:lnTo>
                    <a:pt x="708" y="587"/>
                  </a:lnTo>
                  <a:lnTo>
                    <a:pt x="708" y="585"/>
                  </a:lnTo>
                  <a:lnTo>
                    <a:pt x="708" y="585"/>
                  </a:lnTo>
                  <a:lnTo>
                    <a:pt x="708" y="582"/>
                  </a:lnTo>
                  <a:lnTo>
                    <a:pt x="710" y="580"/>
                  </a:lnTo>
                  <a:lnTo>
                    <a:pt x="710" y="580"/>
                  </a:lnTo>
                  <a:lnTo>
                    <a:pt x="710" y="580"/>
                  </a:lnTo>
                  <a:lnTo>
                    <a:pt x="713" y="578"/>
                  </a:lnTo>
                  <a:lnTo>
                    <a:pt x="715" y="578"/>
                  </a:lnTo>
                  <a:lnTo>
                    <a:pt x="717" y="575"/>
                  </a:lnTo>
                  <a:lnTo>
                    <a:pt x="720" y="573"/>
                  </a:lnTo>
                  <a:lnTo>
                    <a:pt x="720" y="573"/>
                  </a:lnTo>
                  <a:lnTo>
                    <a:pt x="720" y="573"/>
                  </a:lnTo>
                  <a:lnTo>
                    <a:pt x="720" y="573"/>
                  </a:lnTo>
                  <a:lnTo>
                    <a:pt x="720" y="571"/>
                  </a:lnTo>
                  <a:lnTo>
                    <a:pt x="720" y="571"/>
                  </a:lnTo>
                  <a:lnTo>
                    <a:pt x="722" y="571"/>
                  </a:lnTo>
                  <a:lnTo>
                    <a:pt x="724" y="568"/>
                  </a:lnTo>
                  <a:lnTo>
                    <a:pt x="724" y="568"/>
                  </a:lnTo>
                  <a:lnTo>
                    <a:pt x="724" y="564"/>
                  </a:lnTo>
                  <a:lnTo>
                    <a:pt x="724" y="561"/>
                  </a:lnTo>
                  <a:lnTo>
                    <a:pt x="727" y="561"/>
                  </a:lnTo>
                  <a:lnTo>
                    <a:pt x="727" y="561"/>
                  </a:lnTo>
                  <a:lnTo>
                    <a:pt x="727" y="561"/>
                  </a:lnTo>
                  <a:lnTo>
                    <a:pt x="729" y="561"/>
                  </a:lnTo>
                  <a:lnTo>
                    <a:pt x="729" y="559"/>
                  </a:lnTo>
                  <a:lnTo>
                    <a:pt x="729" y="559"/>
                  </a:lnTo>
                  <a:lnTo>
                    <a:pt x="729" y="556"/>
                  </a:lnTo>
                  <a:lnTo>
                    <a:pt x="729" y="556"/>
                  </a:lnTo>
                  <a:lnTo>
                    <a:pt x="739" y="540"/>
                  </a:lnTo>
                  <a:lnTo>
                    <a:pt x="741" y="538"/>
                  </a:lnTo>
                  <a:lnTo>
                    <a:pt x="741" y="538"/>
                  </a:lnTo>
                  <a:lnTo>
                    <a:pt x="741" y="538"/>
                  </a:lnTo>
                  <a:lnTo>
                    <a:pt x="741" y="538"/>
                  </a:lnTo>
                  <a:lnTo>
                    <a:pt x="743" y="538"/>
                  </a:lnTo>
                  <a:lnTo>
                    <a:pt x="743" y="538"/>
                  </a:lnTo>
                  <a:lnTo>
                    <a:pt x="743" y="535"/>
                  </a:lnTo>
                  <a:lnTo>
                    <a:pt x="743" y="535"/>
                  </a:lnTo>
                  <a:lnTo>
                    <a:pt x="743" y="535"/>
                  </a:lnTo>
                  <a:lnTo>
                    <a:pt x="743" y="535"/>
                  </a:lnTo>
                  <a:lnTo>
                    <a:pt x="743" y="535"/>
                  </a:lnTo>
                  <a:lnTo>
                    <a:pt x="743" y="533"/>
                  </a:lnTo>
                  <a:lnTo>
                    <a:pt x="746" y="533"/>
                  </a:lnTo>
                  <a:lnTo>
                    <a:pt x="762" y="530"/>
                  </a:lnTo>
                  <a:lnTo>
                    <a:pt x="762" y="530"/>
                  </a:lnTo>
                  <a:lnTo>
                    <a:pt x="762" y="530"/>
                  </a:lnTo>
                  <a:lnTo>
                    <a:pt x="762" y="530"/>
                  </a:lnTo>
                  <a:lnTo>
                    <a:pt x="762" y="533"/>
                  </a:lnTo>
                  <a:lnTo>
                    <a:pt x="765" y="533"/>
                  </a:lnTo>
                  <a:lnTo>
                    <a:pt x="765" y="533"/>
                  </a:lnTo>
                  <a:lnTo>
                    <a:pt x="767" y="533"/>
                  </a:lnTo>
                  <a:lnTo>
                    <a:pt x="767" y="530"/>
                  </a:lnTo>
                  <a:lnTo>
                    <a:pt x="767" y="526"/>
                  </a:lnTo>
                  <a:lnTo>
                    <a:pt x="767" y="523"/>
                  </a:lnTo>
                  <a:lnTo>
                    <a:pt x="767" y="523"/>
                  </a:lnTo>
                  <a:lnTo>
                    <a:pt x="767" y="521"/>
                  </a:lnTo>
                  <a:lnTo>
                    <a:pt x="767" y="519"/>
                  </a:lnTo>
                  <a:lnTo>
                    <a:pt x="767" y="519"/>
                  </a:lnTo>
                  <a:lnTo>
                    <a:pt x="767" y="519"/>
                  </a:lnTo>
                  <a:lnTo>
                    <a:pt x="767" y="516"/>
                  </a:lnTo>
                  <a:lnTo>
                    <a:pt x="767" y="516"/>
                  </a:lnTo>
                  <a:lnTo>
                    <a:pt x="767" y="516"/>
                  </a:lnTo>
                  <a:lnTo>
                    <a:pt x="767" y="516"/>
                  </a:lnTo>
                  <a:lnTo>
                    <a:pt x="767" y="514"/>
                  </a:lnTo>
                  <a:lnTo>
                    <a:pt x="772" y="495"/>
                  </a:lnTo>
                  <a:lnTo>
                    <a:pt x="781" y="485"/>
                  </a:lnTo>
                  <a:lnTo>
                    <a:pt x="781" y="483"/>
                  </a:lnTo>
                  <a:lnTo>
                    <a:pt x="781" y="481"/>
                  </a:lnTo>
                  <a:lnTo>
                    <a:pt x="781" y="478"/>
                  </a:lnTo>
                  <a:lnTo>
                    <a:pt x="784" y="474"/>
                  </a:lnTo>
                  <a:lnTo>
                    <a:pt x="784" y="471"/>
                  </a:lnTo>
                  <a:lnTo>
                    <a:pt x="784" y="469"/>
                  </a:lnTo>
                  <a:lnTo>
                    <a:pt x="784" y="467"/>
                  </a:lnTo>
                  <a:lnTo>
                    <a:pt x="784" y="464"/>
                  </a:lnTo>
                  <a:lnTo>
                    <a:pt x="784" y="462"/>
                  </a:lnTo>
                  <a:lnTo>
                    <a:pt x="784" y="462"/>
                  </a:lnTo>
                  <a:lnTo>
                    <a:pt x="788" y="448"/>
                  </a:lnTo>
                  <a:lnTo>
                    <a:pt x="786" y="436"/>
                  </a:lnTo>
                  <a:lnTo>
                    <a:pt x="786" y="429"/>
                  </a:lnTo>
                  <a:lnTo>
                    <a:pt x="786" y="424"/>
                  </a:lnTo>
                  <a:lnTo>
                    <a:pt x="784" y="417"/>
                  </a:lnTo>
                  <a:lnTo>
                    <a:pt x="784" y="414"/>
                  </a:lnTo>
                  <a:lnTo>
                    <a:pt x="784" y="405"/>
                  </a:lnTo>
                  <a:lnTo>
                    <a:pt x="784" y="400"/>
                  </a:lnTo>
                  <a:lnTo>
                    <a:pt x="784" y="398"/>
                  </a:lnTo>
                  <a:lnTo>
                    <a:pt x="784" y="398"/>
                  </a:lnTo>
                  <a:lnTo>
                    <a:pt x="786" y="393"/>
                  </a:lnTo>
                  <a:lnTo>
                    <a:pt x="788" y="393"/>
                  </a:lnTo>
                  <a:lnTo>
                    <a:pt x="791" y="384"/>
                  </a:lnTo>
                  <a:lnTo>
                    <a:pt x="791" y="384"/>
                  </a:lnTo>
                  <a:lnTo>
                    <a:pt x="793" y="381"/>
                  </a:lnTo>
                  <a:lnTo>
                    <a:pt x="793" y="379"/>
                  </a:lnTo>
                  <a:lnTo>
                    <a:pt x="793" y="377"/>
                  </a:lnTo>
                  <a:lnTo>
                    <a:pt x="795" y="367"/>
                  </a:lnTo>
                  <a:lnTo>
                    <a:pt x="795" y="365"/>
                  </a:lnTo>
                  <a:lnTo>
                    <a:pt x="800" y="362"/>
                  </a:lnTo>
                  <a:lnTo>
                    <a:pt x="800" y="360"/>
                  </a:lnTo>
                  <a:lnTo>
                    <a:pt x="802" y="353"/>
                  </a:lnTo>
                  <a:lnTo>
                    <a:pt x="805" y="346"/>
                  </a:lnTo>
                  <a:lnTo>
                    <a:pt x="807" y="341"/>
                  </a:lnTo>
                  <a:lnTo>
                    <a:pt x="807" y="339"/>
                  </a:lnTo>
                  <a:lnTo>
                    <a:pt x="810" y="336"/>
                  </a:lnTo>
                  <a:lnTo>
                    <a:pt x="812" y="336"/>
                  </a:lnTo>
                  <a:lnTo>
                    <a:pt x="812" y="334"/>
                  </a:lnTo>
                  <a:lnTo>
                    <a:pt x="810" y="332"/>
                  </a:lnTo>
                  <a:lnTo>
                    <a:pt x="810" y="332"/>
                  </a:lnTo>
                  <a:lnTo>
                    <a:pt x="810" y="329"/>
                  </a:lnTo>
                  <a:lnTo>
                    <a:pt x="810" y="329"/>
                  </a:lnTo>
                  <a:lnTo>
                    <a:pt x="810" y="327"/>
                  </a:lnTo>
                  <a:lnTo>
                    <a:pt x="810" y="327"/>
                  </a:lnTo>
                  <a:lnTo>
                    <a:pt x="810" y="327"/>
                  </a:lnTo>
                  <a:lnTo>
                    <a:pt x="810" y="327"/>
                  </a:lnTo>
                  <a:lnTo>
                    <a:pt x="807" y="325"/>
                  </a:lnTo>
                  <a:lnTo>
                    <a:pt x="807" y="325"/>
                  </a:lnTo>
                  <a:lnTo>
                    <a:pt x="807" y="322"/>
                  </a:lnTo>
                  <a:lnTo>
                    <a:pt x="807" y="322"/>
                  </a:lnTo>
                  <a:lnTo>
                    <a:pt x="807" y="320"/>
                  </a:lnTo>
                  <a:lnTo>
                    <a:pt x="807" y="317"/>
                  </a:lnTo>
                  <a:lnTo>
                    <a:pt x="807" y="317"/>
                  </a:lnTo>
                  <a:lnTo>
                    <a:pt x="807" y="315"/>
                  </a:lnTo>
                  <a:lnTo>
                    <a:pt x="807" y="315"/>
                  </a:lnTo>
                  <a:lnTo>
                    <a:pt x="810" y="315"/>
                  </a:lnTo>
                  <a:lnTo>
                    <a:pt x="810" y="313"/>
                  </a:lnTo>
                  <a:lnTo>
                    <a:pt x="812" y="313"/>
                  </a:lnTo>
                  <a:lnTo>
                    <a:pt x="812" y="308"/>
                  </a:lnTo>
                  <a:lnTo>
                    <a:pt x="812" y="306"/>
                  </a:lnTo>
                  <a:lnTo>
                    <a:pt x="812" y="306"/>
                  </a:lnTo>
                  <a:lnTo>
                    <a:pt x="814" y="306"/>
                  </a:lnTo>
                  <a:lnTo>
                    <a:pt x="814" y="303"/>
                  </a:lnTo>
                  <a:lnTo>
                    <a:pt x="814" y="303"/>
                  </a:lnTo>
                  <a:lnTo>
                    <a:pt x="812" y="303"/>
                  </a:lnTo>
                  <a:lnTo>
                    <a:pt x="812" y="303"/>
                  </a:lnTo>
                  <a:lnTo>
                    <a:pt x="812" y="301"/>
                  </a:lnTo>
                  <a:lnTo>
                    <a:pt x="812" y="301"/>
                  </a:lnTo>
                  <a:lnTo>
                    <a:pt x="812" y="301"/>
                  </a:lnTo>
                  <a:lnTo>
                    <a:pt x="812" y="298"/>
                  </a:lnTo>
                  <a:lnTo>
                    <a:pt x="812" y="298"/>
                  </a:lnTo>
                  <a:lnTo>
                    <a:pt x="812" y="296"/>
                  </a:lnTo>
                  <a:lnTo>
                    <a:pt x="814" y="296"/>
                  </a:lnTo>
                  <a:lnTo>
                    <a:pt x="812" y="294"/>
                  </a:lnTo>
                  <a:lnTo>
                    <a:pt x="812" y="294"/>
                  </a:lnTo>
                  <a:lnTo>
                    <a:pt x="812" y="294"/>
                  </a:lnTo>
                  <a:lnTo>
                    <a:pt x="812" y="291"/>
                  </a:lnTo>
                  <a:lnTo>
                    <a:pt x="812" y="291"/>
                  </a:lnTo>
                  <a:lnTo>
                    <a:pt x="812" y="291"/>
                  </a:lnTo>
                  <a:lnTo>
                    <a:pt x="814" y="291"/>
                  </a:lnTo>
                  <a:lnTo>
                    <a:pt x="814" y="291"/>
                  </a:lnTo>
                  <a:lnTo>
                    <a:pt x="814" y="291"/>
                  </a:lnTo>
                  <a:lnTo>
                    <a:pt x="817" y="294"/>
                  </a:lnTo>
                  <a:lnTo>
                    <a:pt x="817" y="294"/>
                  </a:lnTo>
                  <a:lnTo>
                    <a:pt x="819" y="294"/>
                  </a:lnTo>
                  <a:lnTo>
                    <a:pt x="819" y="294"/>
                  </a:lnTo>
                  <a:lnTo>
                    <a:pt x="821" y="294"/>
                  </a:lnTo>
                  <a:lnTo>
                    <a:pt x="824" y="294"/>
                  </a:lnTo>
                  <a:lnTo>
                    <a:pt x="824" y="294"/>
                  </a:lnTo>
                  <a:lnTo>
                    <a:pt x="826" y="294"/>
                  </a:lnTo>
                  <a:lnTo>
                    <a:pt x="828" y="294"/>
                  </a:lnTo>
                  <a:lnTo>
                    <a:pt x="831" y="291"/>
                  </a:lnTo>
                  <a:lnTo>
                    <a:pt x="836" y="294"/>
                  </a:lnTo>
                  <a:lnTo>
                    <a:pt x="838" y="291"/>
                  </a:lnTo>
                  <a:lnTo>
                    <a:pt x="838" y="289"/>
                  </a:lnTo>
                  <a:lnTo>
                    <a:pt x="838" y="289"/>
                  </a:lnTo>
                  <a:lnTo>
                    <a:pt x="840" y="287"/>
                  </a:lnTo>
                  <a:lnTo>
                    <a:pt x="840" y="284"/>
                  </a:lnTo>
                  <a:lnTo>
                    <a:pt x="840" y="282"/>
                  </a:lnTo>
                  <a:lnTo>
                    <a:pt x="840" y="282"/>
                  </a:lnTo>
                  <a:lnTo>
                    <a:pt x="840" y="280"/>
                  </a:lnTo>
                  <a:lnTo>
                    <a:pt x="840" y="277"/>
                  </a:lnTo>
                  <a:lnTo>
                    <a:pt x="840" y="277"/>
                  </a:lnTo>
                  <a:lnTo>
                    <a:pt x="847" y="275"/>
                  </a:lnTo>
                  <a:lnTo>
                    <a:pt x="850" y="275"/>
                  </a:lnTo>
                  <a:lnTo>
                    <a:pt x="852" y="275"/>
                  </a:lnTo>
                  <a:lnTo>
                    <a:pt x="855" y="270"/>
                  </a:lnTo>
                  <a:lnTo>
                    <a:pt x="857" y="270"/>
                  </a:lnTo>
                  <a:lnTo>
                    <a:pt x="857" y="270"/>
                  </a:lnTo>
                  <a:lnTo>
                    <a:pt x="859" y="270"/>
                  </a:lnTo>
                  <a:lnTo>
                    <a:pt x="859" y="272"/>
                  </a:lnTo>
                  <a:lnTo>
                    <a:pt x="862" y="270"/>
                  </a:lnTo>
                  <a:lnTo>
                    <a:pt x="862" y="270"/>
                  </a:lnTo>
                  <a:lnTo>
                    <a:pt x="864" y="268"/>
                  </a:lnTo>
                  <a:lnTo>
                    <a:pt x="869" y="265"/>
                  </a:lnTo>
                  <a:lnTo>
                    <a:pt x="869" y="265"/>
                  </a:lnTo>
                  <a:lnTo>
                    <a:pt x="869" y="265"/>
                  </a:lnTo>
                  <a:lnTo>
                    <a:pt x="871" y="265"/>
                  </a:lnTo>
                  <a:lnTo>
                    <a:pt x="871" y="265"/>
                  </a:lnTo>
                  <a:lnTo>
                    <a:pt x="871" y="268"/>
                  </a:lnTo>
                  <a:lnTo>
                    <a:pt x="871" y="268"/>
                  </a:lnTo>
                  <a:lnTo>
                    <a:pt x="871" y="270"/>
                  </a:lnTo>
                  <a:lnTo>
                    <a:pt x="871" y="270"/>
                  </a:lnTo>
                  <a:lnTo>
                    <a:pt x="873" y="268"/>
                  </a:lnTo>
                  <a:lnTo>
                    <a:pt x="873" y="268"/>
                  </a:lnTo>
                  <a:lnTo>
                    <a:pt x="873" y="265"/>
                  </a:lnTo>
                  <a:lnTo>
                    <a:pt x="873" y="265"/>
                  </a:lnTo>
                  <a:lnTo>
                    <a:pt x="873" y="265"/>
                  </a:lnTo>
                  <a:lnTo>
                    <a:pt x="873" y="265"/>
                  </a:lnTo>
                  <a:lnTo>
                    <a:pt x="873" y="265"/>
                  </a:lnTo>
                  <a:lnTo>
                    <a:pt x="876" y="265"/>
                  </a:lnTo>
                  <a:lnTo>
                    <a:pt x="876" y="265"/>
                  </a:lnTo>
                  <a:lnTo>
                    <a:pt x="878" y="265"/>
                  </a:lnTo>
                  <a:lnTo>
                    <a:pt x="878" y="268"/>
                  </a:lnTo>
                  <a:lnTo>
                    <a:pt x="878" y="265"/>
                  </a:lnTo>
                  <a:lnTo>
                    <a:pt x="881" y="265"/>
                  </a:lnTo>
                  <a:lnTo>
                    <a:pt x="881" y="265"/>
                  </a:lnTo>
                  <a:lnTo>
                    <a:pt x="881" y="263"/>
                  </a:lnTo>
                  <a:lnTo>
                    <a:pt x="881" y="263"/>
                  </a:lnTo>
                  <a:lnTo>
                    <a:pt x="881" y="261"/>
                  </a:lnTo>
                  <a:lnTo>
                    <a:pt x="885" y="261"/>
                  </a:lnTo>
                  <a:lnTo>
                    <a:pt x="885" y="258"/>
                  </a:lnTo>
                  <a:lnTo>
                    <a:pt x="888" y="256"/>
                  </a:lnTo>
                  <a:lnTo>
                    <a:pt x="890" y="249"/>
                  </a:lnTo>
                  <a:lnTo>
                    <a:pt x="892" y="246"/>
                  </a:lnTo>
                  <a:lnTo>
                    <a:pt x="899" y="239"/>
                  </a:lnTo>
                  <a:lnTo>
                    <a:pt x="899" y="239"/>
                  </a:lnTo>
                  <a:lnTo>
                    <a:pt x="899" y="237"/>
                  </a:lnTo>
                  <a:close/>
                  <a:moveTo>
                    <a:pt x="828" y="78"/>
                  </a:moveTo>
                  <a:lnTo>
                    <a:pt x="826" y="81"/>
                  </a:lnTo>
                  <a:lnTo>
                    <a:pt x="826" y="81"/>
                  </a:lnTo>
                  <a:lnTo>
                    <a:pt x="826" y="81"/>
                  </a:lnTo>
                  <a:lnTo>
                    <a:pt x="826" y="83"/>
                  </a:lnTo>
                  <a:lnTo>
                    <a:pt x="826" y="85"/>
                  </a:lnTo>
                  <a:lnTo>
                    <a:pt x="828" y="85"/>
                  </a:lnTo>
                  <a:lnTo>
                    <a:pt x="828" y="83"/>
                  </a:lnTo>
                  <a:lnTo>
                    <a:pt x="828" y="81"/>
                  </a:lnTo>
                  <a:lnTo>
                    <a:pt x="828" y="78"/>
                  </a:lnTo>
                  <a:lnTo>
                    <a:pt x="828" y="78"/>
                  </a:lnTo>
                  <a:lnTo>
                    <a:pt x="828" y="78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1" name="Google Shape;1171;p58"/>
            <p:cNvSpPr/>
            <p:nvPr/>
          </p:nvSpPr>
          <p:spPr>
            <a:xfrm>
              <a:off x="9219207" y="5136131"/>
              <a:ext cx="90417" cy="117160"/>
            </a:xfrm>
            <a:custGeom>
              <a:rect b="b" l="l" r="r" t="t"/>
              <a:pathLst>
                <a:path extrusionOk="0" h="92" w="71">
                  <a:moveTo>
                    <a:pt x="71" y="45"/>
                  </a:moveTo>
                  <a:lnTo>
                    <a:pt x="68" y="40"/>
                  </a:lnTo>
                  <a:lnTo>
                    <a:pt x="68" y="3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8" y="23"/>
                  </a:lnTo>
                  <a:lnTo>
                    <a:pt x="68" y="21"/>
                  </a:lnTo>
                  <a:lnTo>
                    <a:pt x="68" y="19"/>
                  </a:lnTo>
                  <a:lnTo>
                    <a:pt x="68" y="16"/>
                  </a:lnTo>
                  <a:lnTo>
                    <a:pt x="68" y="14"/>
                  </a:lnTo>
                  <a:lnTo>
                    <a:pt x="66" y="14"/>
                  </a:lnTo>
                  <a:lnTo>
                    <a:pt x="64" y="14"/>
                  </a:lnTo>
                  <a:lnTo>
                    <a:pt x="61" y="11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56" y="14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45" y="7"/>
                  </a:lnTo>
                  <a:lnTo>
                    <a:pt x="40" y="2"/>
                  </a:lnTo>
                  <a:lnTo>
                    <a:pt x="35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3" y="4"/>
                  </a:lnTo>
                  <a:lnTo>
                    <a:pt x="19" y="9"/>
                  </a:lnTo>
                  <a:lnTo>
                    <a:pt x="16" y="9"/>
                  </a:lnTo>
                  <a:lnTo>
                    <a:pt x="16" y="14"/>
                  </a:lnTo>
                  <a:lnTo>
                    <a:pt x="14" y="21"/>
                  </a:lnTo>
                  <a:lnTo>
                    <a:pt x="9" y="26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2" y="38"/>
                  </a:lnTo>
                  <a:lnTo>
                    <a:pt x="0" y="42"/>
                  </a:lnTo>
                  <a:lnTo>
                    <a:pt x="0" y="49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2" y="64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7" y="64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9" y="71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5"/>
                  </a:lnTo>
                  <a:lnTo>
                    <a:pt x="16" y="80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1" y="87"/>
                  </a:lnTo>
                  <a:lnTo>
                    <a:pt x="26" y="87"/>
                  </a:lnTo>
                  <a:lnTo>
                    <a:pt x="26" y="87"/>
                  </a:lnTo>
                  <a:lnTo>
                    <a:pt x="30" y="90"/>
                  </a:lnTo>
                  <a:lnTo>
                    <a:pt x="35" y="92"/>
                  </a:lnTo>
                  <a:lnTo>
                    <a:pt x="40" y="92"/>
                  </a:lnTo>
                  <a:lnTo>
                    <a:pt x="45" y="92"/>
                  </a:lnTo>
                  <a:lnTo>
                    <a:pt x="54" y="92"/>
                  </a:lnTo>
                  <a:lnTo>
                    <a:pt x="59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61" y="85"/>
                  </a:lnTo>
                  <a:lnTo>
                    <a:pt x="61" y="82"/>
                  </a:lnTo>
                  <a:lnTo>
                    <a:pt x="61" y="80"/>
                  </a:lnTo>
                  <a:lnTo>
                    <a:pt x="64" y="75"/>
                  </a:lnTo>
                  <a:lnTo>
                    <a:pt x="64" y="68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49"/>
                  </a:lnTo>
                  <a:lnTo>
                    <a:pt x="71" y="4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2" name="Google Shape;1172;p58"/>
            <p:cNvSpPr/>
            <p:nvPr/>
          </p:nvSpPr>
          <p:spPr>
            <a:xfrm>
              <a:off x="8767123" y="2498765"/>
              <a:ext cx="801016" cy="595986"/>
            </a:xfrm>
            <a:custGeom>
              <a:rect b="b" l="l" r="r" t="t"/>
              <a:pathLst>
                <a:path extrusionOk="0" h="468" w="629">
                  <a:moveTo>
                    <a:pt x="622" y="400"/>
                  </a:moveTo>
                  <a:lnTo>
                    <a:pt x="622" y="397"/>
                  </a:lnTo>
                  <a:lnTo>
                    <a:pt x="620" y="395"/>
                  </a:lnTo>
                  <a:lnTo>
                    <a:pt x="620" y="383"/>
                  </a:lnTo>
                  <a:lnTo>
                    <a:pt x="622" y="383"/>
                  </a:lnTo>
                  <a:lnTo>
                    <a:pt x="622" y="381"/>
                  </a:lnTo>
                  <a:lnTo>
                    <a:pt x="624" y="381"/>
                  </a:lnTo>
                  <a:lnTo>
                    <a:pt x="624" y="378"/>
                  </a:lnTo>
                  <a:lnTo>
                    <a:pt x="622" y="378"/>
                  </a:lnTo>
                  <a:lnTo>
                    <a:pt x="622" y="376"/>
                  </a:lnTo>
                  <a:lnTo>
                    <a:pt x="622" y="374"/>
                  </a:lnTo>
                  <a:lnTo>
                    <a:pt x="622" y="374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620" y="369"/>
                  </a:lnTo>
                  <a:lnTo>
                    <a:pt x="617" y="367"/>
                  </a:lnTo>
                  <a:lnTo>
                    <a:pt x="615" y="367"/>
                  </a:lnTo>
                  <a:lnTo>
                    <a:pt x="615" y="367"/>
                  </a:lnTo>
                  <a:lnTo>
                    <a:pt x="613" y="367"/>
                  </a:lnTo>
                  <a:lnTo>
                    <a:pt x="613" y="367"/>
                  </a:lnTo>
                  <a:lnTo>
                    <a:pt x="610" y="367"/>
                  </a:lnTo>
                  <a:lnTo>
                    <a:pt x="608" y="367"/>
                  </a:lnTo>
                  <a:lnTo>
                    <a:pt x="608" y="364"/>
                  </a:lnTo>
                  <a:lnTo>
                    <a:pt x="605" y="364"/>
                  </a:lnTo>
                  <a:lnTo>
                    <a:pt x="605" y="364"/>
                  </a:lnTo>
                  <a:lnTo>
                    <a:pt x="605" y="364"/>
                  </a:lnTo>
                  <a:lnTo>
                    <a:pt x="603" y="364"/>
                  </a:lnTo>
                  <a:lnTo>
                    <a:pt x="603" y="367"/>
                  </a:lnTo>
                  <a:lnTo>
                    <a:pt x="601" y="369"/>
                  </a:lnTo>
                  <a:lnTo>
                    <a:pt x="598" y="369"/>
                  </a:lnTo>
                  <a:lnTo>
                    <a:pt x="598" y="369"/>
                  </a:lnTo>
                  <a:lnTo>
                    <a:pt x="596" y="369"/>
                  </a:lnTo>
                  <a:lnTo>
                    <a:pt x="596" y="367"/>
                  </a:lnTo>
                  <a:lnTo>
                    <a:pt x="594" y="364"/>
                  </a:lnTo>
                  <a:lnTo>
                    <a:pt x="594" y="364"/>
                  </a:lnTo>
                  <a:lnTo>
                    <a:pt x="594" y="364"/>
                  </a:lnTo>
                  <a:lnTo>
                    <a:pt x="594" y="362"/>
                  </a:lnTo>
                  <a:lnTo>
                    <a:pt x="594" y="362"/>
                  </a:lnTo>
                  <a:lnTo>
                    <a:pt x="596" y="362"/>
                  </a:lnTo>
                  <a:lnTo>
                    <a:pt x="594" y="362"/>
                  </a:lnTo>
                  <a:lnTo>
                    <a:pt x="594" y="360"/>
                  </a:lnTo>
                  <a:lnTo>
                    <a:pt x="591" y="360"/>
                  </a:lnTo>
                  <a:lnTo>
                    <a:pt x="589" y="357"/>
                  </a:lnTo>
                  <a:lnTo>
                    <a:pt x="587" y="355"/>
                  </a:lnTo>
                  <a:lnTo>
                    <a:pt x="584" y="352"/>
                  </a:lnTo>
                  <a:lnTo>
                    <a:pt x="584" y="350"/>
                  </a:lnTo>
                  <a:lnTo>
                    <a:pt x="584" y="348"/>
                  </a:lnTo>
                  <a:lnTo>
                    <a:pt x="579" y="343"/>
                  </a:lnTo>
                  <a:lnTo>
                    <a:pt x="579" y="341"/>
                  </a:lnTo>
                  <a:lnTo>
                    <a:pt x="579" y="341"/>
                  </a:lnTo>
                  <a:lnTo>
                    <a:pt x="579" y="341"/>
                  </a:lnTo>
                  <a:lnTo>
                    <a:pt x="579" y="341"/>
                  </a:lnTo>
                  <a:lnTo>
                    <a:pt x="579" y="338"/>
                  </a:lnTo>
                  <a:lnTo>
                    <a:pt x="579" y="338"/>
                  </a:lnTo>
                  <a:lnTo>
                    <a:pt x="579" y="338"/>
                  </a:lnTo>
                  <a:lnTo>
                    <a:pt x="577" y="336"/>
                  </a:lnTo>
                  <a:lnTo>
                    <a:pt x="577" y="336"/>
                  </a:lnTo>
                  <a:lnTo>
                    <a:pt x="577" y="336"/>
                  </a:lnTo>
                  <a:lnTo>
                    <a:pt x="579" y="334"/>
                  </a:lnTo>
                  <a:lnTo>
                    <a:pt x="579" y="334"/>
                  </a:lnTo>
                  <a:lnTo>
                    <a:pt x="577" y="331"/>
                  </a:lnTo>
                  <a:lnTo>
                    <a:pt x="577" y="329"/>
                  </a:lnTo>
                  <a:lnTo>
                    <a:pt x="577" y="329"/>
                  </a:lnTo>
                  <a:lnTo>
                    <a:pt x="575" y="329"/>
                  </a:lnTo>
                  <a:lnTo>
                    <a:pt x="575" y="326"/>
                  </a:lnTo>
                  <a:lnTo>
                    <a:pt x="575" y="324"/>
                  </a:lnTo>
                  <a:lnTo>
                    <a:pt x="572" y="322"/>
                  </a:lnTo>
                  <a:lnTo>
                    <a:pt x="572" y="319"/>
                  </a:lnTo>
                  <a:lnTo>
                    <a:pt x="572" y="317"/>
                  </a:lnTo>
                  <a:lnTo>
                    <a:pt x="572" y="315"/>
                  </a:lnTo>
                  <a:lnTo>
                    <a:pt x="570" y="312"/>
                  </a:lnTo>
                  <a:lnTo>
                    <a:pt x="570" y="310"/>
                  </a:lnTo>
                  <a:lnTo>
                    <a:pt x="568" y="307"/>
                  </a:lnTo>
                  <a:lnTo>
                    <a:pt x="568" y="305"/>
                  </a:lnTo>
                  <a:lnTo>
                    <a:pt x="568" y="303"/>
                  </a:lnTo>
                  <a:lnTo>
                    <a:pt x="565" y="300"/>
                  </a:lnTo>
                  <a:lnTo>
                    <a:pt x="565" y="300"/>
                  </a:lnTo>
                  <a:lnTo>
                    <a:pt x="565" y="298"/>
                  </a:lnTo>
                  <a:lnTo>
                    <a:pt x="565" y="298"/>
                  </a:lnTo>
                  <a:lnTo>
                    <a:pt x="565" y="298"/>
                  </a:lnTo>
                  <a:lnTo>
                    <a:pt x="561" y="296"/>
                  </a:lnTo>
                  <a:lnTo>
                    <a:pt x="561" y="296"/>
                  </a:lnTo>
                  <a:lnTo>
                    <a:pt x="558" y="296"/>
                  </a:lnTo>
                  <a:lnTo>
                    <a:pt x="556" y="296"/>
                  </a:lnTo>
                  <a:lnTo>
                    <a:pt x="556" y="293"/>
                  </a:lnTo>
                  <a:lnTo>
                    <a:pt x="556" y="293"/>
                  </a:lnTo>
                  <a:lnTo>
                    <a:pt x="556" y="291"/>
                  </a:lnTo>
                  <a:lnTo>
                    <a:pt x="553" y="291"/>
                  </a:lnTo>
                  <a:lnTo>
                    <a:pt x="553" y="291"/>
                  </a:lnTo>
                  <a:lnTo>
                    <a:pt x="553" y="291"/>
                  </a:lnTo>
                  <a:lnTo>
                    <a:pt x="553" y="291"/>
                  </a:lnTo>
                  <a:lnTo>
                    <a:pt x="556" y="291"/>
                  </a:lnTo>
                  <a:lnTo>
                    <a:pt x="556" y="291"/>
                  </a:lnTo>
                  <a:lnTo>
                    <a:pt x="556" y="289"/>
                  </a:lnTo>
                  <a:lnTo>
                    <a:pt x="556" y="289"/>
                  </a:lnTo>
                  <a:lnTo>
                    <a:pt x="553" y="286"/>
                  </a:lnTo>
                  <a:lnTo>
                    <a:pt x="553" y="286"/>
                  </a:lnTo>
                  <a:lnTo>
                    <a:pt x="551" y="284"/>
                  </a:lnTo>
                  <a:lnTo>
                    <a:pt x="544" y="281"/>
                  </a:lnTo>
                  <a:lnTo>
                    <a:pt x="542" y="281"/>
                  </a:lnTo>
                  <a:lnTo>
                    <a:pt x="542" y="281"/>
                  </a:lnTo>
                  <a:lnTo>
                    <a:pt x="542" y="281"/>
                  </a:lnTo>
                  <a:lnTo>
                    <a:pt x="542" y="281"/>
                  </a:lnTo>
                  <a:lnTo>
                    <a:pt x="542" y="281"/>
                  </a:lnTo>
                  <a:lnTo>
                    <a:pt x="539" y="279"/>
                  </a:lnTo>
                  <a:lnTo>
                    <a:pt x="539" y="279"/>
                  </a:lnTo>
                  <a:lnTo>
                    <a:pt x="539" y="277"/>
                  </a:lnTo>
                  <a:lnTo>
                    <a:pt x="537" y="277"/>
                  </a:lnTo>
                  <a:lnTo>
                    <a:pt x="537" y="277"/>
                  </a:lnTo>
                  <a:lnTo>
                    <a:pt x="537" y="277"/>
                  </a:lnTo>
                  <a:lnTo>
                    <a:pt x="537" y="274"/>
                  </a:lnTo>
                  <a:lnTo>
                    <a:pt x="537" y="272"/>
                  </a:lnTo>
                  <a:lnTo>
                    <a:pt x="537" y="272"/>
                  </a:lnTo>
                  <a:lnTo>
                    <a:pt x="537" y="272"/>
                  </a:lnTo>
                  <a:lnTo>
                    <a:pt x="534" y="272"/>
                  </a:lnTo>
                  <a:lnTo>
                    <a:pt x="534" y="272"/>
                  </a:lnTo>
                  <a:lnTo>
                    <a:pt x="532" y="272"/>
                  </a:lnTo>
                  <a:lnTo>
                    <a:pt x="532" y="270"/>
                  </a:lnTo>
                  <a:lnTo>
                    <a:pt x="530" y="267"/>
                  </a:lnTo>
                  <a:lnTo>
                    <a:pt x="530" y="267"/>
                  </a:lnTo>
                  <a:lnTo>
                    <a:pt x="530" y="267"/>
                  </a:lnTo>
                  <a:lnTo>
                    <a:pt x="530" y="263"/>
                  </a:lnTo>
                  <a:lnTo>
                    <a:pt x="527" y="260"/>
                  </a:lnTo>
                  <a:lnTo>
                    <a:pt x="527" y="258"/>
                  </a:lnTo>
                  <a:lnTo>
                    <a:pt x="520" y="253"/>
                  </a:lnTo>
                  <a:lnTo>
                    <a:pt x="518" y="251"/>
                  </a:lnTo>
                  <a:lnTo>
                    <a:pt x="518" y="251"/>
                  </a:lnTo>
                  <a:lnTo>
                    <a:pt x="518" y="251"/>
                  </a:lnTo>
                  <a:lnTo>
                    <a:pt x="518" y="251"/>
                  </a:lnTo>
                  <a:lnTo>
                    <a:pt x="513" y="248"/>
                  </a:lnTo>
                  <a:lnTo>
                    <a:pt x="513" y="246"/>
                  </a:lnTo>
                  <a:lnTo>
                    <a:pt x="511" y="246"/>
                  </a:lnTo>
                  <a:lnTo>
                    <a:pt x="511" y="246"/>
                  </a:lnTo>
                  <a:lnTo>
                    <a:pt x="508" y="244"/>
                  </a:lnTo>
                  <a:lnTo>
                    <a:pt x="508" y="244"/>
                  </a:lnTo>
                  <a:lnTo>
                    <a:pt x="508" y="244"/>
                  </a:lnTo>
                  <a:lnTo>
                    <a:pt x="504" y="244"/>
                  </a:lnTo>
                  <a:lnTo>
                    <a:pt x="504" y="244"/>
                  </a:lnTo>
                  <a:lnTo>
                    <a:pt x="501" y="244"/>
                  </a:lnTo>
                  <a:lnTo>
                    <a:pt x="501" y="241"/>
                  </a:lnTo>
                  <a:lnTo>
                    <a:pt x="501" y="241"/>
                  </a:lnTo>
                  <a:lnTo>
                    <a:pt x="501" y="241"/>
                  </a:lnTo>
                  <a:lnTo>
                    <a:pt x="499" y="241"/>
                  </a:lnTo>
                  <a:lnTo>
                    <a:pt x="499" y="241"/>
                  </a:lnTo>
                  <a:lnTo>
                    <a:pt x="499" y="241"/>
                  </a:lnTo>
                  <a:lnTo>
                    <a:pt x="497" y="241"/>
                  </a:lnTo>
                  <a:lnTo>
                    <a:pt x="494" y="241"/>
                  </a:lnTo>
                  <a:lnTo>
                    <a:pt x="494" y="241"/>
                  </a:lnTo>
                  <a:lnTo>
                    <a:pt x="492" y="241"/>
                  </a:lnTo>
                  <a:lnTo>
                    <a:pt x="492" y="241"/>
                  </a:lnTo>
                  <a:lnTo>
                    <a:pt x="490" y="241"/>
                  </a:lnTo>
                  <a:lnTo>
                    <a:pt x="487" y="241"/>
                  </a:lnTo>
                  <a:lnTo>
                    <a:pt x="487" y="239"/>
                  </a:lnTo>
                  <a:lnTo>
                    <a:pt x="487" y="239"/>
                  </a:lnTo>
                  <a:lnTo>
                    <a:pt x="485" y="239"/>
                  </a:lnTo>
                  <a:lnTo>
                    <a:pt x="485" y="239"/>
                  </a:lnTo>
                  <a:lnTo>
                    <a:pt x="482" y="239"/>
                  </a:lnTo>
                  <a:lnTo>
                    <a:pt x="482" y="239"/>
                  </a:lnTo>
                  <a:lnTo>
                    <a:pt x="480" y="239"/>
                  </a:lnTo>
                  <a:lnTo>
                    <a:pt x="480" y="239"/>
                  </a:lnTo>
                  <a:lnTo>
                    <a:pt x="480" y="239"/>
                  </a:lnTo>
                  <a:lnTo>
                    <a:pt x="480" y="239"/>
                  </a:lnTo>
                  <a:lnTo>
                    <a:pt x="478" y="239"/>
                  </a:lnTo>
                  <a:lnTo>
                    <a:pt x="478" y="239"/>
                  </a:lnTo>
                  <a:lnTo>
                    <a:pt x="475" y="239"/>
                  </a:lnTo>
                  <a:lnTo>
                    <a:pt x="475" y="236"/>
                  </a:lnTo>
                  <a:lnTo>
                    <a:pt x="475" y="236"/>
                  </a:lnTo>
                  <a:lnTo>
                    <a:pt x="475" y="236"/>
                  </a:lnTo>
                  <a:lnTo>
                    <a:pt x="475" y="236"/>
                  </a:lnTo>
                  <a:lnTo>
                    <a:pt x="475" y="234"/>
                  </a:lnTo>
                  <a:lnTo>
                    <a:pt x="473" y="232"/>
                  </a:lnTo>
                  <a:lnTo>
                    <a:pt x="473" y="232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5" y="229"/>
                  </a:lnTo>
                  <a:lnTo>
                    <a:pt x="475" y="229"/>
                  </a:lnTo>
                  <a:lnTo>
                    <a:pt x="475" y="227"/>
                  </a:lnTo>
                  <a:lnTo>
                    <a:pt x="475" y="227"/>
                  </a:lnTo>
                  <a:lnTo>
                    <a:pt x="475" y="227"/>
                  </a:lnTo>
                  <a:lnTo>
                    <a:pt x="478" y="222"/>
                  </a:lnTo>
                  <a:lnTo>
                    <a:pt x="480" y="222"/>
                  </a:lnTo>
                  <a:lnTo>
                    <a:pt x="480" y="222"/>
                  </a:lnTo>
                  <a:lnTo>
                    <a:pt x="480" y="222"/>
                  </a:lnTo>
                  <a:lnTo>
                    <a:pt x="480" y="222"/>
                  </a:lnTo>
                  <a:lnTo>
                    <a:pt x="482" y="222"/>
                  </a:lnTo>
                  <a:lnTo>
                    <a:pt x="482" y="220"/>
                  </a:lnTo>
                  <a:lnTo>
                    <a:pt x="482" y="220"/>
                  </a:lnTo>
                  <a:lnTo>
                    <a:pt x="482" y="220"/>
                  </a:lnTo>
                  <a:lnTo>
                    <a:pt x="482" y="218"/>
                  </a:lnTo>
                  <a:lnTo>
                    <a:pt x="482" y="218"/>
                  </a:lnTo>
                  <a:lnTo>
                    <a:pt x="482" y="218"/>
                  </a:lnTo>
                  <a:lnTo>
                    <a:pt x="482" y="218"/>
                  </a:lnTo>
                  <a:lnTo>
                    <a:pt x="482" y="218"/>
                  </a:lnTo>
                  <a:lnTo>
                    <a:pt x="482" y="215"/>
                  </a:lnTo>
                  <a:lnTo>
                    <a:pt x="482" y="215"/>
                  </a:lnTo>
                  <a:lnTo>
                    <a:pt x="482" y="215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5" y="213"/>
                  </a:lnTo>
                  <a:lnTo>
                    <a:pt x="485" y="213"/>
                  </a:lnTo>
                  <a:lnTo>
                    <a:pt x="482" y="213"/>
                  </a:lnTo>
                  <a:lnTo>
                    <a:pt x="482" y="213"/>
                  </a:lnTo>
                  <a:lnTo>
                    <a:pt x="482" y="213"/>
                  </a:lnTo>
                  <a:lnTo>
                    <a:pt x="482" y="210"/>
                  </a:lnTo>
                  <a:lnTo>
                    <a:pt x="482" y="210"/>
                  </a:lnTo>
                  <a:lnTo>
                    <a:pt x="482" y="210"/>
                  </a:lnTo>
                  <a:lnTo>
                    <a:pt x="482" y="210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8"/>
                  </a:lnTo>
                  <a:lnTo>
                    <a:pt x="482" y="206"/>
                  </a:lnTo>
                  <a:lnTo>
                    <a:pt x="482" y="206"/>
                  </a:lnTo>
                  <a:lnTo>
                    <a:pt x="482" y="206"/>
                  </a:lnTo>
                  <a:lnTo>
                    <a:pt x="482" y="206"/>
                  </a:lnTo>
                  <a:lnTo>
                    <a:pt x="485" y="206"/>
                  </a:lnTo>
                  <a:lnTo>
                    <a:pt x="485" y="203"/>
                  </a:lnTo>
                  <a:lnTo>
                    <a:pt x="485" y="203"/>
                  </a:lnTo>
                  <a:lnTo>
                    <a:pt x="485" y="203"/>
                  </a:lnTo>
                  <a:lnTo>
                    <a:pt x="487" y="203"/>
                  </a:lnTo>
                  <a:lnTo>
                    <a:pt x="487" y="203"/>
                  </a:lnTo>
                  <a:lnTo>
                    <a:pt x="492" y="203"/>
                  </a:lnTo>
                  <a:lnTo>
                    <a:pt x="494" y="203"/>
                  </a:lnTo>
                  <a:lnTo>
                    <a:pt x="494" y="203"/>
                  </a:lnTo>
                  <a:lnTo>
                    <a:pt x="494" y="203"/>
                  </a:lnTo>
                  <a:lnTo>
                    <a:pt x="494" y="203"/>
                  </a:lnTo>
                  <a:lnTo>
                    <a:pt x="497" y="203"/>
                  </a:lnTo>
                  <a:lnTo>
                    <a:pt x="499" y="203"/>
                  </a:lnTo>
                  <a:lnTo>
                    <a:pt x="499" y="203"/>
                  </a:lnTo>
                  <a:lnTo>
                    <a:pt x="499" y="201"/>
                  </a:lnTo>
                  <a:lnTo>
                    <a:pt x="499" y="201"/>
                  </a:lnTo>
                  <a:lnTo>
                    <a:pt x="501" y="201"/>
                  </a:lnTo>
                  <a:lnTo>
                    <a:pt x="501" y="201"/>
                  </a:lnTo>
                  <a:lnTo>
                    <a:pt x="501" y="203"/>
                  </a:lnTo>
                  <a:lnTo>
                    <a:pt x="504" y="203"/>
                  </a:lnTo>
                  <a:lnTo>
                    <a:pt x="504" y="203"/>
                  </a:lnTo>
                  <a:lnTo>
                    <a:pt x="504" y="203"/>
                  </a:lnTo>
                  <a:lnTo>
                    <a:pt x="506" y="201"/>
                  </a:lnTo>
                  <a:lnTo>
                    <a:pt x="506" y="203"/>
                  </a:lnTo>
                  <a:lnTo>
                    <a:pt x="508" y="203"/>
                  </a:lnTo>
                  <a:lnTo>
                    <a:pt x="508" y="206"/>
                  </a:lnTo>
                  <a:lnTo>
                    <a:pt x="511" y="208"/>
                  </a:lnTo>
                  <a:lnTo>
                    <a:pt x="513" y="208"/>
                  </a:lnTo>
                  <a:lnTo>
                    <a:pt x="513" y="208"/>
                  </a:lnTo>
                  <a:lnTo>
                    <a:pt x="513" y="208"/>
                  </a:lnTo>
                  <a:lnTo>
                    <a:pt x="516" y="206"/>
                  </a:lnTo>
                  <a:lnTo>
                    <a:pt x="516" y="206"/>
                  </a:lnTo>
                  <a:lnTo>
                    <a:pt x="518" y="206"/>
                  </a:lnTo>
                  <a:lnTo>
                    <a:pt x="518" y="203"/>
                  </a:lnTo>
                  <a:lnTo>
                    <a:pt x="520" y="203"/>
                  </a:lnTo>
                  <a:lnTo>
                    <a:pt x="523" y="203"/>
                  </a:lnTo>
                  <a:lnTo>
                    <a:pt x="525" y="203"/>
                  </a:lnTo>
                  <a:lnTo>
                    <a:pt x="525" y="203"/>
                  </a:lnTo>
                  <a:lnTo>
                    <a:pt x="530" y="199"/>
                  </a:lnTo>
                  <a:lnTo>
                    <a:pt x="532" y="196"/>
                  </a:lnTo>
                  <a:lnTo>
                    <a:pt x="532" y="196"/>
                  </a:lnTo>
                  <a:lnTo>
                    <a:pt x="532" y="194"/>
                  </a:lnTo>
                  <a:lnTo>
                    <a:pt x="532" y="194"/>
                  </a:lnTo>
                  <a:lnTo>
                    <a:pt x="532" y="177"/>
                  </a:lnTo>
                  <a:lnTo>
                    <a:pt x="532" y="163"/>
                  </a:lnTo>
                  <a:lnTo>
                    <a:pt x="530" y="149"/>
                  </a:lnTo>
                  <a:lnTo>
                    <a:pt x="523" y="149"/>
                  </a:lnTo>
                  <a:lnTo>
                    <a:pt x="520" y="149"/>
                  </a:lnTo>
                  <a:lnTo>
                    <a:pt x="520" y="149"/>
                  </a:lnTo>
                  <a:lnTo>
                    <a:pt x="520" y="149"/>
                  </a:lnTo>
                  <a:lnTo>
                    <a:pt x="520" y="149"/>
                  </a:lnTo>
                  <a:lnTo>
                    <a:pt x="520" y="147"/>
                  </a:lnTo>
                  <a:lnTo>
                    <a:pt x="520" y="144"/>
                  </a:lnTo>
                  <a:lnTo>
                    <a:pt x="520" y="139"/>
                  </a:lnTo>
                  <a:lnTo>
                    <a:pt x="523" y="135"/>
                  </a:lnTo>
                  <a:lnTo>
                    <a:pt x="525" y="128"/>
                  </a:lnTo>
                  <a:lnTo>
                    <a:pt x="525" y="128"/>
                  </a:lnTo>
                  <a:lnTo>
                    <a:pt x="525" y="128"/>
                  </a:lnTo>
                  <a:lnTo>
                    <a:pt x="525" y="128"/>
                  </a:lnTo>
                  <a:lnTo>
                    <a:pt x="525" y="125"/>
                  </a:lnTo>
                  <a:lnTo>
                    <a:pt x="525" y="125"/>
                  </a:lnTo>
                  <a:lnTo>
                    <a:pt x="525" y="123"/>
                  </a:lnTo>
                  <a:lnTo>
                    <a:pt x="525" y="121"/>
                  </a:lnTo>
                  <a:lnTo>
                    <a:pt x="525" y="118"/>
                  </a:lnTo>
                  <a:lnTo>
                    <a:pt x="525" y="116"/>
                  </a:lnTo>
                  <a:lnTo>
                    <a:pt x="525" y="116"/>
                  </a:lnTo>
                  <a:lnTo>
                    <a:pt x="523" y="111"/>
                  </a:lnTo>
                  <a:lnTo>
                    <a:pt x="523" y="109"/>
                  </a:lnTo>
                  <a:lnTo>
                    <a:pt x="511" y="99"/>
                  </a:lnTo>
                  <a:lnTo>
                    <a:pt x="499" y="90"/>
                  </a:lnTo>
                  <a:lnTo>
                    <a:pt x="494" y="85"/>
                  </a:lnTo>
                  <a:lnTo>
                    <a:pt x="494" y="85"/>
                  </a:lnTo>
                  <a:lnTo>
                    <a:pt x="494" y="85"/>
                  </a:lnTo>
                  <a:lnTo>
                    <a:pt x="482" y="80"/>
                  </a:lnTo>
                  <a:lnTo>
                    <a:pt x="480" y="80"/>
                  </a:lnTo>
                  <a:lnTo>
                    <a:pt x="480" y="78"/>
                  </a:lnTo>
                  <a:lnTo>
                    <a:pt x="482" y="78"/>
                  </a:lnTo>
                  <a:lnTo>
                    <a:pt x="482" y="76"/>
                  </a:lnTo>
                  <a:lnTo>
                    <a:pt x="482" y="76"/>
                  </a:lnTo>
                  <a:lnTo>
                    <a:pt x="482" y="73"/>
                  </a:lnTo>
                  <a:lnTo>
                    <a:pt x="480" y="54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80" y="31"/>
                  </a:lnTo>
                  <a:lnTo>
                    <a:pt x="480" y="31"/>
                  </a:lnTo>
                  <a:lnTo>
                    <a:pt x="480" y="28"/>
                  </a:lnTo>
                  <a:lnTo>
                    <a:pt x="480" y="28"/>
                  </a:lnTo>
                  <a:lnTo>
                    <a:pt x="482" y="21"/>
                  </a:lnTo>
                  <a:lnTo>
                    <a:pt x="480" y="14"/>
                  </a:lnTo>
                  <a:lnTo>
                    <a:pt x="485" y="5"/>
                  </a:lnTo>
                  <a:lnTo>
                    <a:pt x="485" y="0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59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59" y="5"/>
                  </a:lnTo>
                  <a:lnTo>
                    <a:pt x="459" y="7"/>
                  </a:lnTo>
                  <a:lnTo>
                    <a:pt x="459" y="9"/>
                  </a:lnTo>
                  <a:lnTo>
                    <a:pt x="461" y="9"/>
                  </a:lnTo>
                  <a:lnTo>
                    <a:pt x="461" y="9"/>
                  </a:lnTo>
                  <a:lnTo>
                    <a:pt x="459" y="12"/>
                  </a:lnTo>
                  <a:lnTo>
                    <a:pt x="442" y="12"/>
                  </a:lnTo>
                  <a:lnTo>
                    <a:pt x="423" y="12"/>
                  </a:lnTo>
                  <a:lnTo>
                    <a:pt x="437" y="26"/>
                  </a:lnTo>
                  <a:lnTo>
                    <a:pt x="437" y="28"/>
                  </a:lnTo>
                  <a:lnTo>
                    <a:pt x="440" y="28"/>
                  </a:lnTo>
                  <a:lnTo>
                    <a:pt x="440" y="28"/>
                  </a:lnTo>
                  <a:lnTo>
                    <a:pt x="440" y="35"/>
                  </a:lnTo>
                  <a:lnTo>
                    <a:pt x="437" y="42"/>
                  </a:lnTo>
                  <a:lnTo>
                    <a:pt x="437" y="50"/>
                  </a:lnTo>
                  <a:lnTo>
                    <a:pt x="440" y="52"/>
                  </a:lnTo>
                  <a:lnTo>
                    <a:pt x="442" y="59"/>
                  </a:lnTo>
                  <a:lnTo>
                    <a:pt x="442" y="61"/>
                  </a:lnTo>
                  <a:lnTo>
                    <a:pt x="442" y="64"/>
                  </a:lnTo>
                  <a:lnTo>
                    <a:pt x="430" y="73"/>
                  </a:lnTo>
                  <a:lnTo>
                    <a:pt x="416" y="85"/>
                  </a:lnTo>
                  <a:lnTo>
                    <a:pt x="416" y="85"/>
                  </a:lnTo>
                  <a:lnTo>
                    <a:pt x="414" y="94"/>
                  </a:lnTo>
                  <a:lnTo>
                    <a:pt x="409" y="99"/>
                  </a:lnTo>
                  <a:lnTo>
                    <a:pt x="409" y="102"/>
                  </a:lnTo>
                  <a:lnTo>
                    <a:pt x="402" y="109"/>
                  </a:lnTo>
                  <a:lnTo>
                    <a:pt x="390" y="118"/>
                  </a:lnTo>
                  <a:lnTo>
                    <a:pt x="378" y="130"/>
                  </a:lnTo>
                  <a:lnTo>
                    <a:pt x="376" y="132"/>
                  </a:lnTo>
                  <a:lnTo>
                    <a:pt x="364" y="132"/>
                  </a:lnTo>
                  <a:lnTo>
                    <a:pt x="364" y="132"/>
                  </a:lnTo>
                  <a:lnTo>
                    <a:pt x="357" y="132"/>
                  </a:lnTo>
                  <a:lnTo>
                    <a:pt x="357" y="132"/>
                  </a:lnTo>
                  <a:lnTo>
                    <a:pt x="357" y="135"/>
                  </a:lnTo>
                  <a:lnTo>
                    <a:pt x="355" y="135"/>
                  </a:lnTo>
                  <a:lnTo>
                    <a:pt x="355" y="135"/>
                  </a:lnTo>
                  <a:lnTo>
                    <a:pt x="355" y="135"/>
                  </a:lnTo>
                  <a:lnTo>
                    <a:pt x="352" y="135"/>
                  </a:lnTo>
                  <a:lnTo>
                    <a:pt x="338" y="121"/>
                  </a:lnTo>
                  <a:lnTo>
                    <a:pt x="326" y="113"/>
                  </a:lnTo>
                  <a:lnTo>
                    <a:pt x="314" y="104"/>
                  </a:lnTo>
                  <a:lnTo>
                    <a:pt x="312" y="106"/>
                  </a:lnTo>
                  <a:lnTo>
                    <a:pt x="298" y="113"/>
                  </a:lnTo>
                  <a:lnTo>
                    <a:pt x="293" y="116"/>
                  </a:lnTo>
                  <a:lnTo>
                    <a:pt x="293" y="116"/>
                  </a:lnTo>
                  <a:lnTo>
                    <a:pt x="293" y="125"/>
                  </a:lnTo>
                  <a:lnTo>
                    <a:pt x="291" y="128"/>
                  </a:lnTo>
                  <a:lnTo>
                    <a:pt x="286" y="132"/>
                  </a:lnTo>
                  <a:lnTo>
                    <a:pt x="274" y="135"/>
                  </a:lnTo>
                  <a:lnTo>
                    <a:pt x="267" y="137"/>
                  </a:lnTo>
                  <a:lnTo>
                    <a:pt x="260" y="142"/>
                  </a:lnTo>
                  <a:lnTo>
                    <a:pt x="260" y="142"/>
                  </a:lnTo>
                  <a:lnTo>
                    <a:pt x="255" y="144"/>
                  </a:lnTo>
                  <a:lnTo>
                    <a:pt x="251" y="149"/>
                  </a:lnTo>
                  <a:lnTo>
                    <a:pt x="251" y="151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51" y="156"/>
                  </a:lnTo>
                  <a:lnTo>
                    <a:pt x="251" y="156"/>
                  </a:lnTo>
                  <a:lnTo>
                    <a:pt x="229" y="156"/>
                  </a:lnTo>
                  <a:lnTo>
                    <a:pt x="208" y="156"/>
                  </a:lnTo>
                  <a:lnTo>
                    <a:pt x="206" y="154"/>
                  </a:lnTo>
                  <a:lnTo>
                    <a:pt x="201" y="142"/>
                  </a:lnTo>
                  <a:lnTo>
                    <a:pt x="201" y="142"/>
                  </a:lnTo>
                  <a:lnTo>
                    <a:pt x="198" y="142"/>
                  </a:lnTo>
                  <a:lnTo>
                    <a:pt x="194" y="142"/>
                  </a:lnTo>
                  <a:lnTo>
                    <a:pt x="187" y="142"/>
                  </a:lnTo>
                  <a:lnTo>
                    <a:pt x="187" y="142"/>
                  </a:lnTo>
                  <a:lnTo>
                    <a:pt x="187" y="142"/>
                  </a:lnTo>
                  <a:lnTo>
                    <a:pt x="184" y="142"/>
                  </a:lnTo>
                  <a:lnTo>
                    <a:pt x="182" y="142"/>
                  </a:lnTo>
                  <a:lnTo>
                    <a:pt x="172" y="142"/>
                  </a:lnTo>
                  <a:lnTo>
                    <a:pt x="170" y="139"/>
                  </a:lnTo>
                  <a:lnTo>
                    <a:pt x="156" y="142"/>
                  </a:lnTo>
                  <a:lnTo>
                    <a:pt x="137" y="147"/>
                  </a:lnTo>
                  <a:lnTo>
                    <a:pt x="135" y="147"/>
                  </a:lnTo>
                  <a:lnTo>
                    <a:pt x="132" y="147"/>
                  </a:lnTo>
                  <a:lnTo>
                    <a:pt x="132" y="147"/>
                  </a:lnTo>
                  <a:lnTo>
                    <a:pt x="130" y="144"/>
                  </a:lnTo>
                  <a:lnTo>
                    <a:pt x="118" y="132"/>
                  </a:lnTo>
                  <a:lnTo>
                    <a:pt x="109" y="121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4" y="118"/>
                  </a:lnTo>
                  <a:lnTo>
                    <a:pt x="104" y="118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9" y="113"/>
                  </a:lnTo>
                  <a:lnTo>
                    <a:pt x="97" y="111"/>
                  </a:lnTo>
                  <a:lnTo>
                    <a:pt x="97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9"/>
                  </a:lnTo>
                  <a:lnTo>
                    <a:pt x="94" y="102"/>
                  </a:lnTo>
                  <a:lnTo>
                    <a:pt x="94" y="102"/>
                  </a:lnTo>
                  <a:lnTo>
                    <a:pt x="94" y="99"/>
                  </a:lnTo>
                  <a:lnTo>
                    <a:pt x="92" y="99"/>
                  </a:lnTo>
                  <a:lnTo>
                    <a:pt x="90" y="97"/>
                  </a:lnTo>
                  <a:lnTo>
                    <a:pt x="90" y="97"/>
                  </a:lnTo>
                  <a:lnTo>
                    <a:pt x="90" y="97"/>
                  </a:lnTo>
                  <a:lnTo>
                    <a:pt x="87" y="97"/>
                  </a:lnTo>
                  <a:lnTo>
                    <a:pt x="87" y="97"/>
                  </a:lnTo>
                  <a:lnTo>
                    <a:pt x="85" y="99"/>
                  </a:lnTo>
                  <a:lnTo>
                    <a:pt x="85" y="99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83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80" y="99"/>
                  </a:lnTo>
                  <a:lnTo>
                    <a:pt x="78" y="99"/>
                  </a:lnTo>
                  <a:lnTo>
                    <a:pt x="73" y="102"/>
                  </a:lnTo>
                  <a:lnTo>
                    <a:pt x="73" y="102"/>
                  </a:lnTo>
                  <a:lnTo>
                    <a:pt x="73" y="102"/>
                  </a:lnTo>
                  <a:lnTo>
                    <a:pt x="71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4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7" y="102"/>
                  </a:lnTo>
                  <a:lnTo>
                    <a:pt x="54" y="104"/>
                  </a:lnTo>
                  <a:lnTo>
                    <a:pt x="54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9" y="104"/>
                  </a:lnTo>
                  <a:lnTo>
                    <a:pt x="49" y="104"/>
                  </a:lnTo>
                  <a:lnTo>
                    <a:pt x="49" y="104"/>
                  </a:lnTo>
                  <a:lnTo>
                    <a:pt x="49" y="104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6"/>
                  </a:lnTo>
                  <a:lnTo>
                    <a:pt x="47" y="116"/>
                  </a:lnTo>
                  <a:lnTo>
                    <a:pt x="45" y="118"/>
                  </a:lnTo>
                  <a:lnTo>
                    <a:pt x="45" y="121"/>
                  </a:lnTo>
                  <a:lnTo>
                    <a:pt x="45" y="121"/>
                  </a:lnTo>
                  <a:lnTo>
                    <a:pt x="45" y="123"/>
                  </a:lnTo>
                  <a:lnTo>
                    <a:pt x="42" y="123"/>
                  </a:lnTo>
                  <a:lnTo>
                    <a:pt x="42" y="125"/>
                  </a:lnTo>
                  <a:lnTo>
                    <a:pt x="40" y="125"/>
                  </a:lnTo>
                  <a:lnTo>
                    <a:pt x="40" y="128"/>
                  </a:lnTo>
                  <a:lnTo>
                    <a:pt x="38" y="128"/>
                  </a:lnTo>
                  <a:lnTo>
                    <a:pt x="38" y="128"/>
                  </a:lnTo>
                  <a:lnTo>
                    <a:pt x="38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5" y="144"/>
                  </a:lnTo>
                  <a:lnTo>
                    <a:pt x="35" y="144"/>
                  </a:lnTo>
                  <a:lnTo>
                    <a:pt x="35" y="147"/>
                  </a:lnTo>
                  <a:lnTo>
                    <a:pt x="30" y="151"/>
                  </a:lnTo>
                  <a:lnTo>
                    <a:pt x="30" y="151"/>
                  </a:lnTo>
                  <a:lnTo>
                    <a:pt x="28" y="151"/>
                  </a:lnTo>
                  <a:lnTo>
                    <a:pt x="28" y="154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5"/>
                  </a:lnTo>
                  <a:lnTo>
                    <a:pt x="23" y="173"/>
                  </a:lnTo>
                  <a:lnTo>
                    <a:pt x="21" y="173"/>
                  </a:lnTo>
                  <a:lnTo>
                    <a:pt x="21" y="173"/>
                  </a:lnTo>
                  <a:lnTo>
                    <a:pt x="21" y="180"/>
                  </a:lnTo>
                  <a:lnTo>
                    <a:pt x="21" y="180"/>
                  </a:lnTo>
                  <a:lnTo>
                    <a:pt x="21" y="180"/>
                  </a:lnTo>
                  <a:lnTo>
                    <a:pt x="19" y="182"/>
                  </a:lnTo>
                  <a:lnTo>
                    <a:pt x="14" y="182"/>
                  </a:lnTo>
                  <a:lnTo>
                    <a:pt x="12" y="182"/>
                  </a:lnTo>
                  <a:lnTo>
                    <a:pt x="7" y="184"/>
                  </a:lnTo>
                  <a:lnTo>
                    <a:pt x="4" y="187"/>
                  </a:lnTo>
                  <a:lnTo>
                    <a:pt x="2" y="189"/>
                  </a:lnTo>
                  <a:lnTo>
                    <a:pt x="2" y="189"/>
                  </a:lnTo>
                  <a:lnTo>
                    <a:pt x="2" y="189"/>
                  </a:lnTo>
                  <a:lnTo>
                    <a:pt x="2" y="189"/>
                  </a:lnTo>
                  <a:lnTo>
                    <a:pt x="2" y="189"/>
                  </a:lnTo>
                  <a:lnTo>
                    <a:pt x="4" y="189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4" y="196"/>
                  </a:lnTo>
                  <a:lnTo>
                    <a:pt x="4" y="196"/>
                  </a:lnTo>
                  <a:lnTo>
                    <a:pt x="4" y="196"/>
                  </a:lnTo>
                  <a:lnTo>
                    <a:pt x="2" y="199"/>
                  </a:lnTo>
                  <a:lnTo>
                    <a:pt x="2" y="199"/>
                  </a:lnTo>
                  <a:lnTo>
                    <a:pt x="0" y="203"/>
                  </a:lnTo>
                  <a:lnTo>
                    <a:pt x="0" y="20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10"/>
                  </a:lnTo>
                  <a:lnTo>
                    <a:pt x="2" y="210"/>
                  </a:lnTo>
                  <a:lnTo>
                    <a:pt x="2" y="213"/>
                  </a:lnTo>
                  <a:lnTo>
                    <a:pt x="4" y="21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7" y="213"/>
                  </a:lnTo>
                  <a:lnTo>
                    <a:pt x="9" y="213"/>
                  </a:lnTo>
                  <a:lnTo>
                    <a:pt x="9" y="213"/>
                  </a:lnTo>
                  <a:lnTo>
                    <a:pt x="9" y="213"/>
                  </a:lnTo>
                  <a:lnTo>
                    <a:pt x="9" y="213"/>
                  </a:lnTo>
                  <a:lnTo>
                    <a:pt x="9" y="213"/>
                  </a:lnTo>
                  <a:lnTo>
                    <a:pt x="14" y="213"/>
                  </a:lnTo>
                  <a:lnTo>
                    <a:pt x="16" y="213"/>
                  </a:lnTo>
                  <a:lnTo>
                    <a:pt x="16" y="213"/>
                  </a:lnTo>
                  <a:lnTo>
                    <a:pt x="16" y="215"/>
                  </a:lnTo>
                  <a:lnTo>
                    <a:pt x="16" y="215"/>
                  </a:lnTo>
                  <a:lnTo>
                    <a:pt x="16" y="215"/>
                  </a:lnTo>
                  <a:lnTo>
                    <a:pt x="19" y="215"/>
                  </a:lnTo>
                  <a:lnTo>
                    <a:pt x="19" y="215"/>
                  </a:lnTo>
                  <a:lnTo>
                    <a:pt x="21" y="215"/>
                  </a:lnTo>
                  <a:lnTo>
                    <a:pt x="26" y="215"/>
                  </a:lnTo>
                  <a:lnTo>
                    <a:pt x="28" y="215"/>
                  </a:lnTo>
                  <a:lnTo>
                    <a:pt x="28" y="215"/>
                  </a:lnTo>
                  <a:lnTo>
                    <a:pt x="30" y="215"/>
                  </a:lnTo>
                  <a:lnTo>
                    <a:pt x="33" y="218"/>
                  </a:lnTo>
                  <a:lnTo>
                    <a:pt x="35" y="218"/>
                  </a:lnTo>
                  <a:lnTo>
                    <a:pt x="38" y="218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5"/>
                  </a:lnTo>
                  <a:lnTo>
                    <a:pt x="42" y="227"/>
                  </a:lnTo>
                  <a:lnTo>
                    <a:pt x="42" y="227"/>
                  </a:lnTo>
                  <a:lnTo>
                    <a:pt x="42" y="227"/>
                  </a:lnTo>
                  <a:lnTo>
                    <a:pt x="45" y="227"/>
                  </a:lnTo>
                  <a:lnTo>
                    <a:pt x="45" y="229"/>
                  </a:lnTo>
                  <a:lnTo>
                    <a:pt x="45" y="229"/>
                  </a:lnTo>
                  <a:lnTo>
                    <a:pt x="47" y="232"/>
                  </a:lnTo>
                  <a:lnTo>
                    <a:pt x="49" y="232"/>
                  </a:lnTo>
                  <a:lnTo>
                    <a:pt x="49" y="234"/>
                  </a:lnTo>
                  <a:lnTo>
                    <a:pt x="52" y="234"/>
                  </a:lnTo>
                  <a:lnTo>
                    <a:pt x="52" y="232"/>
                  </a:lnTo>
                  <a:lnTo>
                    <a:pt x="54" y="232"/>
                  </a:lnTo>
                  <a:lnTo>
                    <a:pt x="54" y="234"/>
                  </a:lnTo>
                  <a:lnTo>
                    <a:pt x="57" y="234"/>
                  </a:lnTo>
                  <a:lnTo>
                    <a:pt x="57" y="234"/>
                  </a:lnTo>
                  <a:lnTo>
                    <a:pt x="57" y="234"/>
                  </a:lnTo>
                  <a:lnTo>
                    <a:pt x="57" y="234"/>
                  </a:lnTo>
                  <a:lnTo>
                    <a:pt x="59" y="234"/>
                  </a:lnTo>
                  <a:lnTo>
                    <a:pt x="59" y="236"/>
                  </a:lnTo>
                  <a:lnTo>
                    <a:pt x="59" y="236"/>
                  </a:lnTo>
                  <a:lnTo>
                    <a:pt x="59" y="239"/>
                  </a:lnTo>
                  <a:lnTo>
                    <a:pt x="61" y="239"/>
                  </a:lnTo>
                  <a:lnTo>
                    <a:pt x="61" y="241"/>
                  </a:lnTo>
                  <a:lnTo>
                    <a:pt x="59" y="244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1" y="246"/>
                  </a:lnTo>
                  <a:lnTo>
                    <a:pt x="61" y="246"/>
                  </a:lnTo>
                  <a:lnTo>
                    <a:pt x="59" y="248"/>
                  </a:lnTo>
                  <a:lnTo>
                    <a:pt x="57" y="248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7" y="253"/>
                  </a:lnTo>
                  <a:lnTo>
                    <a:pt x="59" y="255"/>
                  </a:lnTo>
                  <a:lnTo>
                    <a:pt x="59" y="255"/>
                  </a:lnTo>
                  <a:lnTo>
                    <a:pt x="61" y="255"/>
                  </a:lnTo>
                  <a:lnTo>
                    <a:pt x="61" y="258"/>
                  </a:lnTo>
                  <a:lnTo>
                    <a:pt x="61" y="258"/>
                  </a:lnTo>
                  <a:lnTo>
                    <a:pt x="61" y="258"/>
                  </a:lnTo>
                  <a:lnTo>
                    <a:pt x="61" y="258"/>
                  </a:lnTo>
                  <a:lnTo>
                    <a:pt x="64" y="258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4" y="263"/>
                  </a:lnTo>
                  <a:lnTo>
                    <a:pt x="64" y="263"/>
                  </a:lnTo>
                  <a:lnTo>
                    <a:pt x="66" y="263"/>
                  </a:lnTo>
                  <a:lnTo>
                    <a:pt x="68" y="265"/>
                  </a:lnTo>
                  <a:lnTo>
                    <a:pt x="71" y="265"/>
                  </a:lnTo>
                  <a:lnTo>
                    <a:pt x="71" y="267"/>
                  </a:lnTo>
                  <a:lnTo>
                    <a:pt x="73" y="265"/>
                  </a:lnTo>
                  <a:lnTo>
                    <a:pt x="73" y="267"/>
                  </a:lnTo>
                  <a:lnTo>
                    <a:pt x="73" y="267"/>
                  </a:lnTo>
                  <a:lnTo>
                    <a:pt x="75" y="270"/>
                  </a:lnTo>
                  <a:lnTo>
                    <a:pt x="78" y="270"/>
                  </a:lnTo>
                  <a:lnTo>
                    <a:pt x="80" y="270"/>
                  </a:lnTo>
                  <a:lnTo>
                    <a:pt x="83" y="270"/>
                  </a:lnTo>
                  <a:lnTo>
                    <a:pt x="83" y="272"/>
                  </a:lnTo>
                  <a:lnTo>
                    <a:pt x="83" y="272"/>
                  </a:lnTo>
                  <a:lnTo>
                    <a:pt x="85" y="272"/>
                  </a:lnTo>
                  <a:lnTo>
                    <a:pt x="85" y="272"/>
                  </a:lnTo>
                  <a:lnTo>
                    <a:pt x="85" y="272"/>
                  </a:lnTo>
                  <a:lnTo>
                    <a:pt x="87" y="272"/>
                  </a:lnTo>
                  <a:lnTo>
                    <a:pt x="87" y="272"/>
                  </a:lnTo>
                  <a:lnTo>
                    <a:pt x="87" y="274"/>
                  </a:lnTo>
                  <a:lnTo>
                    <a:pt x="87" y="274"/>
                  </a:lnTo>
                  <a:lnTo>
                    <a:pt x="90" y="274"/>
                  </a:lnTo>
                  <a:lnTo>
                    <a:pt x="90" y="274"/>
                  </a:lnTo>
                  <a:lnTo>
                    <a:pt x="92" y="277"/>
                  </a:lnTo>
                  <a:lnTo>
                    <a:pt x="92" y="277"/>
                  </a:lnTo>
                  <a:lnTo>
                    <a:pt x="92" y="277"/>
                  </a:lnTo>
                  <a:lnTo>
                    <a:pt x="92" y="277"/>
                  </a:lnTo>
                  <a:lnTo>
                    <a:pt x="94" y="277"/>
                  </a:lnTo>
                  <a:lnTo>
                    <a:pt x="94" y="279"/>
                  </a:lnTo>
                  <a:lnTo>
                    <a:pt x="94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81"/>
                  </a:lnTo>
                  <a:lnTo>
                    <a:pt x="99" y="281"/>
                  </a:lnTo>
                  <a:lnTo>
                    <a:pt x="101" y="281"/>
                  </a:lnTo>
                  <a:lnTo>
                    <a:pt x="101" y="281"/>
                  </a:lnTo>
                  <a:lnTo>
                    <a:pt x="101" y="284"/>
                  </a:lnTo>
                  <a:lnTo>
                    <a:pt x="101" y="286"/>
                  </a:lnTo>
                  <a:lnTo>
                    <a:pt x="101" y="286"/>
                  </a:lnTo>
                  <a:lnTo>
                    <a:pt x="101" y="286"/>
                  </a:lnTo>
                  <a:lnTo>
                    <a:pt x="101" y="286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6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89"/>
                  </a:lnTo>
                  <a:lnTo>
                    <a:pt x="104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06" y="291"/>
                  </a:lnTo>
                  <a:lnTo>
                    <a:pt x="109" y="293"/>
                  </a:lnTo>
                  <a:lnTo>
                    <a:pt x="111" y="296"/>
                  </a:lnTo>
                  <a:lnTo>
                    <a:pt x="111" y="296"/>
                  </a:lnTo>
                  <a:lnTo>
                    <a:pt x="113" y="296"/>
                  </a:lnTo>
                  <a:lnTo>
                    <a:pt x="116" y="298"/>
                  </a:lnTo>
                  <a:lnTo>
                    <a:pt x="120" y="300"/>
                  </a:lnTo>
                  <a:lnTo>
                    <a:pt x="120" y="300"/>
                  </a:lnTo>
                  <a:lnTo>
                    <a:pt x="120" y="300"/>
                  </a:lnTo>
                  <a:lnTo>
                    <a:pt x="118" y="300"/>
                  </a:lnTo>
                  <a:lnTo>
                    <a:pt x="118" y="303"/>
                  </a:lnTo>
                  <a:lnTo>
                    <a:pt x="116" y="305"/>
                  </a:lnTo>
                  <a:lnTo>
                    <a:pt x="116" y="307"/>
                  </a:lnTo>
                  <a:lnTo>
                    <a:pt x="116" y="307"/>
                  </a:lnTo>
                  <a:lnTo>
                    <a:pt x="113" y="307"/>
                  </a:lnTo>
                  <a:lnTo>
                    <a:pt x="113" y="307"/>
                  </a:lnTo>
                  <a:lnTo>
                    <a:pt x="113" y="310"/>
                  </a:lnTo>
                  <a:lnTo>
                    <a:pt x="116" y="310"/>
                  </a:lnTo>
                  <a:lnTo>
                    <a:pt x="116" y="310"/>
                  </a:lnTo>
                  <a:lnTo>
                    <a:pt x="113" y="312"/>
                  </a:lnTo>
                  <a:lnTo>
                    <a:pt x="113" y="312"/>
                  </a:lnTo>
                  <a:lnTo>
                    <a:pt x="116" y="315"/>
                  </a:lnTo>
                  <a:lnTo>
                    <a:pt x="116" y="315"/>
                  </a:lnTo>
                  <a:lnTo>
                    <a:pt x="116" y="315"/>
                  </a:lnTo>
                  <a:lnTo>
                    <a:pt x="118" y="315"/>
                  </a:lnTo>
                  <a:lnTo>
                    <a:pt x="118" y="315"/>
                  </a:lnTo>
                  <a:lnTo>
                    <a:pt x="120" y="317"/>
                  </a:lnTo>
                  <a:lnTo>
                    <a:pt x="120" y="317"/>
                  </a:lnTo>
                  <a:lnTo>
                    <a:pt x="123" y="319"/>
                  </a:lnTo>
                  <a:lnTo>
                    <a:pt x="123" y="319"/>
                  </a:lnTo>
                  <a:lnTo>
                    <a:pt x="123" y="322"/>
                  </a:lnTo>
                  <a:lnTo>
                    <a:pt x="123" y="322"/>
                  </a:lnTo>
                  <a:lnTo>
                    <a:pt x="125" y="322"/>
                  </a:lnTo>
                  <a:lnTo>
                    <a:pt x="125" y="322"/>
                  </a:lnTo>
                  <a:lnTo>
                    <a:pt x="125" y="322"/>
                  </a:lnTo>
                  <a:lnTo>
                    <a:pt x="128" y="324"/>
                  </a:lnTo>
                  <a:lnTo>
                    <a:pt x="128" y="324"/>
                  </a:lnTo>
                  <a:lnTo>
                    <a:pt x="125" y="324"/>
                  </a:lnTo>
                  <a:lnTo>
                    <a:pt x="125" y="326"/>
                  </a:lnTo>
                  <a:lnTo>
                    <a:pt x="125" y="326"/>
                  </a:lnTo>
                  <a:lnTo>
                    <a:pt x="123" y="326"/>
                  </a:lnTo>
                  <a:lnTo>
                    <a:pt x="123" y="329"/>
                  </a:lnTo>
                  <a:lnTo>
                    <a:pt x="123" y="329"/>
                  </a:lnTo>
                  <a:lnTo>
                    <a:pt x="123" y="331"/>
                  </a:lnTo>
                  <a:lnTo>
                    <a:pt x="123" y="331"/>
                  </a:lnTo>
                  <a:lnTo>
                    <a:pt x="125" y="329"/>
                  </a:lnTo>
                  <a:lnTo>
                    <a:pt x="125" y="329"/>
                  </a:lnTo>
                  <a:lnTo>
                    <a:pt x="128" y="329"/>
                  </a:lnTo>
                  <a:lnTo>
                    <a:pt x="128" y="331"/>
                  </a:lnTo>
                  <a:lnTo>
                    <a:pt x="128" y="331"/>
                  </a:lnTo>
                  <a:lnTo>
                    <a:pt x="128" y="334"/>
                  </a:lnTo>
                  <a:lnTo>
                    <a:pt x="132" y="334"/>
                  </a:lnTo>
                  <a:lnTo>
                    <a:pt x="132" y="334"/>
                  </a:lnTo>
                  <a:lnTo>
                    <a:pt x="137" y="334"/>
                  </a:lnTo>
                  <a:lnTo>
                    <a:pt x="142" y="336"/>
                  </a:lnTo>
                  <a:lnTo>
                    <a:pt x="142" y="336"/>
                  </a:lnTo>
                  <a:lnTo>
                    <a:pt x="142" y="336"/>
                  </a:lnTo>
                  <a:lnTo>
                    <a:pt x="142" y="338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46" y="341"/>
                  </a:lnTo>
                  <a:lnTo>
                    <a:pt x="146" y="341"/>
                  </a:lnTo>
                  <a:lnTo>
                    <a:pt x="146" y="341"/>
                  </a:lnTo>
                  <a:lnTo>
                    <a:pt x="146" y="341"/>
                  </a:lnTo>
                  <a:lnTo>
                    <a:pt x="149" y="343"/>
                  </a:lnTo>
                  <a:lnTo>
                    <a:pt x="149" y="343"/>
                  </a:lnTo>
                  <a:lnTo>
                    <a:pt x="151" y="341"/>
                  </a:lnTo>
                  <a:lnTo>
                    <a:pt x="151" y="343"/>
                  </a:lnTo>
                  <a:lnTo>
                    <a:pt x="154" y="343"/>
                  </a:lnTo>
                  <a:lnTo>
                    <a:pt x="154" y="345"/>
                  </a:lnTo>
                  <a:lnTo>
                    <a:pt x="154" y="345"/>
                  </a:lnTo>
                  <a:lnTo>
                    <a:pt x="154" y="345"/>
                  </a:lnTo>
                  <a:lnTo>
                    <a:pt x="156" y="345"/>
                  </a:lnTo>
                  <a:lnTo>
                    <a:pt x="156" y="345"/>
                  </a:lnTo>
                  <a:lnTo>
                    <a:pt x="156" y="345"/>
                  </a:lnTo>
                  <a:lnTo>
                    <a:pt x="158" y="345"/>
                  </a:lnTo>
                  <a:lnTo>
                    <a:pt x="158" y="345"/>
                  </a:lnTo>
                  <a:lnTo>
                    <a:pt x="161" y="348"/>
                  </a:lnTo>
                  <a:lnTo>
                    <a:pt x="161" y="348"/>
                  </a:lnTo>
                  <a:lnTo>
                    <a:pt x="161" y="348"/>
                  </a:lnTo>
                  <a:lnTo>
                    <a:pt x="161" y="348"/>
                  </a:lnTo>
                  <a:lnTo>
                    <a:pt x="161" y="350"/>
                  </a:lnTo>
                  <a:lnTo>
                    <a:pt x="163" y="350"/>
                  </a:lnTo>
                  <a:lnTo>
                    <a:pt x="163" y="350"/>
                  </a:lnTo>
                  <a:lnTo>
                    <a:pt x="163" y="352"/>
                  </a:lnTo>
                  <a:lnTo>
                    <a:pt x="163" y="352"/>
                  </a:lnTo>
                  <a:lnTo>
                    <a:pt x="163" y="352"/>
                  </a:lnTo>
                  <a:lnTo>
                    <a:pt x="163" y="352"/>
                  </a:lnTo>
                  <a:lnTo>
                    <a:pt x="165" y="352"/>
                  </a:lnTo>
                  <a:lnTo>
                    <a:pt x="165" y="352"/>
                  </a:lnTo>
                  <a:lnTo>
                    <a:pt x="165" y="355"/>
                  </a:lnTo>
                  <a:lnTo>
                    <a:pt x="163" y="355"/>
                  </a:lnTo>
                  <a:lnTo>
                    <a:pt x="163" y="355"/>
                  </a:lnTo>
                  <a:lnTo>
                    <a:pt x="163" y="355"/>
                  </a:lnTo>
                  <a:lnTo>
                    <a:pt x="165" y="357"/>
                  </a:lnTo>
                  <a:lnTo>
                    <a:pt x="165" y="357"/>
                  </a:lnTo>
                  <a:lnTo>
                    <a:pt x="165" y="357"/>
                  </a:lnTo>
                  <a:lnTo>
                    <a:pt x="165" y="357"/>
                  </a:lnTo>
                  <a:lnTo>
                    <a:pt x="165" y="357"/>
                  </a:lnTo>
                  <a:lnTo>
                    <a:pt x="165" y="355"/>
                  </a:lnTo>
                  <a:lnTo>
                    <a:pt x="165" y="355"/>
                  </a:lnTo>
                  <a:lnTo>
                    <a:pt x="165" y="357"/>
                  </a:lnTo>
                  <a:lnTo>
                    <a:pt x="168" y="357"/>
                  </a:lnTo>
                  <a:lnTo>
                    <a:pt x="165" y="357"/>
                  </a:lnTo>
                  <a:lnTo>
                    <a:pt x="168" y="357"/>
                  </a:lnTo>
                  <a:lnTo>
                    <a:pt x="165" y="364"/>
                  </a:lnTo>
                  <a:lnTo>
                    <a:pt x="165" y="364"/>
                  </a:lnTo>
                  <a:lnTo>
                    <a:pt x="165" y="364"/>
                  </a:lnTo>
                  <a:lnTo>
                    <a:pt x="165" y="367"/>
                  </a:lnTo>
                  <a:lnTo>
                    <a:pt x="165" y="369"/>
                  </a:lnTo>
                  <a:lnTo>
                    <a:pt x="165" y="371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8" y="376"/>
                  </a:lnTo>
                  <a:lnTo>
                    <a:pt x="172" y="378"/>
                  </a:lnTo>
                  <a:lnTo>
                    <a:pt x="172" y="381"/>
                  </a:lnTo>
                  <a:lnTo>
                    <a:pt x="175" y="381"/>
                  </a:lnTo>
                  <a:lnTo>
                    <a:pt x="175" y="383"/>
                  </a:lnTo>
                  <a:lnTo>
                    <a:pt x="177" y="383"/>
                  </a:lnTo>
                  <a:lnTo>
                    <a:pt x="177" y="386"/>
                  </a:lnTo>
                  <a:lnTo>
                    <a:pt x="175" y="388"/>
                  </a:lnTo>
                  <a:lnTo>
                    <a:pt x="177" y="388"/>
                  </a:lnTo>
                  <a:lnTo>
                    <a:pt x="177" y="388"/>
                  </a:lnTo>
                  <a:lnTo>
                    <a:pt x="177" y="388"/>
                  </a:lnTo>
                  <a:lnTo>
                    <a:pt x="177" y="388"/>
                  </a:lnTo>
                  <a:lnTo>
                    <a:pt x="180" y="388"/>
                  </a:lnTo>
                  <a:lnTo>
                    <a:pt x="180" y="390"/>
                  </a:lnTo>
                  <a:lnTo>
                    <a:pt x="180" y="390"/>
                  </a:lnTo>
                  <a:lnTo>
                    <a:pt x="180" y="390"/>
                  </a:lnTo>
                  <a:lnTo>
                    <a:pt x="180" y="393"/>
                  </a:lnTo>
                  <a:lnTo>
                    <a:pt x="182" y="393"/>
                  </a:lnTo>
                  <a:lnTo>
                    <a:pt x="182" y="393"/>
                  </a:lnTo>
                  <a:lnTo>
                    <a:pt x="187" y="393"/>
                  </a:lnTo>
                  <a:lnTo>
                    <a:pt x="189" y="395"/>
                  </a:lnTo>
                  <a:lnTo>
                    <a:pt x="189" y="395"/>
                  </a:lnTo>
                  <a:lnTo>
                    <a:pt x="189" y="397"/>
                  </a:lnTo>
                  <a:lnTo>
                    <a:pt x="189" y="397"/>
                  </a:lnTo>
                  <a:lnTo>
                    <a:pt x="189" y="400"/>
                  </a:lnTo>
                  <a:lnTo>
                    <a:pt x="191" y="400"/>
                  </a:lnTo>
                  <a:lnTo>
                    <a:pt x="191" y="397"/>
                  </a:lnTo>
                  <a:lnTo>
                    <a:pt x="191" y="397"/>
                  </a:lnTo>
                  <a:lnTo>
                    <a:pt x="191" y="400"/>
                  </a:lnTo>
                  <a:lnTo>
                    <a:pt x="194" y="400"/>
                  </a:lnTo>
                  <a:lnTo>
                    <a:pt x="194" y="400"/>
                  </a:lnTo>
                  <a:lnTo>
                    <a:pt x="194" y="400"/>
                  </a:lnTo>
                  <a:lnTo>
                    <a:pt x="194" y="402"/>
                  </a:lnTo>
                  <a:lnTo>
                    <a:pt x="194" y="405"/>
                  </a:lnTo>
                  <a:lnTo>
                    <a:pt x="194" y="407"/>
                  </a:lnTo>
                  <a:lnTo>
                    <a:pt x="194" y="409"/>
                  </a:lnTo>
                  <a:lnTo>
                    <a:pt x="194" y="409"/>
                  </a:lnTo>
                  <a:lnTo>
                    <a:pt x="194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6" y="409"/>
                  </a:lnTo>
                  <a:lnTo>
                    <a:pt x="198" y="412"/>
                  </a:lnTo>
                  <a:lnTo>
                    <a:pt x="198" y="412"/>
                  </a:lnTo>
                  <a:lnTo>
                    <a:pt x="198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1" y="412"/>
                  </a:lnTo>
                  <a:lnTo>
                    <a:pt x="203" y="409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3" y="412"/>
                  </a:lnTo>
                  <a:lnTo>
                    <a:pt x="208" y="412"/>
                  </a:lnTo>
                  <a:lnTo>
                    <a:pt x="208" y="412"/>
                  </a:lnTo>
                  <a:lnTo>
                    <a:pt x="206" y="414"/>
                  </a:lnTo>
                  <a:lnTo>
                    <a:pt x="206" y="414"/>
                  </a:lnTo>
                  <a:lnTo>
                    <a:pt x="206" y="414"/>
                  </a:lnTo>
                  <a:lnTo>
                    <a:pt x="206" y="416"/>
                  </a:lnTo>
                  <a:lnTo>
                    <a:pt x="208" y="416"/>
                  </a:lnTo>
                  <a:lnTo>
                    <a:pt x="208" y="416"/>
                  </a:lnTo>
                  <a:lnTo>
                    <a:pt x="208" y="419"/>
                  </a:lnTo>
                  <a:lnTo>
                    <a:pt x="210" y="419"/>
                  </a:lnTo>
                  <a:lnTo>
                    <a:pt x="210" y="416"/>
                  </a:lnTo>
                  <a:lnTo>
                    <a:pt x="210" y="416"/>
                  </a:lnTo>
                  <a:lnTo>
                    <a:pt x="213" y="416"/>
                  </a:lnTo>
                  <a:lnTo>
                    <a:pt x="213" y="419"/>
                  </a:lnTo>
                  <a:lnTo>
                    <a:pt x="213" y="419"/>
                  </a:lnTo>
                  <a:lnTo>
                    <a:pt x="213" y="421"/>
                  </a:lnTo>
                  <a:lnTo>
                    <a:pt x="215" y="421"/>
                  </a:lnTo>
                  <a:lnTo>
                    <a:pt x="215" y="423"/>
                  </a:lnTo>
                  <a:lnTo>
                    <a:pt x="217" y="423"/>
                  </a:lnTo>
                  <a:lnTo>
                    <a:pt x="220" y="421"/>
                  </a:lnTo>
                  <a:lnTo>
                    <a:pt x="222" y="421"/>
                  </a:lnTo>
                  <a:lnTo>
                    <a:pt x="225" y="423"/>
                  </a:lnTo>
                  <a:lnTo>
                    <a:pt x="225" y="423"/>
                  </a:lnTo>
                  <a:lnTo>
                    <a:pt x="225" y="426"/>
                  </a:lnTo>
                  <a:lnTo>
                    <a:pt x="225" y="426"/>
                  </a:lnTo>
                  <a:lnTo>
                    <a:pt x="227" y="426"/>
                  </a:lnTo>
                  <a:lnTo>
                    <a:pt x="227" y="426"/>
                  </a:lnTo>
                  <a:lnTo>
                    <a:pt x="229" y="426"/>
                  </a:lnTo>
                  <a:lnTo>
                    <a:pt x="229" y="423"/>
                  </a:lnTo>
                  <a:lnTo>
                    <a:pt x="232" y="421"/>
                  </a:lnTo>
                  <a:lnTo>
                    <a:pt x="232" y="421"/>
                  </a:lnTo>
                  <a:lnTo>
                    <a:pt x="234" y="421"/>
                  </a:lnTo>
                  <a:lnTo>
                    <a:pt x="234" y="421"/>
                  </a:lnTo>
                  <a:lnTo>
                    <a:pt x="234" y="421"/>
                  </a:lnTo>
                  <a:lnTo>
                    <a:pt x="236" y="421"/>
                  </a:lnTo>
                  <a:lnTo>
                    <a:pt x="236" y="421"/>
                  </a:lnTo>
                  <a:lnTo>
                    <a:pt x="236" y="421"/>
                  </a:lnTo>
                  <a:lnTo>
                    <a:pt x="236" y="419"/>
                  </a:lnTo>
                  <a:lnTo>
                    <a:pt x="236" y="419"/>
                  </a:lnTo>
                  <a:lnTo>
                    <a:pt x="236" y="419"/>
                  </a:lnTo>
                  <a:lnTo>
                    <a:pt x="239" y="419"/>
                  </a:lnTo>
                  <a:lnTo>
                    <a:pt x="241" y="419"/>
                  </a:lnTo>
                  <a:lnTo>
                    <a:pt x="241" y="416"/>
                  </a:lnTo>
                  <a:lnTo>
                    <a:pt x="243" y="412"/>
                  </a:lnTo>
                  <a:lnTo>
                    <a:pt x="243" y="412"/>
                  </a:lnTo>
                  <a:lnTo>
                    <a:pt x="246" y="412"/>
                  </a:lnTo>
                  <a:lnTo>
                    <a:pt x="246" y="412"/>
                  </a:lnTo>
                  <a:lnTo>
                    <a:pt x="246" y="412"/>
                  </a:lnTo>
                  <a:lnTo>
                    <a:pt x="246" y="412"/>
                  </a:lnTo>
                  <a:lnTo>
                    <a:pt x="248" y="412"/>
                  </a:lnTo>
                  <a:lnTo>
                    <a:pt x="248" y="412"/>
                  </a:lnTo>
                  <a:lnTo>
                    <a:pt x="248" y="414"/>
                  </a:lnTo>
                  <a:lnTo>
                    <a:pt x="248" y="414"/>
                  </a:lnTo>
                  <a:lnTo>
                    <a:pt x="251" y="416"/>
                  </a:lnTo>
                  <a:lnTo>
                    <a:pt x="251" y="416"/>
                  </a:lnTo>
                  <a:lnTo>
                    <a:pt x="253" y="414"/>
                  </a:lnTo>
                  <a:lnTo>
                    <a:pt x="255" y="416"/>
                  </a:lnTo>
                  <a:lnTo>
                    <a:pt x="255" y="416"/>
                  </a:lnTo>
                  <a:lnTo>
                    <a:pt x="260" y="414"/>
                  </a:lnTo>
                  <a:lnTo>
                    <a:pt x="260" y="414"/>
                  </a:lnTo>
                  <a:lnTo>
                    <a:pt x="262" y="416"/>
                  </a:lnTo>
                  <a:lnTo>
                    <a:pt x="262" y="416"/>
                  </a:lnTo>
                  <a:lnTo>
                    <a:pt x="262" y="419"/>
                  </a:lnTo>
                  <a:lnTo>
                    <a:pt x="262" y="416"/>
                  </a:lnTo>
                  <a:lnTo>
                    <a:pt x="265" y="419"/>
                  </a:lnTo>
                  <a:lnTo>
                    <a:pt x="265" y="419"/>
                  </a:lnTo>
                  <a:lnTo>
                    <a:pt x="269" y="421"/>
                  </a:lnTo>
                  <a:lnTo>
                    <a:pt x="269" y="423"/>
                  </a:lnTo>
                  <a:lnTo>
                    <a:pt x="272" y="423"/>
                  </a:lnTo>
                  <a:lnTo>
                    <a:pt x="272" y="421"/>
                  </a:lnTo>
                  <a:lnTo>
                    <a:pt x="272" y="421"/>
                  </a:lnTo>
                  <a:lnTo>
                    <a:pt x="272" y="421"/>
                  </a:lnTo>
                  <a:lnTo>
                    <a:pt x="274" y="421"/>
                  </a:lnTo>
                  <a:lnTo>
                    <a:pt x="274" y="421"/>
                  </a:lnTo>
                  <a:lnTo>
                    <a:pt x="277" y="421"/>
                  </a:lnTo>
                  <a:lnTo>
                    <a:pt x="277" y="419"/>
                  </a:lnTo>
                  <a:lnTo>
                    <a:pt x="277" y="419"/>
                  </a:lnTo>
                  <a:lnTo>
                    <a:pt x="277" y="416"/>
                  </a:lnTo>
                  <a:lnTo>
                    <a:pt x="281" y="414"/>
                  </a:lnTo>
                  <a:lnTo>
                    <a:pt x="281" y="414"/>
                  </a:lnTo>
                  <a:lnTo>
                    <a:pt x="281" y="412"/>
                  </a:lnTo>
                  <a:lnTo>
                    <a:pt x="281" y="412"/>
                  </a:lnTo>
                  <a:lnTo>
                    <a:pt x="281" y="412"/>
                  </a:lnTo>
                  <a:lnTo>
                    <a:pt x="284" y="409"/>
                  </a:lnTo>
                  <a:lnTo>
                    <a:pt x="284" y="409"/>
                  </a:lnTo>
                  <a:lnTo>
                    <a:pt x="284" y="409"/>
                  </a:lnTo>
                  <a:lnTo>
                    <a:pt x="284" y="407"/>
                  </a:lnTo>
                  <a:lnTo>
                    <a:pt x="284" y="407"/>
                  </a:lnTo>
                  <a:lnTo>
                    <a:pt x="284" y="405"/>
                  </a:lnTo>
                  <a:lnTo>
                    <a:pt x="284" y="405"/>
                  </a:lnTo>
                  <a:lnTo>
                    <a:pt x="286" y="405"/>
                  </a:lnTo>
                  <a:lnTo>
                    <a:pt x="286" y="405"/>
                  </a:lnTo>
                  <a:lnTo>
                    <a:pt x="286" y="407"/>
                  </a:lnTo>
                  <a:lnTo>
                    <a:pt x="286" y="407"/>
                  </a:lnTo>
                  <a:lnTo>
                    <a:pt x="288" y="405"/>
                  </a:lnTo>
                  <a:lnTo>
                    <a:pt x="288" y="405"/>
                  </a:lnTo>
                  <a:lnTo>
                    <a:pt x="288" y="407"/>
                  </a:lnTo>
                  <a:lnTo>
                    <a:pt x="291" y="407"/>
                  </a:lnTo>
                  <a:lnTo>
                    <a:pt x="293" y="407"/>
                  </a:lnTo>
                  <a:lnTo>
                    <a:pt x="293" y="407"/>
                  </a:lnTo>
                  <a:lnTo>
                    <a:pt x="296" y="407"/>
                  </a:lnTo>
                  <a:lnTo>
                    <a:pt x="296" y="409"/>
                  </a:lnTo>
                  <a:lnTo>
                    <a:pt x="298" y="409"/>
                  </a:lnTo>
                  <a:lnTo>
                    <a:pt x="298" y="409"/>
                  </a:lnTo>
                  <a:lnTo>
                    <a:pt x="298" y="409"/>
                  </a:lnTo>
                  <a:lnTo>
                    <a:pt x="300" y="409"/>
                  </a:lnTo>
                  <a:lnTo>
                    <a:pt x="300" y="409"/>
                  </a:lnTo>
                  <a:lnTo>
                    <a:pt x="300" y="412"/>
                  </a:lnTo>
                  <a:lnTo>
                    <a:pt x="303" y="412"/>
                  </a:lnTo>
                  <a:lnTo>
                    <a:pt x="303" y="412"/>
                  </a:lnTo>
                  <a:lnTo>
                    <a:pt x="303" y="412"/>
                  </a:lnTo>
                  <a:lnTo>
                    <a:pt x="303" y="412"/>
                  </a:lnTo>
                  <a:lnTo>
                    <a:pt x="303" y="412"/>
                  </a:lnTo>
                  <a:lnTo>
                    <a:pt x="300" y="414"/>
                  </a:lnTo>
                  <a:lnTo>
                    <a:pt x="300" y="414"/>
                  </a:lnTo>
                  <a:lnTo>
                    <a:pt x="303" y="414"/>
                  </a:lnTo>
                  <a:lnTo>
                    <a:pt x="303" y="414"/>
                  </a:lnTo>
                  <a:lnTo>
                    <a:pt x="303" y="416"/>
                  </a:lnTo>
                  <a:lnTo>
                    <a:pt x="300" y="416"/>
                  </a:lnTo>
                  <a:lnTo>
                    <a:pt x="300" y="419"/>
                  </a:lnTo>
                  <a:lnTo>
                    <a:pt x="303" y="421"/>
                  </a:lnTo>
                  <a:lnTo>
                    <a:pt x="303" y="423"/>
                  </a:lnTo>
                  <a:lnTo>
                    <a:pt x="305" y="423"/>
                  </a:lnTo>
                  <a:lnTo>
                    <a:pt x="307" y="423"/>
                  </a:lnTo>
                  <a:lnTo>
                    <a:pt x="307" y="423"/>
                  </a:lnTo>
                  <a:lnTo>
                    <a:pt x="310" y="423"/>
                  </a:lnTo>
                  <a:lnTo>
                    <a:pt x="310" y="426"/>
                  </a:lnTo>
                  <a:lnTo>
                    <a:pt x="310" y="426"/>
                  </a:lnTo>
                  <a:lnTo>
                    <a:pt x="310" y="426"/>
                  </a:lnTo>
                  <a:lnTo>
                    <a:pt x="310" y="428"/>
                  </a:lnTo>
                  <a:lnTo>
                    <a:pt x="310" y="428"/>
                  </a:lnTo>
                  <a:lnTo>
                    <a:pt x="310" y="428"/>
                  </a:lnTo>
                  <a:lnTo>
                    <a:pt x="310" y="428"/>
                  </a:lnTo>
                  <a:lnTo>
                    <a:pt x="310" y="428"/>
                  </a:lnTo>
                  <a:lnTo>
                    <a:pt x="312" y="428"/>
                  </a:lnTo>
                  <a:lnTo>
                    <a:pt x="312" y="428"/>
                  </a:lnTo>
                  <a:lnTo>
                    <a:pt x="314" y="431"/>
                  </a:lnTo>
                  <a:lnTo>
                    <a:pt x="314" y="433"/>
                  </a:lnTo>
                  <a:lnTo>
                    <a:pt x="314" y="433"/>
                  </a:lnTo>
                  <a:lnTo>
                    <a:pt x="317" y="435"/>
                  </a:lnTo>
                  <a:lnTo>
                    <a:pt x="319" y="435"/>
                  </a:lnTo>
                  <a:lnTo>
                    <a:pt x="319" y="435"/>
                  </a:lnTo>
                  <a:lnTo>
                    <a:pt x="319" y="435"/>
                  </a:lnTo>
                  <a:lnTo>
                    <a:pt x="322" y="438"/>
                  </a:lnTo>
                  <a:lnTo>
                    <a:pt x="322" y="440"/>
                  </a:lnTo>
                  <a:lnTo>
                    <a:pt x="322" y="440"/>
                  </a:lnTo>
                  <a:lnTo>
                    <a:pt x="322" y="440"/>
                  </a:lnTo>
                  <a:lnTo>
                    <a:pt x="322" y="442"/>
                  </a:lnTo>
                  <a:lnTo>
                    <a:pt x="322" y="442"/>
                  </a:lnTo>
                  <a:lnTo>
                    <a:pt x="324" y="442"/>
                  </a:lnTo>
                  <a:lnTo>
                    <a:pt x="324" y="442"/>
                  </a:lnTo>
                  <a:lnTo>
                    <a:pt x="324" y="442"/>
                  </a:lnTo>
                  <a:lnTo>
                    <a:pt x="329" y="442"/>
                  </a:lnTo>
                  <a:lnTo>
                    <a:pt x="331" y="445"/>
                  </a:lnTo>
                  <a:lnTo>
                    <a:pt x="336" y="447"/>
                  </a:lnTo>
                  <a:lnTo>
                    <a:pt x="338" y="447"/>
                  </a:lnTo>
                  <a:lnTo>
                    <a:pt x="338" y="447"/>
                  </a:lnTo>
                  <a:lnTo>
                    <a:pt x="338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0" y="447"/>
                  </a:lnTo>
                  <a:lnTo>
                    <a:pt x="343" y="449"/>
                  </a:lnTo>
                  <a:lnTo>
                    <a:pt x="343" y="457"/>
                  </a:lnTo>
                  <a:lnTo>
                    <a:pt x="343" y="459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3" y="461"/>
                  </a:lnTo>
                  <a:lnTo>
                    <a:pt x="345" y="461"/>
                  </a:lnTo>
                  <a:lnTo>
                    <a:pt x="345" y="461"/>
                  </a:lnTo>
                  <a:lnTo>
                    <a:pt x="348" y="461"/>
                  </a:lnTo>
                  <a:lnTo>
                    <a:pt x="348" y="461"/>
                  </a:lnTo>
                  <a:lnTo>
                    <a:pt x="348" y="461"/>
                  </a:lnTo>
                  <a:lnTo>
                    <a:pt x="350" y="461"/>
                  </a:lnTo>
                  <a:lnTo>
                    <a:pt x="352" y="459"/>
                  </a:lnTo>
                  <a:lnTo>
                    <a:pt x="352" y="459"/>
                  </a:lnTo>
                  <a:lnTo>
                    <a:pt x="352" y="459"/>
                  </a:lnTo>
                  <a:lnTo>
                    <a:pt x="355" y="459"/>
                  </a:lnTo>
                  <a:lnTo>
                    <a:pt x="355" y="459"/>
                  </a:lnTo>
                  <a:lnTo>
                    <a:pt x="355" y="461"/>
                  </a:lnTo>
                  <a:lnTo>
                    <a:pt x="355" y="461"/>
                  </a:lnTo>
                  <a:lnTo>
                    <a:pt x="355" y="461"/>
                  </a:lnTo>
                  <a:lnTo>
                    <a:pt x="357" y="464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7" y="468"/>
                  </a:lnTo>
                  <a:lnTo>
                    <a:pt x="357" y="466"/>
                  </a:lnTo>
                  <a:lnTo>
                    <a:pt x="359" y="464"/>
                  </a:lnTo>
                  <a:lnTo>
                    <a:pt x="362" y="459"/>
                  </a:lnTo>
                  <a:lnTo>
                    <a:pt x="364" y="459"/>
                  </a:lnTo>
                  <a:lnTo>
                    <a:pt x="364" y="459"/>
                  </a:lnTo>
                  <a:lnTo>
                    <a:pt x="364" y="459"/>
                  </a:lnTo>
                  <a:lnTo>
                    <a:pt x="364" y="457"/>
                  </a:lnTo>
                  <a:lnTo>
                    <a:pt x="364" y="457"/>
                  </a:lnTo>
                  <a:lnTo>
                    <a:pt x="366" y="457"/>
                  </a:lnTo>
                  <a:lnTo>
                    <a:pt x="366" y="457"/>
                  </a:lnTo>
                  <a:lnTo>
                    <a:pt x="366" y="457"/>
                  </a:lnTo>
                  <a:lnTo>
                    <a:pt x="369" y="457"/>
                  </a:lnTo>
                  <a:lnTo>
                    <a:pt x="369" y="454"/>
                  </a:lnTo>
                  <a:lnTo>
                    <a:pt x="371" y="454"/>
                  </a:lnTo>
                  <a:lnTo>
                    <a:pt x="371" y="454"/>
                  </a:lnTo>
                  <a:lnTo>
                    <a:pt x="371" y="454"/>
                  </a:lnTo>
                  <a:lnTo>
                    <a:pt x="374" y="452"/>
                  </a:lnTo>
                  <a:lnTo>
                    <a:pt x="376" y="452"/>
                  </a:lnTo>
                  <a:lnTo>
                    <a:pt x="378" y="452"/>
                  </a:lnTo>
                  <a:lnTo>
                    <a:pt x="381" y="452"/>
                  </a:lnTo>
                  <a:lnTo>
                    <a:pt x="383" y="452"/>
                  </a:lnTo>
                  <a:lnTo>
                    <a:pt x="388" y="454"/>
                  </a:lnTo>
                  <a:lnTo>
                    <a:pt x="393" y="459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5" y="459"/>
                  </a:lnTo>
                  <a:lnTo>
                    <a:pt x="397" y="457"/>
                  </a:lnTo>
                  <a:lnTo>
                    <a:pt x="402" y="457"/>
                  </a:lnTo>
                  <a:lnTo>
                    <a:pt x="404" y="457"/>
                  </a:lnTo>
                  <a:lnTo>
                    <a:pt x="404" y="457"/>
                  </a:lnTo>
                  <a:lnTo>
                    <a:pt x="409" y="452"/>
                  </a:lnTo>
                  <a:lnTo>
                    <a:pt x="409" y="449"/>
                  </a:lnTo>
                  <a:lnTo>
                    <a:pt x="409" y="449"/>
                  </a:lnTo>
                  <a:lnTo>
                    <a:pt x="409" y="452"/>
                  </a:lnTo>
                  <a:lnTo>
                    <a:pt x="409" y="452"/>
                  </a:lnTo>
                  <a:lnTo>
                    <a:pt x="411" y="452"/>
                  </a:lnTo>
                  <a:lnTo>
                    <a:pt x="414" y="457"/>
                  </a:lnTo>
                  <a:lnTo>
                    <a:pt x="416" y="459"/>
                  </a:lnTo>
                  <a:lnTo>
                    <a:pt x="416" y="459"/>
                  </a:lnTo>
                  <a:lnTo>
                    <a:pt x="416" y="461"/>
                  </a:lnTo>
                  <a:lnTo>
                    <a:pt x="416" y="461"/>
                  </a:lnTo>
                  <a:lnTo>
                    <a:pt x="416" y="464"/>
                  </a:lnTo>
                  <a:lnTo>
                    <a:pt x="421" y="464"/>
                  </a:lnTo>
                  <a:lnTo>
                    <a:pt x="421" y="464"/>
                  </a:lnTo>
                  <a:lnTo>
                    <a:pt x="423" y="464"/>
                  </a:lnTo>
                  <a:lnTo>
                    <a:pt x="423" y="464"/>
                  </a:lnTo>
                  <a:lnTo>
                    <a:pt x="423" y="464"/>
                  </a:lnTo>
                  <a:lnTo>
                    <a:pt x="423" y="466"/>
                  </a:lnTo>
                  <a:lnTo>
                    <a:pt x="426" y="466"/>
                  </a:lnTo>
                  <a:lnTo>
                    <a:pt x="428" y="466"/>
                  </a:lnTo>
                  <a:lnTo>
                    <a:pt x="428" y="466"/>
                  </a:lnTo>
                  <a:lnTo>
                    <a:pt x="430" y="466"/>
                  </a:lnTo>
                  <a:lnTo>
                    <a:pt x="430" y="466"/>
                  </a:lnTo>
                  <a:lnTo>
                    <a:pt x="430" y="466"/>
                  </a:lnTo>
                  <a:lnTo>
                    <a:pt x="430" y="464"/>
                  </a:lnTo>
                  <a:lnTo>
                    <a:pt x="430" y="461"/>
                  </a:lnTo>
                  <a:lnTo>
                    <a:pt x="430" y="461"/>
                  </a:lnTo>
                  <a:lnTo>
                    <a:pt x="430" y="461"/>
                  </a:lnTo>
                  <a:lnTo>
                    <a:pt x="440" y="454"/>
                  </a:lnTo>
                  <a:lnTo>
                    <a:pt x="442" y="454"/>
                  </a:lnTo>
                  <a:lnTo>
                    <a:pt x="452" y="454"/>
                  </a:lnTo>
                  <a:lnTo>
                    <a:pt x="461" y="454"/>
                  </a:lnTo>
                  <a:lnTo>
                    <a:pt x="466" y="452"/>
                  </a:lnTo>
                  <a:lnTo>
                    <a:pt x="468" y="449"/>
                  </a:lnTo>
                  <a:lnTo>
                    <a:pt x="473" y="447"/>
                  </a:lnTo>
                  <a:lnTo>
                    <a:pt x="473" y="447"/>
                  </a:lnTo>
                  <a:lnTo>
                    <a:pt x="475" y="447"/>
                  </a:lnTo>
                  <a:lnTo>
                    <a:pt x="480" y="452"/>
                  </a:lnTo>
                  <a:lnTo>
                    <a:pt x="482" y="454"/>
                  </a:lnTo>
                  <a:lnTo>
                    <a:pt x="485" y="454"/>
                  </a:lnTo>
                  <a:lnTo>
                    <a:pt x="490" y="454"/>
                  </a:lnTo>
                  <a:lnTo>
                    <a:pt x="497" y="454"/>
                  </a:lnTo>
                  <a:lnTo>
                    <a:pt x="499" y="454"/>
                  </a:lnTo>
                  <a:lnTo>
                    <a:pt x="501" y="452"/>
                  </a:lnTo>
                  <a:lnTo>
                    <a:pt x="501" y="452"/>
                  </a:lnTo>
                  <a:lnTo>
                    <a:pt x="506" y="449"/>
                  </a:lnTo>
                  <a:lnTo>
                    <a:pt x="511" y="445"/>
                  </a:lnTo>
                  <a:lnTo>
                    <a:pt x="518" y="438"/>
                  </a:lnTo>
                  <a:lnTo>
                    <a:pt x="520" y="433"/>
                  </a:lnTo>
                  <a:lnTo>
                    <a:pt x="525" y="428"/>
                  </a:lnTo>
                  <a:lnTo>
                    <a:pt x="532" y="423"/>
                  </a:lnTo>
                  <a:lnTo>
                    <a:pt x="537" y="419"/>
                  </a:lnTo>
                  <a:lnTo>
                    <a:pt x="542" y="414"/>
                  </a:lnTo>
                  <a:lnTo>
                    <a:pt x="546" y="407"/>
                  </a:lnTo>
                  <a:lnTo>
                    <a:pt x="551" y="405"/>
                  </a:lnTo>
                  <a:lnTo>
                    <a:pt x="556" y="405"/>
                  </a:lnTo>
                  <a:lnTo>
                    <a:pt x="558" y="402"/>
                  </a:lnTo>
                  <a:lnTo>
                    <a:pt x="563" y="400"/>
                  </a:lnTo>
                  <a:lnTo>
                    <a:pt x="568" y="397"/>
                  </a:lnTo>
                  <a:lnTo>
                    <a:pt x="572" y="397"/>
                  </a:lnTo>
                  <a:lnTo>
                    <a:pt x="577" y="395"/>
                  </a:lnTo>
                  <a:lnTo>
                    <a:pt x="579" y="393"/>
                  </a:lnTo>
                  <a:lnTo>
                    <a:pt x="587" y="393"/>
                  </a:lnTo>
                  <a:lnTo>
                    <a:pt x="589" y="390"/>
                  </a:lnTo>
                  <a:lnTo>
                    <a:pt x="594" y="388"/>
                  </a:lnTo>
                  <a:lnTo>
                    <a:pt x="594" y="390"/>
                  </a:lnTo>
                  <a:lnTo>
                    <a:pt x="598" y="388"/>
                  </a:lnTo>
                  <a:lnTo>
                    <a:pt x="603" y="386"/>
                  </a:lnTo>
                  <a:lnTo>
                    <a:pt x="603" y="388"/>
                  </a:lnTo>
                  <a:lnTo>
                    <a:pt x="601" y="390"/>
                  </a:lnTo>
                  <a:lnTo>
                    <a:pt x="608" y="390"/>
                  </a:lnTo>
                  <a:lnTo>
                    <a:pt x="610" y="393"/>
                  </a:lnTo>
                  <a:lnTo>
                    <a:pt x="608" y="400"/>
                  </a:lnTo>
                  <a:lnTo>
                    <a:pt x="610" y="402"/>
                  </a:lnTo>
                  <a:lnTo>
                    <a:pt x="613" y="407"/>
                  </a:lnTo>
                  <a:lnTo>
                    <a:pt x="613" y="407"/>
                  </a:lnTo>
                  <a:lnTo>
                    <a:pt x="617" y="409"/>
                  </a:lnTo>
                  <a:lnTo>
                    <a:pt x="617" y="407"/>
                  </a:lnTo>
                  <a:lnTo>
                    <a:pt x="617" y="407"/>
                  </a:lnTo>
                  <a:lnTo>
                    <a:pt x="617" y="405"/>
                  </a:lnTo>
                  <a:lnTo>
                    <a:pt x="620" y="405"/>
                  </a:lnTo>
                  <a:lnTo>
                    <a:pt x="622" y="405"/>
                  </a:lnTo>
                  <a:lnTo>
                    <a:pt x="622" y="407"/>
                  </a:lnTo>
                  <a:lnTo>
                    <a:pt x="627" y="407"/>
                  </a:lnTo>
                  <a:lnTo>
                    <a:pt x="629" y="407"/>
                  </a:lnTo>
                  <a:lnTo>
                    <a:pt x="622" y="40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3" name="Google Shape;1173;p58"/>
            <p:cNvSpPr/>
            <p:nvPr/>
          </p:nvSpPr>
          <p:spPr>
            <a:xfrm>
              <a:off x="8244998" y="4867428"/>
              <a:ext cx="1118111" cy="983123"/>
            </a:xfrm>
            <a:custGeom>
              <a:rect b="b" l="l" r="r" t="t"/>
              <a:pathLst>
                <a:path extrusionOk="0" h="772" w="878">
                  <a:moveTo>
                    <a:pt x="869" y="277"/>
                  </a:moveTo>
                  <a:lnTo>
                    <a:pt x="862" y="277"/>
                  </a:lnTo>
                  <a:lnTo>
                    <a:pt x="855" y="277"/>
                  </a:lnTo>
                  <a:lnTo>
                    <a:pt x="850" y="277"/>
                  </a:lnTo>
                  <a:lnTo>
                    <a:pt x="845" y="277"/>
                  </a:lnTo>
                  <a:lnTo>
                    <a:pt x="843" y="275"/>
                  </a:lnTo>
                  <a:lnTo>
                    <a:pt x="840" y="275"/>
                  </a:lnTo>
                  <a:lnTo>
                    <a:pt x="838" y="275"/>
                  </a:lnTo>
                  <a:lnTo>
                    <a:pt x="836" y="275"/>
                  </a:lnTo>
                  <a:lnTo>
                    <a:pt x="836" y="275"/>
                  </a:lnTo>
                  <a:lnTo>
                    <a:pt x="833" y="275"/>
                  </a:lnTo>
                  <a:lnTo>
                    <a:pt x="833" y="275"/>
                  </a:lnTo>
                  <a:lnTo>
                    <a:pt x="829" y="275"/>
                  </a:lnTo>
                  <a:lnTo>
                    <a:pt x="829" y="275"/>
                  </a:lnTo>
                  <a:lnTo>
                    <a:pt x="829" y="279"/>
                  </a:lnTo>
                  <a:lnTo>
                    <a:pt x="829" y="286"/>
                  </a:lnTo>
                  <a:lnTo>
                    <a:pt x="826" y="291"/>
                  </a:lnTo>
                  <a:lnTo>
                    <a:pt x="826" y="293"/>
                  </a:lnTo>
                  <a:lnTo>
                    <a:pt x="826" y="296"/>
                  </a:lnTo>
                  <a:lnTo>
                    <a:pt x="826" y="301"/>
                  </a:lnTo>
                  <a:lnTo>
                    <a:pt x="829" y="301"/>
                  </a:lnTo>
                  <a:lnTo>
                    <a:pt x="829" y="301"/>
                  </a:lnTo>
                  <a:lnTo>
                    <a:pt x="829" y="303"/>
                  </a:lnTo>
                  <a:lnTo>
                    <a:pt x="829" y="303"/>
                  </a:lnTo>
                  <a:lnTo>
                    <a:pt x="829" y="303"/>
                  </a:lnTo>
                  <a:lnTo>
                    <a:pt x="824" y="303"/>
                  </a:lnTo>
                  <a:lnTo>
                    <a:pt x="819" y="303"/>
                  </a:lnTo>
                  <a:lnTo>
                    <a:pt x="810" y="303"/>
                  </a:lnTo>
                  <a:lnTo>
                    <a:pt x="805" y="303"/>
                  </a:lnTo>
                  <a:lnTo>
                    <a:pt x="800" y="303"/>
                  </a:lnTo>
                  <a:lnTo>
                    <a:pt x="795" y="301"/>
                  </a:lnTo>
                  <a:lnTo>
                    <a:pt x="791" y="298"/>
                  </a:lnTo>
                  <a:lnTo>
                    <a:pt x="791" y="298"/>
                  </a:lnTo>
                  <a:lnTo>
                    <a:pt x="786" y="298"/>
                  </a:lnTo>
                  <a:lnTo>
                    <a:pt x="784" y="296"/>
                  </a:lnTo>
                  <a:lnTo>
                    <a:pt x="784" y="296"/>
                  </a:lnTo>
                  <a:lnTo>
                    <a:pt x="781" y="291"/>
                  </a:lnTo>
                  <a:lnTo>
                    <a:pt x="774" y="286"/>
                  </a:lnTo>
                  <a:lnTo>
                    <a:pt x="774" y="284"/>
                  </a:lnTo>
                  <a:lnTo>
                    <a:pt x="774" y="284"/>
                  </a:lnTo>
                  <a:lnTo>
                    <a:pt x="774" y="282"/>
                  </a:lnTo>
                  <a:lnTo>
                    <a:pt x="774" y="279"/>
                  </a:lnTo>
                  <a:lnTo>
                    <a:pt x="774" y="279"/>
                  </a:lnTo>
                  <a:lnTo>
                    <a:pt x="774" y="277"/>
                  </a:lnTo>
                  <a:lnTo>
                    <a:pt x="772" y="277"/>
                  </a:lnTo>
                  <a:lnTo>
                    <a:pt x="772" y="275"/>
                  </a:lnTo>
                  <a:lnTo>
                    <a:pt x="769" y="272"/>
                  </a:lnTo>
                  <a:lnTo>
                    <a:pt x="769" y="272"/>
                  </a:lnTo>
                  <a:lnTo>
                    <a:pt x="769" y="272"/>
                  </a:lnTo>
                  <a:lnTo>
                    <a:pt x="769" y="272"/>
                  </a:lnTo>
                  <a:lnTo>
                    <a:pt x="767" y="272"/>
                  </a:lnTo>
                  <a:lnTo>
                    <a:pt x="767" y="272"/>
                  </a:lnTo>
                  <a:lnTo>
                    <a:pt x="767" y="275"/>
                  </a:lnTo>
                  <a:lnTo>
                    <a:pt x="765" y="272"/>
                  </a:lnTo>
                  <a:lnTo>
                    <a:pt x="765" y="267"/>
                  </a:lnTo>
                  <a:lnTo>
                    <a:pt x="765" y="260"/>
                  </a:lnTo>
                  <a:lnTo>
                    <a:pt x="765" y="253"/>
                  </a:lnTo>
                  <a:lnTo>
                    <a:pt x="767" y="249"/>
                  </a:lnTo>
                  <a:lnTo>
                    <a:pt x="772" y="244"/>
                  </a:lnTo>
                  <a:lnTo>
                    <a:pt x="772" y="244"/>
                  </a:lnTo>
                  <a:lnTo>
                    <a:pt x="774" y="237"/>
                  </a:lnTo>
                  <a:lnTo>
                    <a:pt x="779" y="232"/>
                  </a:lnTo>
                  <a:lnTo>
                    <a:pt x="781" y="225"/>
                  </a:lnTo>
                  <a:lnTo>
                    <a:pt x="781" y="220"/>
                  </a:lnTo>
                  <a:lnTo>
                    <a:pt x="784" y="220"/>
                  </a:lnTo>
                  <a:lnTo>
                    <a:pt x="788" y="215"/>
                  </a:lnTo>
                  <a:lnTo>
                    <a:pt x="793" y="211"/>
                  </a:lnTo>
                  <a:lnTo>
                    <a:pt x="795" y="211"/>
                  </a:lnTo>
                  <a:lnTo>
                    <a:pt x="795" y="211"/>
                  </a:lnTo>
                  <a:lnTo>
                    <a:pt x="798" y="211"/>
                  </a:lnTo>
                  <a:lnTo>
                    <a:pt x="800" y="211"/>
                  </a:lnTo>
                  <a:lnTo>
                    <a:pt x="805" y="213"/>
                  </a:lnTo>
                  <a:lnTo>
                    <a:pt x="810" y="218"/>
                  </a:lnTo>
                  <a:lnTo>
                    <a:pt x="817" y="220"/>
                  </a:lnTo>
                  <a:lnTo>
                    <a:pt x="817" y="220"/>
                  </a:lnTo>
                  <a:lnTo>
                    <a:pt x="821" y="225"/>
                  </a:lnTo>
                  <a:lnTo>
                    <a:pt x="824" y="225"/>
                  </a:lnTo>
                  <a:lnTo>
                    <a:pt x="824" y="225"/>
                  </a:lnTo>
                  <a:lnTo>
                    <a:pt x="826" y="222"/>
                  </a:lnTo>
                  <a:lnTo>
                    <a:pt x="826" y="215"/>
                  </a:lnTo>
                  <a:lnTo>
                    <a:pt x="824" y="215"/>
                  </a:lnTo>
                  <a:lnTo>
                    <a:pt x="826" y="213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29" y="204"/>
                  </a:lnTo>
                  <a:lnTo>
                    <a:pt x="831" y="204"/>
                  </a:lnTo>
                  <a:lnTo>
                    <a:pt x="831" y="204"/>
                  </a:lnTo>
                  <a:lnTo>
                    <a:pt x="829" y="199"/>
                  </a:lnTo>
                  <a:lnTo>
                    <a:pt x="829" y="199"/>
                  </a:lnTo>
                  <a:lnTo>
                    <a:pt x="829" y="196"/>
                  </a:lnTo>
                  <a:lnTo>
                    <a:pt x="829" y="194"/>
                  </a:lnTo>
                  <a:lnTo>
                    <a:pt x="829" y="192"/>
                  </a:lnTo>
                  <a:lnTo>
                    <a:pt x="829" y="192"/>
                  </a:lnTo>
                  <a:lnTo>
                    <a:pt x="829" y="189"/>
                  </a:lnTo>
                  <a:lnTo>
                    <a:pt x="829" y="175"/>
                  </a:lnTo>
                  <a:lnTo>
                    <a:pt x="829" y="166"/>
                  </a:lnTo>
                  <a:lnTo>
                    <a:pt x="829" y="159"/>
                  </a:lnTo>
                  <a:lnTo>
                    <a:pt x="829" y="149"/>
                  </a:lnTo>
                  <a:lnTo>
                    <a:pt x="829" y="142"/>
                  </a:lnTo>
                  <a:lnTo>
                    <a:pt x="829" y="137"/>
                  </a:lnTo>
                  <a:lnTo>
                    <a:pt x="829" y="133"/>
                  </a:lnTo>
                  <a:lnTo>
                    <a:pt x="829" y="128"/>
                  </a:lnTo>
                  <a:lnTo>
                    <a:pt x="826" y="123"/>
                  </a:lnTo>
                  <a:lnTo>
                    <a:pt x="824" y="118"/>
                  </a:lnTo>
                  <a:lnTo>
                    <a:pt x="824" y="116"/>
                  </a:lnTo>
                  <a:lnTo>
                    <a:pt x="821" y="107"/>
                  </a:lnTo>
                  <a:lnTo>
                    <a:pt x="821" y="104"/>
                  </a:lnTo>
                  <a:lnTo>
                    <a:pt x="821" y="104"/>
                  </a:lnTo>
                  <a:lnTo>
                    <a:pt x="821" y="104"/>
                  </a:lnTo>
                  <a:lnTo>
                    <a:pt x="819" y="102"/>
                  </a:lnTo>
                  <a:lnTo>
                    <a:pt x="817" y="99"/>
                  </a:lnTo>
                  <a:lnTo>
                    <a:pt x="817" y="99"/>
                  </a:lnTo>
                  <a:lnTo>
                    <a:pt x="814" y="92"/>
                  </a:lnTo>
                  <a:lnTo>
                    <a:pt x="812" y="85"/>
                  </a:lnTo>
                  <a:lnTo>
                    <a:pt x="812" y="83"/>
                  </a:lnTo>
                  <a:lnTo>
                    <a:pt x="805" y="78"/>
                  </a:lnTo>
                  <a:lnTo>
                    <a:pt x="805" y="76"/>
                  </a:lnTo>
                  <a:lnTo>
                    <a:pt x="805" y="73"/>
                  </a:lnTo>
                  <a:lnTo>
                    <a:pt x="805" y="62"/>
                  </a:lnTo>
                  <a:lnTo>
                    <a:pt x="805" y="59"/>
                  </a:lnTo>
                  <a:lnTo>
                    <a:pt x="803" y="47"/>
                  </a:lnTo>
                  <a:lnTo>
                    <a:pt x="800" y="40"/>
                  </a:lnTo>
                  <a:lnTo>
                    <a:pt x="795" y="33"/>
                  </a:lnTo>
                  <a:lnTo>
                    <a:pt x="793" y="24"/>
                  </a:lnTo>
                  <a:lnTo>
                    <a:pt x="791" y="17"/>
                  </a:lnTo>
                  <a:lnTo>
                    <a:pt x="793" y="14"/>
                  </a:lnTo>
                  <a:lnTo>
                    <a:pt x="791" y="14"/>
                  </a:lnTo>
                  <a:lnTo>
                    <a:pt x="791" y="12"/>
                  </a:lnTo>
                  <a:lnTo>
                    <a:pt x="791" y="12"/>
                  </a:lnTo>
                  <a:lnTo>
                    <a:pt x="788" y="14"/>
                  </a:lnTo>
                  <a:lnTo>
                    <a:pt x="788" y="14"/>
                  </a:lnTo>
                  <a:lnTo>
                    <a:pt x="788" y="14"/>
                  </a:lnTo>
                  <a:lnTo>
                    <a:pt x="786" y="12"/>
                  </a:lnTo>
                  <a:lnTo>
                    <a:pt x="786" y="12"/>
                  </a:lnTo>
                  <a:lnTo>
                    <a:pt x="786" y="12"/>
                  </a:lnTo>
                  <a:lnTo>
                    <a:pt x="786" y="12"/>
                  </a:lnTo>
                  <a:lnTo>
                    <a:pt x="784" y="9"/>
                  </a:lnTo>
                  <a:lnTo>
                    <a:pt x="784" y="12"/>
                  </a:lnTo>
                  <a:lnTo>
                    <a:pt x="781" y="12"/>
                  </a:lnTo>
                  <a:lnTo>
                    <a:pt x="781" y="12"/>
                  </a:lnTo>
                  <a:lnTo>
                    <a:pt x="781" y="12"/>
                  </a:lnTo>
                  <a:lnTo>
                    <a:pt x="781" y="12"/>
                  </a:lnTo>
                  <a:lnTo>
                    <a:pt x="779" y="12"/>
                  </a:lnTo>
                  <a:lnTo>
                    <a:pt x="772" y="9"/>
                  </a:lnTo>
                  <a:lnTo>
                    <a:pt x="769" y="9"/>
                  </a:lnTo>
                  <a:lnTo>
                    <a:pt x="767" y="9"/>
                  </a:lnTo>
                  <a:lnTo>
                    <a:pt x="767" y="9"/>
                  </a:lnTo>
                  <a:lnTo>
                    <a:pt x="760" y="9"/>
                  </a:lnTo>
                  <a:lnTo>
                    <a:pt x="760" y="9"/>
                  </a:lnTo>
                  <a:lnTo>
                    <a:pt x="758" y="12"/>
                  </a:lnTo>
                  <a:lnTo>
                    <a:pt x="758" y="12"/>
                  </a:lnTo>
                  <a:lnTo>
                    <a:pt x="758" y="12"/>
                  </a:lnTo>
                  <a:lnTo>
                    <a:pt x="755" y="12"/>
                  </a:lnTo>
                  <a:lnTo>
                    <a:pt x="755" y="9"/>
                  </a:lnTo>
                  <a:lnTo>
                    <a:pt x="753" y="9"/>
                  </a:lnTo>
                  <a:lnTo>
                    <a:pt x="750" y="9"/>
                  </a:lnTo>
                  <a:lnTo>
                    <a:pt x="748" y="9"/>
                  </a:lnTo>
                  <a:lnTo>
                    <a:pt x="748" y="9"/>
                  </a:lnTo>
                  <a:lnTo>
                    <a:pt x="746" y="12"/>
                  </a:lnTo>
                  <a:lnTo>
                    <a:pt x="746" y="12"/>
                  </a:lnTo>
                  <a:lnTo>
                    <a:pt x="743" y="12"/>
                  </a:lnTo>
                  <a:lnTo>
                    <a:pt x="741" y="12"/>
                  </a:lnTo>
                  <a:lnTo>
                    <a:pt x="739" y="12"/>
                  </a:lnTo>
                  <a:lnTo>
                    <a:pt x="739" y="9"/>
                  </a:lnTo>
                  <a:lnTo>
                    <a:pt x="736" y="9"/>
                  </a:lnTo>
                  <a:lnTo>
                    <a:pt x="736" y="9"/>
                  </a:lnTo>
                  <a:lnTo>
                    <a:pt x="734" y="9"/>
                  </a:lnTo>
                  <a:lnTo>
                    <a:pt x="734" y="9"/>
                  </a:lnTo>
                  <a:lnTo>
                    <a:pt x="732" y="9"/>
                  </a:lnTo>
                  <a:lnTo>
                    <a:pt x="729" y="9"/>
                  </a:lnTo>
                  <a:lnTo>
                    <a:pt x="729" y="9"/>
                  </a:lnTo>
                  <a:lnTo>
                    <a:pt x="727" y="7"/>
                  </a:lnTo>
                  <a:lnTo>
                    <a:pt x="727" y="7"/>
                  </a:lnTo>
                  <a:lnTo>
                    <a:pt x="724" y="7"/>
                  </a:lnTo>
                  <a:lnTo>
                    <a:pt x="724" y="7"/>
                  </a:lnTo>
                  <a:lnTo>
                    <a:pt x="724" y="7"/>
                  </a:lnTo>
                  <a:lnTo>
                    <a:pt x="724" y="5"/>
                  </a:lnTo>
                  <a:lnTo>
                    <a:pt x="724" y="5"/>
                  </a:lnTo>
                  <a:lnTo>
                    <a:pt x="722" y="5"/>
                  </a:lnTo>
                  <a:lnTo>
                    <a:pt x="722" y="5"/>
                  </a:lnTo>
                  <a:lnTo>
                    <a:pt x="720" y="5"/>
                  </a:lnTo>
                  <a:lnTo>
                    <a:pt x="720" y="5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5" y="2"/>
                  </a:lnTo>
                  <a:lnTo>
                    <a:pt x="710" y="0"/>
                  </a:lnTo>
                  <a:lnTo>
                    <a:pt x="710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706" y="0"/>
                  </a:lnTo>
                  <a:lnTo>
                    <a:pt x="703" y="0"/>
                  </a:lnTo>
                  <a:lnTo>
                    <a:pt x="701" y="0"/>
                  </a:lnTo>
                  <a:lnTo>
                    <a:pt x="701" y="0"/>
                  </a:lnTo>
                  <a:lnTo>
                    <a:pt x="698" y="0"/>
                  </a:lnTo>
                  <a:lnTo>
                    <a:pt x="698" y="2"/>
                  </a:lnTo>
                  <a:lnTo>
                    <a:pt x="698" y="2"/>
                  </a:lnTo>
                  <a:lnTo>
                    <a:pt x="696" y="2"/>
                  </a:lnTo>
                  <a:lnTo>
                    <a:pt x="694" y="2"/>
                  </a:lnTo>
                  <a:lnTo>
                    <a:pt x="694" y="2"/>
                  </a:lnTo>
                  <a:lnTo>
                    <a:pt x="691" y="2"/>
                  </a:lnTo>
                  <a:lnTo>
                    <a:pt x="689" y="2"/>
                  </a:lnTo>
                  <a:lnTo>
                    <a:pt x="689" y="2"/>
                  </a:lnTo>
                  <a:lnTo>
                    <a:pt x="689" y="2"/>
                  </a:lnTo>
                  <a:lnTo>
                    <a:pt x="689" y="2"/>
                  </a:lnTo>
                  <a:lnTo>
                    <a:pt x="687" y="2"/>
                  </a:lnTo>
                  <a:lnTo>
                    <a:pt x="687" y="2"/>
                  </a:lnTo>
                  <a:lnTo>
                    <a:pt x="682" y="2"/>
                  </a:lnTo>
                  <a:lnTo>
                    <a:pt x="682" y="2"/>
                  </a:lnTo>
                  <a:lnTo>
                    <a:pt x="679" y="5"/>
                  </a:lnTo>
                  <a:lnTo>
                    <a:pt x="679" y="5"/>
                  </a:lnTo>
                  <a:lnTo>
                    <a:pt x="679" y="5"/>
                  </a:lnTo>
                  <a:lnTo>
                    <a:pt x="672" y="5"/>
                  </a:lnTo>
                  <a:lnTo>
                    <a:pt x="672" y="5"/>
                  </a:lnTo>
                  <a:lnTo>
                    <a:pt x="670" y="7"/>
                  </a:lnTo>
                  <a:lnTo>
                    <a:pt x="670" y="7"/>
                  </a:lnTo>
                  <a:lnTo>
                    <a:pt x="670" y="7"/>
                  </a:lnTo>
                  <a:lnTo>
                    <a:pt x="668" y="9"/>
                  </a:lnTo>
                  <a:lnTo>
                    <a:pt x="668" y="9"/>
                  </a:lnTo>
                  <a:lnTo>
                    <a:pt x="668" y="14"/>
                  </a:lnTo>
                  <a:lnTo>
                    <a:pt x="668" y="14"/>
                  </a:lnTo>
                  <a:lnTo>
                    <a:pt x="668" y="17"/>
                  </a:lnTo>
                  <a:lnTo>
                    <a:pt x="665" y="17"/>
                  </a:lnTo>
                  <a:lnTo>
                    <a:pt x="665" y="19"/>
                  </a:lnTo>
                  <a:lnTo>
                    <a:pt x="663" y="19"/>
                  </a:lnTo>
                  <a:lnTo>
                    <a:pt x="661" y="19"/>
                  </a:lnTo>
                  <a:lnTo>
                    <a:pt x="661" y="19"/>
                  </a:lnTo>
                  <a:lnTo>
                    <a:pt x="661" y="21"/>
                  </a:lnTo>
                  <a:lnTo>
                    <a:pt x="661" y="21"/>
                  </a:lnTo>
                  <a:lnTo>
                    <a:pt x="658" y="21"/>
                  </a:lnTo>
                  <a:lnTo>
                    <a:pt x="658" y="21"/>
                  </a:lnTo>
                  <a:lnTo>
                    <a:pt x="656" y="21"/>
                  </a:lnTo>
                  <a:lnTo>
                    <a:pt x="651" y="24"/>
                  </a:lnTo>
                  <a:lnTo>
                    <a:pt x="649" y="24"/>
                  </a:lnTo>
                  <a:lnTo>
                    <a:pt x="649" y="24"/>
                  </a:lnTo>
                  <a:lnTo>
                    <a:pt x="646" y="24"/>
                  </a:lnTo>
                  <a:lnTo>
                    <a:pt x="646" y="24"/>
                  </a:lnTo>
                  <a:lnTo>
                    <a:pt x="644" y="26"/>
                  </a:lnTo>
                  <a:lnTo>
                    <a:pt x="644" y="26"/>
                  </a:lnTo>
                  <a:lnTo>
                    <a:pt x="642" y="26"/>
                  </a:lnTo>
                  <a:lnTo>
                    <a:pt x="637" y="26"/>
                  </a:lnTo>
                  <a:lnTo>
                    <a:pt x="635" y="26"/>
                  </a:lnTo>
                  <a:lnTo>
                    <a:pt x="632" y="26"/>
                  </a:lnTo>
                  <a:lnTo>
                    <a:pt x="632" y="28"/>
                  </a:lnTo>
                  <a:lnTo>
                    <a:pt x="630" y="31"/>
                  </a:lnTo>
                  <a:lnTo>
                    <a:pt x="630" y="31"/>
                  </a:lnTo>
                  <a:lnTo>
                    <a:pt x="627" y="31"/>
                  </a:lnTo>
                  <a:lnTo>
                    <a:pt x="627" y="31"/>
                  </a:lnTo>
                  <a:lnTo>
                    <a:pt x="627" y="31"/>
                  </a:lnTo>
                  <a:lnTo>
                    <a:pt x="625" y="33"/>
                  </a:lnTo>
                  <a:lnTo>
                    <a:pt x="625" y="33"/>
                  </a:lnTo>
                  <a:lnTo>
                    <a:pt x="625" y="36"/>
                  </a:lnTo>
                  <a:lnTo>
                    <a:pt x="625" y="36"/>
                  </a:lnTo>
                  <a:lnTo>
                    <a:pt x="625" y="36"/>
                  </a:lnTo>
                  <a:lnTo>
                    <a:pt x="625" y="36"/>
                  </a:lnTo>
                  <a:lnTo>
                    <a:pt x="625" y="38"/>
                  </a:lnTo>
                  <a:lnTo>
                    <a:pt x="625" y="38"/>
                  </a:lnTo>
                  <a:lnTo>
                    <a:pt x="623" y="38"/>
                  </a:lnTo>
                  <a:lnTo>
                    <a:pt x="623" y="38"/>
                  </a:lnTo>
                  <a:lnTo>
                    <a:pt x="623" y="38"/>
                  </a:lnTo>
                  <a:lnTo>
                    <a:pt x="623" y="38"/>
                  </a:lnTo>
                  <a:lnTo>
                    <a:pt x="623" y="38"/>
                  </a:lnTo>
                  <a:lnTo>
                    <a:pt x="623" y="40"/>
                  </a:lnTo>
                  <a:lnTo>
                    <a:pt x="620" y="40"/>
                  </a:lnTo>
                  <a:lnTo>
                    <a:pt x="620" y="40"/>
                  </a:lnTo>
                  <a:lnTo>
                    <a:pt x="618" y="40"/>
                  </a:lnTo>
                  <a:lnTo>
                    <a:pt x="618" y="40"/>
                  </a:lnTo>
                  <a:lnTo>
                    <a:pt x="618" y="43"/>
                  </a:lnTo>
                  <a:lnTo>
                    <a:pt x="618" y="43"/>
                  </a:lnTo>
                  <a:lnTo>
                    <a:pt x="618" y="45"/>
                  </a:lnTo>
                  <a:lnTo>
                    <a:pt x="618" y="45"/>
                  </a:lnTo>
                  <a:lnTo>
                    <a:pt x="616" y="47"/>
                  </a:lnTo>
                  <a:lnTo>
                    <a:pt x="616" y="47"/>
                  </a:lnTo>
                  <a:lnTo>
                    <a:pt x="616" y="47"/>
                  </a:lnTo>
                  <a:lnTo>
                    <a:pt x="613" y="47"/>
                  </a:lnTo>
                  <a:lnTo>
                    <a:pt x="613" y="47"/>
                  </a:lnTo>
                  <a:lnTo>
                    <a:pt x="613" y="50"/>
                  </a:lnTo>
                  <a:lnTo>
                    <a:pt x="613" y="52"/>
                  </a:lnTo>
                  <a:lnTo>
                    <a:pt x="613" y="54"/>
                  </a:lnTo>
                  <a:lnTo>
                    <a:pt x="611" y="54"/>
                  </a:lnTo>
                  <a:lnTo>
                    <a:pt x="608" y="54"/>
                  </a:lnTo>
                  <a:lnTo>
                    <a:pt x="606" y="57"/>
                  </a:lnTo>
                  <a:lnTo>
                    <a:pt x="606" y="57"/>
                  </a:lnTo>
                  <a:lnTo>
                    <a:pt x="606" y="57"/>
                  </a:lnTo>
                  <a:lnTo>
                    <a:pt x="604" y="57"/>
                  </a:lnTo>
                  <a:lnTo>
                    <a:pt x="604" y="57"/>
                  </a:lnTo>
                  <a:lnTo>
                    <a:pt x="604" y="57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59"/>
                  </a:lnTo>
                  <a:lnTo>
                    <a:pt x="604" y="62"/>
                  </a:lnTo>
                  <a:lnTo>
                    <a:pt x="604" y="64"/>
                  </a:lnTo>
                  <a:lnTo>
                    <a:pt x="601" y="64"/>
                  </a:lnTo>
                  <a:lnTo>
                    <a:pt x="601" y="64"/>
                  </a:lnTo>
                  <a:lnTo>
                    <a:pt x="599" y="62"/>
                  </a:lnTo>
                  <a:lnTo>
                    <a:pt x="599" y="64"/>
                  </a:lnTo>
                  <a:lnTo>
                    <a:pt x="597" y="64"/>
                  </a:lnTo>
                  <a:lnTo>
                    <a:pt x="597" y="64"/>
                  </a:lnTo>
                  <a:lnTo>
                    <a:pt x="597" y="62"/>
                  </a:lnTo>
                  <a:lnTo>
                    <a:pt x="594" y="62"/>
                  </a:lnTo>
                  <a:lnTo>
                    <a:pt x="594" y="64"/>
                  </a:lnTo>
                  <a:lnTo>
                    <a:pt x="594" y="66"/>
                  </a:lnTo>
                  <a:lnTo>
                    <a:pt x="594" y="66"/>
                  </a:lnTo>
                  <a:lnTo>
                    <a:pt x="594" y="66"/>
                  </a:lnTo>
                  <a:lnTo>
                    <a:pt x="594" y="66"/>
                  </a:lnTo>
                  <a:lnTo>
                    <a:pt x="592" y="66"/>
                  </a:lnTo>
                  <a:lnTo>
                    <a:pt x="592" y="66"/>
                  </a:lnTo>
                  <a:lnTo>
                    <a:pt x="592" y="66"/>
                  </a:lnTo>
                  <a:lnTo>
                    <a:pt x="592" y="69"/>
                  </a:lnTo>
                  <a:lnTo>
                    <a:pt x="592" y="69"/>
                  </a:lnTo>
                  <a:lnTo>
                    <a:pt x="592" y="69"/>
                  </a:lnTo>
                  <a:lnTo>
                    <a:pt x="592" y="69"/>
                  </a:lnTo>
                  <a:lnTo>
                    <a:pt x="592" y="71"/>
                  </a:lnTo>
                  <a:lnTo>
                    <a:pt x="592" y="71"/>
                  </a:lnTo>
                  <a:lnTo>
                    <a:pt x="590" y="71"/>
                  </a:lnTo>
                  <a:lnTo>
                    <a:pt x="587" y="71"/>
                  </a:lnTo>
                  <a:lnTo>
                    <a:pt x="587" y="73"/>
                  </a:lnTo>
                  <a:lnTo>
                    <a:pt x="587" y="73"/>
                  </a:lnTo>
                  <a:lnTo>
                    <a:pt x="585" y="73"/>
                  </a:lnTo>
                  <a:lnTo>
                    <a:pt x="585" y="73"/>
                  </a:lnTo>
                  <a:lnTo>
                    <a:pt x="585" y="73"/>
                  </a:lnTo>
                  <a:lnTo>
                    <a:pt x="585" y="73"/>
                  </a:lnTo>
                  <a:lnTo>
                    <a:pt x="585" y="73"/>
                  </a:lnTo>
                  <a:lnTo>
                    <a:pt x="585" y="73"/>
                  </a:lnTo>
                  <a:lnTo>
                    <a:pt x="582" y="73"/>
                  </a:lnTo>
                  <a:lnTo>
                    <a:pt x="582" y="73"/>
                  </a:lnTo>
                  <a:lnTo>
                    <a:pt x="582" y="73"/>
                  </a:lnTo>
                  <a:lnTo>
                    <a:pt x="582" y="73"/>
                  </a:lnTo>
                  <a:lnTo>
                    <a:pt x="582" y="73"/>
                  </a:lnTo>
                  <a:lnTo>
                    <a:pt x="580" y="73"/>
                  </a:lnTo>
                  <a:lnTo>
                    <a:pt x="580" y="76"/>
                  </a:lnTo>
                  <a:lnTo>
                    <a:pt x="578" y="76"/>
                  </a:lnTo>
                  <a:lnTo>
                    <a:pt x="578" y="76"/>
                  </a:lnTo>
                  <a:lnTo>
                    <a:pt x="575" y="78"/>
                  </a:lnTo>
                  <a:lnTo>
                    <a:pt x="573" y="78"/>
                  </a:lnTo>
                  <a:lnTo>
                    <a:pt x="573" y="78"/>
                  </a:lnTo>
                  <a:lnTo>
                    <a:pt x="573" y="80"/>
                  </a:lnTo>
                  <a:lnTo>
                    <a:pt x="573" y="80"/>
                  </a:lnTo>
                  <a:lnTo>
                    <a:pt x="573" y="80"/>
                  </a:lnTo>
                  <a:lnTo>
                    <a:pt x="573" y="80"/>
                  </a:lnTo>
                  <a:lnTo>
                    <a:pt x="571" y="80"/>
                  </a:lnTo>
                  <a:lnTo>
                    <a:pt x="571" y="80"/>
                  </a:lnTo>
                  <a:lnTo>
                    <a:pt x="571" y="80"/>
                  </a:lnTo>
                  <a:lnTo>
                    <a:pt x="571" y="80"/>
                  </a:lnTo>
                  <a:lnTo>
                    <a:pt x="571" y="80"/>
                  </a:lnTo>
                  <a:lnTo>
                    <a:pt x="571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71" y="83"/>
                  </a:lnTo>
                  <a:lnTo>
                    <a:pt x="571" y="83"/>
                  </a:lnTo>
                  <a:lnTo>
                    <a:pt x="571" y="83"/>
                  </a:lnTo>
                  <a:lnTo>
                    <a:pt x="568" y="83"/>
                  </a:lnTo>
                  <a:lnTo>
                    <a:pt x="568" y="83"/>
                  </a:lnTo>
                  <a:lnTo>
                    <a:pt x="568" y="83"/>
                  </a:lnTo>
                  <a:lnTo>
                    <a:pt x="568" y="83"/>
                  </a:lnTo>
                  <a:lnTo>
                    <a:pt x="568" y="83"/>
                  </a:lnTo>
                  <a:lnTo>
                    <a:pt x="568" y="85"/>
                  </a:lnTo>
                  <a:lnTo>
                    <a:pt x="566" y="85"/>
                  </a:lnTo>
                  <a:lnTo>
                    <a:pt x="566" y="85"/>
                  </a:lnTo>
                  <a:lnTo>
                    <a:pt x="566" y="85"/>
                  </a:lnTo>
                  <a:lnTo>
                    <a:pt x="566" y="85"/>
                  </a:lnTo>
                  <a:lnTo>
                    <a:pt x="566" y="85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6" y="88"/>
                  </a:lnTo>
                  <a:lnTo>
                    <a:pt x="564" y="88"/>
                  </a:lnTo>
                  <a:lnTo>
                    <a:pt x="564" y="88"/>
                  </a:lnTo>
                  <a:lnTo>
                    <a:pt x="564" y="88"/>
                  </a:lnTo>
                  <a:lnTo>
                    <a:pt x="564" y="88"/>
                  </a:lnTo>
                  <a:lnTo>
                    <a:pt x="564" y="88"/>
                  </a:lnTo>
                  <a:lnTo>
                    <a:pt x="561" y="90"/>
                  </a:lnTo>
                  <a:lnTo>
                    <a:pt x="561" y="92"/>
                  </a:lnTo>
                  <a:lnTo>
                    <a:pt x="561" y="92"/>
                  </a:lnTo>
                  <a:lnTo>
                    <a:pt x="561" y="92"/>
                  </a:lnTo>
                  <a:lnTo>
                    <a:pt x="561" y="95"/>
                  </a:lnTo>
                  <a:lnTo>
                    <a:pt x="559" y="97"/>
                  </a:lnTo>
                  <a:lnTo>
                    <a:pt x="559" y="97"/>
                  </a:lnTo>
                  <a:lnTo>
                    <a:pt x="559" y="99"/>
                  </a:lnTo>
                  <a:lnTo>
                    <a:pt x="556" y="114"/>
                  </a:lnTo>
                  <a:lnTo>
                    <a:pt x="556" y="118"/>
                  </a:lnTo>
                  <a:lnTo>
                    <a:pt x="554" y="123"/>
                  </a:lnTo>
                  <a:lnTo>
                    <a:pt x="554" y="123"/>
                  </a:lnTo>
                  <a:lnTo>
                    <a:pt x="554" y="123"/>
                  </a:lnTo>
                  <a:lnTo>
                    <a:pt x="552" y="125"/>
                  </a:lnTo>
                  <a:lnTo>
                    <a:pt x="547" y="125"/>
                  </a:lnTo>
                  <a:lnTo>
                    <a:pt x="547" y="128"/>
                  </a:lnTo>
                  <a:lnTo>
                    <a:pt x="545" y="128"/>
                  </a:lnTo>
                  <a:lnTo>
                    <a:pt x="542" y="130"/>
                  </a:lnTo>
                  <a:lnTo>
                    <a:pt x="540" y="133"/>
                  </a:lnTo>
                  <a:lnTo>
                    <a:pt x="538" y="135"/>
                  </a:lnTo>
                  <a:lnTo>
                    <a:pt x="535" y="137"/>
                  </a:lnTo>
                  <a:lnTo>
                    <a:pt x="535" y="140"/>
                  </a:lnTo>
                  <a:lnTo>
                    <a:pt x="535" y="142"/>
                  </a:lnTo>
                  <a:lnTo>
                    <a:pt x="530" y="144"/>
                  </a:lnTo>
                  <a:lnTo>
                    <a:pt x="530" y="144"/>
                  </a:lnTo>
                  <a:lnTo>
                    <a:pt x="530" y="144"/>
                  </a:lnTo>
                  <a:lnTo>
                    <a:pt x="528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3" y="144"/>
                  </a:lnTo>
                  <a:lnTo>
                    <a:pt x="519" y="147"/>
                  </a:lnTo>
                  <a:lnTo>
                    <a:pt x="509" y="149"/>
                  </a:lnTo>
                  <a:lnTo>
                    <a:pt x="509" y="151"/>
                  </a:lnTo>
                  <a:lnTo>
                    <a:pt x="507" y="151"/>
                  </a:lnTo>
                  <a:lnTo>
                    <a:pt x="504" y="151"/>
                  </a:lnTo>
                  <a:lnTo>
                    <a:pt x="502" y="151"/>
                  </a:lnTo>
                  <a:lnTo>
                    <a:pt x="502" y="151"/>
                  </a:lnTo>
                  <a:lnTo>
                    <a:pt x="502" y="151"/>
                  </a:lnTo>
                  <a:lnTo>
                    <a:pt x="502" y="154"/>
                  </a:lnTo>
                  <a:lnTo>
                    <a:pt x="502" y="156"/>
                  </a:lnTo>
                  <a:lnTo>
                    <a:pt x="502" y="159"/>
                  </a:lnTo>
                  <a:lnTo>
                    <a:pt x="502" y="161"/>
                  </a:lnTo>
                  <a:lnTo>
                    <a:pt x="500" y="166"/>
                  </a:lnTo>
                  <a:lnTo>
                    <a:pt x="500" y="168"/>
                  </a:lnTo>
                  <a:lnTo>
                    <a:pt x="500" y="170"/>
                  </a:lnTo>
                  <a:lnTo>
                    <a:pt x="497" y="175"/>
                  </a:lnTo>
                  <a:lnTo>
                    <a:pt x="493" y="185"/>
                  </a:lnTo>
                  <a:lnTo>
                    <a:pt x="490" y="192"/>
                  </a:lnTo>
                  <a:lnTo>
                    <a:pt x="490" y="194"/>
                  </a:lnTo>
                  <a:lnTo>
                    <a:pt x="488" y="199"/>
                  </a:lnTo>
                  <a:lnTo>
                    <a:pt x="488" y="204"/>
                  </a:lnTo>
                  <a:lnTo>
                    <a:pt x="481" y="208"/>
                  </a:lnTo>
                  <a:lnTo>
                    <a:pt x="476" y="211"/>
                  </a:lnTo>
                  <a:lnTo>
                    <a:pt x="464" y="211"/>
                  </a:lnTo>
                  <a:lnTo>
                    <a:pt x="462" y="211"/>
                  </a:lnTo>
                  <a:lnTo>
                    <a:pt x="459" y="211"/>
                  </a:lnTo>
                  <a:lnTo>
                    <a:pt x="459" y="211"/>
                  </a:lnTo>
                  <a:lnTo>
                    <a:pt x="457" y="211"/>
                  </a:lnTo>
                  <a:lnTo>
                    <a:pt x="455" y="211"/>
                  </a:lnTo>
                  <a:lnTo>
                    <a:pt x="450" y="213"/>
                  </a:lnTo>
                  <a:lnTo>
                    <a:pt x="450" y="215"/>
                  </a:lnTo>
                  <a:lnTo>
                    <a:pt x="448" y="215"/>
                  </a:lnTo>
                  <a:lnTo>
                    <a:pt x="445" y="215"/>
                  </a:lnTo>
                  <a:lnTo>
                    <a:pt x="443" y="215"/>
                  </a:lnTo>
                  <a:lnTo>
                    <a:pt x="443" y="215"/>
                  </a:lnTo>
                  <a:lnTo>
                    <a:pt x="438" y="215"/>
                  </a:lnTo>
                  <a:lnTo>
                    <a:pt x="436" y="215"/>
                  </a:lnTo>
                  <a:lnTo>
                    <a:pt x="433" y="213"/>
                  </a:lnTo>
                  <a:lnTo>
                    <a:pt x="429" y="211"/>
                  </a:lnTo>
                  <a:lnTo>
                    <a:pt x="426" y="211"/>
                  </a:lnTo>
                  <a:lnTo>
                    <a:pt x="426" y="211"/>
                  </a:lnTo>
                  <a:lnTo>
                    <a:pt x="424" y="211"/>
                  </a:lnTo>
                  <a:lnTo>
                    <a:pt x="424" y="211"/>
                  </a:lnTo>
                  <a:lnTo>
                    <a:pt x="419" y="211"/>
                  </a:lnTo>
                  <a:lnTo>
                    <a:pt x="419" y="208"/>
                  </a:lnTo>
                  <a:lnTo>
                    <a:pt x="414" y="204"/>
                  </a:lnTo>
                  <a:lnTo>
                    <a:pt x="412" y="204"/>
                  </a:lnTo>
                  <a:lnTo>
                    <a:pt x="410" y="204"/>
                  </a:lnTo>
                  <a:lnTo>
                    <a:pt x="403" y="206"/>
                  </a:lnTo>
                  <a:lnTo>
                    <a:pt x="403" y="206"/>
                  </a:lnTo>
                  <a:lnTo>
                    <a:pt x="403" y="204"/>
                  </a:lnTo>
                  <a:lnTo>
                    <a:pt x="403" y="204"/>
                  </a:lnTo>
                  <a:lnTo>
                    <a:pt x="403" y="204"/>
                  </a:lnTo>
                  <a:lnTo>
                    <a:pt x="403" y="204"/>
                  </a:lnTo>
                  <a:lnTo>
                    <a:pt x="403" y="204"/>
                  </a:lnTo>
                  <a:lnTo>
                    <a:pt x="400" y="204"/>
                  </a:lnTo>
                  <a:lnTo>
                    <a:pt x="398" y="204"/>
                  </a:lnTo>
                  <a:lnTo>
                    <a:pt x="398" y="204"/>
                  </a:lnTo>
                  <a:lnTo>
                    <a:pt x="396" y="201"/>
                  </a:lnTo>
                  <a:lnTo>
                    <a:pt x="393" y="199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88" y="196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6" y="194"/>
                  </a:lnTo>
                  <a:lnTo>
                    <a:pt x="384" y="192"/>
                  </a:lnTo>
                  <a:lnTo>
                    <a:pt x="384" y="192"/>
                  </a:lnTo>
                  <a:lnTo>
                    <a:pt x="379" y="187"/>
                  </a:lnTo>
                  <a:lnTo>
                    <a:pt x="377" y="187"/>
                  </a:lnTo>
                  <a:lnTo>
                    <a:pt x="377" y="187"/>
                  </a:lnTo>
                  <a:lnTo>
                    <a:pt x="374" y="185"/>
                  </a:lnTo>
                  <a:lnTo>
                    <a:pt x="374" y="185"/>
                  </a:lnTo>
                  <a:lnTo>
                    <a:pt x="374" y="185"/>
                  </a:lnTo>
                  <a:lnTo>
                    <a:pt x="374" y="182"/>
                  </a:lnTo>
                  <a:lnTo>
                    <a:pt x="372" y="182"/>
                  </a:lnTo>
                  <a:lnTo>
                    <a:pt x="372" y="182"/>
                  </a:lnTo>
                  <a:lnTo>
                    <a:pt x="370" y="185"/>
                  </a:lnTo>
                  <a:lnTo>
                    <a:pt x="370" y="185"/>
                  </a:lnTo>
                  <a:lnTo>
                    <a:pt x="367" y="185"/>
                  </a:lnTo>
                  <a:lnTo>
                    <a:pt x="365" y="182"/>
                  </a:lnTo>
                  <a:lnTo>
                    <a:pt x="362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3" y="185"/>
                  </a:lnTo>
                  <a:lnTo>
                    <a:pt x="353" y="185"/>
                  </a:lnTo>
                  <a:lnTo>
                    <a:pt x="353" y="185"/>
                  </a:lnTo>
                  <a:lnTo>
                    <a:pt x="353" y="185"/>
                  </a:lnTo>
                  <a:lnTo>
                    <a:pt x="353" y="185"/>
                  </a:lnTo>
                  <a:lnTo>
                    <a:pt x="351" y="185"/>
                  </a:lnTo>
                  <a:lnTo>
                    <a:pt x="351" y="185"/>
                  </a:lnTo>
                  <a:lnTo>
                    <a:pt x="348" y="185"/>
                  </a:lnTo>
                  <a:lnTo>
                    <a:pt x="348" y="187"/>
                  </a:lnTo>
                  <a:lnTo>
                    <a:pt x="346" y="187"/>
                  </a:lnTo>
                  <a:lnTo>
                    <a:pt x="346" y="187"/>
                  </a:lnTo>
                  <a:lnTo>
                    <a:pt x="346" y="189"/>
                  </a:lnTo>
                  <a:lnTo>
                    <a:pt x="346" y="189"/>
                  </a:lnTo>
                  <a:lnTo>
                    <a:pt x="346" y="189"/>
                  </a:lnTo>
                  <a:lnTo>
                    <a:pt x="343" y="189"/>
                  </a:lnTo>
                  <a:lnTo>
                    <a:pt x="343" y="189"/>
                  </a:lnTo>
                  <a:lnTo>
                    <a:pt x="343" y="192"/>
                  </a:lnTo>
                  <a:lnTo>
                    <a:pt x="343" y="194"/>
                  </a:lnTo>
                  <a:lnTo>
                    <a:pt x="341" y="194"/>
                  </a:lnTo>
                  <a:lnTo>
                    <a:pt x="341" y="194"/>
                  </a:lnTo>
                  <a:lnTo>
                    <a:pt x="341" y="194"/>
                  </a:lnTo>
                  <a:lnTo>
                    <a:pt x="339" y="199"/>
                  </a:lnTo>
                  <a:lnTo>
                    <a:pt x="339" y="199"/>
                  </a:lnTo>
                  <a:lnTo>
                    <a:pt x="339" y="199"/>
                  </a:lnTo>
                  <a:lnTo>
                    <a:pt x="339" y="201"/>
                  </a:lnTo>
                  <a:lnTo>
                    <a:pt x="339" y="201"/>
                  </a:lnTo>
                  <a:lnTo>
                    <a:pt x="339" y="201"/>
                  </a:lnTo>
                  <a:lnTo>
                    <a:pt x="339" y="201"/>
                  </a:lnTo>
                  <a:lnTo>
                    <a:pt x="339" y="204"/>
                  </a:lnTo>
                  <a:lnTo>
                    <a:pt x="339" y="204"/>
                  </a:lnTo>
                  <a:lnTo>
                    <a:pt x="339" y="204"/>
                  </a:lnTo>
                  <a:lnTo>
                    <a:pt x="339" y="204"/>
                  </a:lnTo>
                  <a:lnTo>
                    <a:pt x="339" y="206"/>
                  </a:lnTo>
                  <a:lnTo>
                    <a:pt x="339" y="206"/>
                  </a:lnTo>
                  <a:lnTo>
                    <a:pt x="339" y="206"/>
                  </a:lnTo>
                  <a:lnTo>
                    <a:pt x="339" y="206"/>
                  </a:lnTo>
                  <a:lnTo>
                    <a:pt x="336" y="211"/>
                  </a:lnTo>
                  <a:lnTo>
                    <a:pt x="334" y="211"/>
                  </a:lnTo>
                  <a:lnTo>
                    <a:pt x="334" y="213"/>
                  </a:lnTo>
                  <a:lnTo>
                    <a:pt x="334" y="213"/>
                  </a:lnTo>
                  <a:lnTo>
                    <a:pt x="334" y="213"/>
                  </a:lnTo>
                  <a:lnTo>
                    <a:pt x="336" y="213"/>
                  </a:lnTo>
                  <a:lnTo>
                    <a:pt x="336" y="213"/>
                  </a:lnTo>
                  <a:lnTo>
                    <a:pt x="336" y="215"/>
                  </a:lnTo>
                  <a:lnTo>
                    <a:pt x="336" y="215"/>
                  </a:lnTo>
                  <a:lnTo>
                    <a:pt x="336" y="215"/>
                  </a:lnTo>
                  <a:lnTo>
                    <a:pt x="334" y="218"/>
                  </a:lnTo>
                  <a:lnTo>
                    <a:pt x="334" y="218"/>
                  </a:lnTo>
                  <a:lnTo>
                    <a:pt x="334" y="218"/>
                  </a:lnTo>
                  <a:lnTo>
                    <a:pt x="334" y="220"/>
                  </a:lnTo>
                  <a:lnTo>
                    <a:pt x="334" y="220"/>
                  </a:lnTo>
                  <a:lnTo>
                    <a:pt x="334" y="222"/>
                  </a:lnTo>
                  <a:lnTo>
                    <a:pt x="334" y="222"/>
                  </a:lnTo>
                  <a:lnTo>
                    <a:pt x="334" y="225"/>
                  </a:lnTo>
                  <a:lnTo>
                    <a:pt x="334" y="225"/>
                  </a:lnTo>
                  <a:lnTo>
                    <a:pt x="332" y="225"/>
                  </a:lnTo>
                  <a:lnTo>
                    <a:pt x="332" y="227"/>
                  </a:lnTo>
                  <a:lnTo>
                    <a:pt x="332" y="227"/>
                  </a:lnTo>
                  <a:lnTo>
                    <a:pt x="332" y="227"/>
                  </a:lnTo>
                  <a:lnTo>
                    <a:pt x="332" y="227"/>
                  </a:lnTo>
                  <a:lnTo>
                    <a:pt x="332" y="230"/>
                  </a:lnTo>
                  <a:lnTo>
                    <a:pt x="329" y="232"/>
                  </a:lnTo>
                  <a:lnTo>
                    <a:pt x="329" y="232"/>
                  </a:lnTo>
                  <a:lnTo>
                    <a:pt x="327" y="232"/>
                  </a:lnTo>
                  <a:lnTo>
                    <a:pt x="327" y="234"/>
                  </a:lnTo>
                  <a:lnTo>
                    <a:pt x="327" y="234"/>
                  </a:lnTo>
                  <a:lnTo>
                    <a:pt x="325" y="237"/>
                  </a:lnTo>
                  <a:lnTo>
                    <a:pt x="325" y="237"/>
                  </a:lnTo>
                  <a:lnTo>
                    <a:pt x="325" y="239"/>
                  </a:lnTo>
                  <a:lnTo>
                    <a:pt x="322" y="237"/>
                  </a:lnTo>
                  <a:lnTo>
                    <a:pt x="320" y="237"/>
                  </a:lnTo>
                  <a:lnTo>
                    <a:pt x="317" y="239"/>
                  </a:lnTo>
                  <a:lnTo>
                    <a:pt x="317" y="241"/>
                  </a:lnTo>
                  <a:lnTo>
                    <a:pt x="313" y="244"/>
                  </a:lnTo>
                  <a:lnTo>
                    <a:pt x="313" y="244"/>
                  </a:lnTo>
                  <a:lnTo>
                    <a:pt x="310" y="246"/>
                  </a:lnTo>
                  <a:lnTo>
                    <a:pt x="308" y="246"/>
                  </a:lnTo>
                  <a:lnTo>
                    <a:pt x="308" y="246"/>
                  </a:lnTo>
                  <a:lnTo>
                    <a:pt x="308" y="246"/>
                  </a:lnTo>
                  <a:lnTo>
                    <a:pt x="306" y="249"/>
                  </a:lnTo>
                  <a:lnTo>
                    <a:pt x="306" y="251"/>
                  </a:lnTo>
                  <a:lnTo>
                    <a:pt x="303" y="256"/>
                  </a:lnTo>
                  <a:lnTo>
                    <a:pt x="301" y="260"/>
                  </a:lnTo>
                  <a:lnTo>
                    <a:pt x="299" y="263"/>
                  </a:lnTo>
                  <a:lnTo>
                    <a:pt x="296" y="265"/>
                  </a:lnTo>
                  <a:lnTo>
                    <a:pt x="291" y="265"/>
                  </a:lnTo>
                  <a:lnTo>
                    <a:pt x="287" y="265"/>
                  </a:lnTo>
                  <a:lnTo>
                    <a:pt x="284" y="265"/>
                  </a:lnTo>
                  <a:lnTo>
                    <a:pt x="284" y="265"/>
                  </a:lnTo>
                  <a:lnTo>
                    <a:pt x="282" y="265"/>
                  </a:lnTo>
                  <a:lnTo>
                    <a:pt x="282" y="267"/>
                  </a:lnTo>
                  <a:lnTo>
                    <a:pt x="284" y="270"/>
                  </a:lnTo>
                  <a:lnTo>
                    <a:pt x="284" y="272"/>
                  </a:lnTo>
                  <a:lnTo>
                    <a:pt x="284" y="272"/>
                  </a:lnTo>
                  <a:lnTo>
                    <a:pt x="282" y="272"/>
                  </a:lnTo>
                  <a:lnTo>
                    <a:pt x="282" y="275"/>
                  </a:lnTo>
                  <a:lnTo>
                    <a:pt x="280" y="277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73" y="277"/>
                  </a:lnTo>
                  <a:lnTo>
                    <a:pt x="268" y="275"/>
                  </a:lnTo>
                  <a:lnTo>
                    <a:pt x="265" y="275"/>
                  </a:lnTo>
                  <a:lnTo>
                    <a:pt x="265" y="275"/>
                  </a:lnTo>
                  <a:lnTo>
                    <a:pt x="263" y="275"/>
                  </a:lnTo>
                  <a:lnTo>
                    <a:pt x="258" y="275"/>
                  </a:lnTo>
                  <a:lnTo>
                    <a:pt x="256" y="275"/>
                  </a:lnTo>
                  <a:lnTo>
                    <a:pt x="256" y="275"/>
                  </a:lnTo>
                  <a:lnTo>
                    <a:pt x="254" y="275"/>
                  </a:lnTo>
                  <a:lnTo>
                    <a:pt x="249" y="277"/>
                  </a:lnTo>
                  <a:lnTo>
                    <a:pt x="249" y="277"/>
                  </a:lnTo>
                  <a:lnTo>
                    <a:pt x="242" y="275"/>
                  </a:lnTo>
                  <a:lnTo>
                    <a:pt x="239" y="275"/>
                  </a:lnTo>
                  <a:lnTo>
                    <a:pt x="237" y="272"/>
                  </a:lnTo>
                  <a:lnTo>
                    <a:pt x="235" y="272"/>
                  </a:lnTo>
                  <a:lnTo>
                    <a:pt x="232" y="275"/>
                  </a:lnTo>
                  <a:lnTo>
                    <a:pt x="230" y="277"/>
                  </a:lnTo>
                  <a:lnTo>
                    <a:pt x="228" y="277"/>
                  </a:lnTo>
                  <a:lnTo>
                    <a:pt x="225" y="279"/>
                  </a:lnTo>
                  <a:lnTo>
                    <a:pt x="225" y="279"/>
                  </a:lnTo>
                  <a:lnTo>
                    <a:pt x="225" y="277"/>
                  </a:lnTo>
                  <a:lnTo>
                    <a:pt x="225" y="277"/>
                  </a:lnTo>
                  <a:lnTo>
                    <a:pt x="223" y="275"/>
                  </a:lnTo>
                  <a:lnTo>
                    <a:pt x="223" y="275"/>
                  </a:lnTo>
                  <a:lnTo>
                    <a:pt x="223" y="275"/>
                  </a:lnTo>
                  <a:lnTo>
                    <a:pt x="223" y="275"/>
                  </a:lnTo>
                  <a:lnTo>
                    <a:pt x="223" y="272"/>
                  </a:lnTo>
                  <a:lnTo>
                    <a:pt x="220" y="270"/>
                  </a:lnTo>
                  <a:lnTo>
                    <a:pt x="220" y="267"/>
                  </a:lnTo>
                  <a:lnTo>
                    <a:pt x="220" y="265"/>
                  </a:lnTo>
                  <a:lnTo>
                    <a:pt x="223" y="263"/>
                  </a:lnTo>
                  <a:lnTo>
                    <a:pt x="223" y="260"/>
                  </a:lnTo>
                  <a:lnTo>
                    <a:pt x="223" y="260"/>
                  </a:lnTo>
                  <a:lnTo>
                    <a:pt x="220" y="258"/>
                  </a:lnTo>
                  <a:lnTo>
                    <a:pt x="220" y="258"/>
                  </a:lnTo>
                  <a:lnTo>
                    <a:pt x="220" y="256"/>
                  </a:lnTo>
                  <a:lnTo>
                    <a:pt x="220" y="256"/>
                  </a:lnTo>
                  <a:lnTo>
                    <a:pt x="220" y="251"/>
                  </a:lnTo>
                  <a:lnTo>
                    <a:pt x="220" y="251"/>
                  </a:lnTo>
                  <a:lnTo>
                    <a:pt x="223" y="249"/>
                  </a:lnTo>
                  <a:lnTo>
                    <a:pt x="223" y="249"/>
                  </a:lnTo>
                  <a:lnTo>
                    <a:pt x="225" y="246"/>
                  </a:lnTo>
                  <a:lnTo>
                    <a:pt x="228" y="241"/>
                  </a:lnTo>
                  <a:lnTo>
                    <a:pt x="230" y="239"/>
                  </a:lnTo>
                  <a:lnTo>
                    <a:pt x="230" y="237"/>
                  </a:lnTo>
                  <a:lnTo>
                    <a:pt x="232" y="234"/>
                  </a:lnTo>
                  <a:lnTo>
                    <a:pt x="232" y="234"/>
                  </a:lnTo>
                  <a:lnTo>
                    <a:pt x="232" y="230"/>
                  </a:lnTo>
                  <a:lnTo>
                    <a:pt x="232" y="230"/>
                  </a:lnTo>
                  <a:lnTo>
                    <a:pt x="232" y="225"/>
                  </a:lnTo>
                  <a:lnTo>
                    <a:pt x="230" y="220"/>
                  </a:lnTo>
                  <a:lnTo>
                    <a:pt x="230" y="215"/>
                  </a:lnTo>
                  <a:lnTo>
                    <a:pt x="230" y="215"/>
                  </a:lnTo>
                  <a:lnTo>
                    <a:pt x="230" y="215"/>
                  </a:lnTo>
                  <a:lnTo>
                    <a:pt x="228" y="215"/>
                  </a:lnTo>
                  <a:lnTo>
                    <a:pt x="228" y="215"/>
                  </a:lnTo>
                  <a:lnTo>
                    <a:pt x="228" y="215"/>
                  </a:lnTo>
                  <a:lnTo>
                    <a:pt x="228" y="215"/>
                  </a:lnTo>
                  <a:lnTo>
                    <a:pt x="228" y="213"/>
                  </a:lnTo>
                  <a:lnTo>
                    <a:pt x="228" y="211"/>
                  </a:lnTo>
                  <a:lnTo>
                    <a:pt x="225" y="208"/>
                  </a:lnTo>
                  <a:lnTo>
                    <a:pt x="225" y="208"/>
                  </a:lnTo>
                  <a:lnTo>
                    <a:pt x="225" y="208"/>
                  </a:lnTo>
                  <a:lnTo>
                    <a:pt x="223" y="206"/>
                  </a:lnTo>
                  <a:lnTo>
                    <a:pt x="223" y="206"/>
                  </a:lnTo>
                  <a:lnTo>
                    <a:pt x="225" y="206"/>
                  </a:lnTo>
                  <a:lnTo>
                    <a:pt x="225" y="204"/>
                  </a:lnTo>
                  <a:lnTo>
                    <a:pt x="223" y="204"/>
                  </a:lnTo>
                  <a:lnTo>
                    <a:pt x="223" y="204"/>
                  </a:lnTo>
                  <a:lnTo>
                    <a:pt x="223" y="204"/>
                  </a:lnTo>
                  <a:lnTo>
                    <a:pt x="223" y="204"/>
                  </a:lnTo>
                  <a:lnTo>
                    <a:pt x="223" y="204"/>
                  </a:lnTo>
                  <a:lnTo>
                    <a:pt x="223" y="201"/>
                  </a:lnTo>
                  <a:lnTo>
                    <a:pt x="225" y="201"/>
                  </a:lnTo>
                  <a:lnTo>
                    <a:pt x="223" y="199"/>
                  </a:lnTo>
                  <a:lnTo>
                    <a:pt x="220" y="196"/>
                  </a:lnTo>
                  <a:lnTo>
                    <a:pt x="220" y="196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0" y="194"/>
                  </a:lnTo>
                  <a:lnTo>
                    <a:pt x="220" y="194"/>
                  </a:lnTo>
                  <a:lnTo>
                    <a:pt x="220" y="194"/>
                  </a:lnTo>
                  <a:lnTo>
                    <a:pt x="220" y="192"/>
                  </a:lnTo>
                  <a:lnTo>
                    <a:pt x="220" y="192"/>
                  </a:lnTo>
                  <a:lnTo>
                    <a:pt x="220" y="192"/>
                  </a:lnTo>
                  <a:lnTo>
                    <a:pt x="220" y="192"/>
                  </a:lnTo>
                  <a:lnTo>
                    <a:pt x="220" y="189"/>
                  </a:lnTo>
                  <a:lnTo>
                    <a:pt x="218" y="189"/>
                  </a:lnTo>
                  <a:lnTo>
                    <a:pt x="218" y="189"/>
                  </a:lnTo>
                  <a:lnTo>
                    <a:pt x="218" y="189"/>
                  </a:lnTo>
                  <a:lnTo>
                    <a:pt x="216" y="187"/>
                  </a:lnTo>
                  <a:lnTo>
                    <a:pt x="216" y="187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6" y="185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6" y="182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3" y="180"/>
                  </a:lnTo>
                  <a:lnTo>
                    <a:pt x="213" y="180"/>
                  </a:lnTo>
                  <a:lnTo>
                    <a:pt x="211" y="180"/>
                  </a:lnTo>
                  <a:lnTo>
                    <a:pt x="211" y="178"/>
                  </a:lnTo>
                  <a:lnTo>
                    <a:pt x="211" y="178"/>
                  </a:lnTo>
                  <a:lnTo>
                    <a:pt x="211" y="175"/>
                  </a:lnTo>
                  <a:lnTo>
                    <a:pt x="211" y="175"/>
                  </a:lnTo>
                  <a:lnTo>
                    <a:pt x="211" y="173"/>
                  </a:lnTo>
                  <a:lnTo>
                    <a:pt x="209" y="168"/>
                  </a:lnTo>
                  <a:lnTo>
                    <a:pt x="209" y="168"/>
                  </a:lnTo>
                  <a:lnTo>
                    <a:pt x="202" y="163"/>
                  </a:lnTo>
                  <a:lnTo>
                    <a:pt x="197" y="161"/>
                  </a:lnTo>
                  <a:lnTo>
                    <a:pt x="197" y="161"/>
                  </a:lnTo>
                  <a:lnTo>
                    <a:pt x="194" y="161"/>
                  </a:lnTo>
                  <a:lnTo>
                    <a:pt x="194" y="161"/>
                  </a:lnTo>
                  <a:lnTo>
                    <a:pt x="194" y="159"/>
                  </a:lnTo>
                  <a:lnTo>
                    <a:pt x="192" y="159"/>
                  </a:lnTo>
                  <a:lnTo>
                    <a:pt x="190" y="156"/>
                  </a:lnTo>
                  <a:lnTo>
                    <a:pt x="190" y="154"/>
                  </a:lnTo>
                  <a:lnTo>
                    <a:pt x="187" y="154"/>
                  </a:lnTo>
                  <a:lnTo>
                    <a:pt x="187" y="154"/>
                  </a:lnTo>
                  <a:lnTo>
                    <a:pt x="187" y="151"/>
                  </a:lnTo>
                  <a:lnTo>
                    <a:pt x="187" y="151"/>
                  </a:lnTo>
                  <a:lnTo>
                    <a:pt x="187" y="163"/>
                  </a:lnTo>
                  <a:lnTo>
                    <a:pt x="187" y="166"/>
                  </a:lnTo>
                  <a:lnTo>
                    <a:pt x="187" y="168"/>
                  </a:lnTo>
                  <a:lnTo>
                    <a:pt x="187" y="189"/>
                  </a:lnTo>
                  <a:lnTo>
                    <a:pt x="187" y="192"/>
                  </a:lnTo>
                  <a:lnTo>
                    <a:pt x="187" y="215"/>
                  </a:lnTo>
                  <a:lnTo>
                    <a:pt x="187" y="218"/>
                  </a:lnTo>
                  <a:lnTo>
                    <a:pt x="187" y="222"/>
                  </a:lnTo>
                  <a:lnTo>
                    <a:pt x="187" y="234"/>
                  </a:lnTo>
                  <a:lnTo>
                    <a:pt x="187" y="239"/>
                  </a:lnTo>
                  <a:lnTo>
                    <a:pt x="187" y="256"/>
                  </a:lnTo>
                  <a:lnTo>
                    <a:pt x="187" y="258"/>
                  </a:lnTo>
                  <a:lnTo>
                    <a:pt x="187" y="263"/>
                  </a:lnTo>
                  <a:lnTo>
                    <a:pt x="187" y="275"/>
                  </a:lnTo>
                  <a:lnTo>
                    <a:pt x="187" y="279"/>
                  </a:lnTo>
                  <a:lnTo>
                    <a:pt x="187" y="296"/>
                  </a:lnTo>
                  <a:lnTo>
                    <a:pt x="187" y="298"/>
                  </a:lnTo>
                  <a:lnTo>
                    <a:pt x="187" y="303"/>
                  </a:lnTo>
                  <a:lnTo>
                    <a:pt x="187" y="322"/>
                  </a:lnTo>
                  <a:lnTo>
                    <a:pt x="187" y="327"/>
                  </a:lnTo>
                  <a:lnTo>
                    <a:pt x="187" y="350"/>
                  </a:lnTo>
                  <a:lnTo>
                    <a:pt x="187" y="353"/>
                  </a:lnTo>
                  <a:lnTo>
                    <a:pt x="187" y="355"/>
                  </a:lnTo>
                  <a:lnTo>
                    <a:pt x="187" y="369"/>
                  </a:lnTo>
                  <a:lnTo>
                    <a:pt x="187" y="369"/>
                  </a:lnTo>
                  <a:lnTo>
                    <a:pt x="185" y="372"/>
                  </a:lnTo>
                  <a:lnTo>
                    <a:pt x="185" y="372"/>
                  </a:lnTo>
                  <a:lnTo>
                    <a:pt x="183" y="372"/>
                  </a:lnTo>
                  <a:lnTo>
                    <a:pt x="183" y="372"/>
                  </a:lnTo>
                  <a:lnTo>
                    <a:pt x="183" y="372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75" y="374"/>
                  </a:lnTo>
                  <a:lnTo>
                    <a:pt x="173" y="374"/>
                  </a:lnTo>
                  <a:lnTo>
                    <a:pt x="173" y="376"/>
                  </a:lnTo>
                  <a:lnTo>
                    <a:pt x="171" y="376"/>
                  </a:lnTo>
                  <a:lnTo>
                    <a:pt x="166" y="376"/>
                  </a:lnTo>
                  <a:lnTo>
                    <a:pt x="166" y="376"/>
                  </a:lnTo>
                  <a:lnTo>
                    <a:pt x="166" y="376"/>
                  </a:lnTo>
                  <a:lnTo>
                    <a:pt x="166" y="376"/>
                  </a:lnTo>
                  <a:lnTo>
                    <a:pt x="164" y="379"/>
                  </a:lnTo>
                  <a:lnTo>
                    <a:pt x="164" y="379"/>
                  </a:lnTo>
                  <a:lnTo>
                    <a:pt x="164" y="379"/>
                  </a:lnTo>
                  <a:lnTo>
                    <a:pt x="164" y="381"/>
                  </a:lnTo>
                  <a:lnTo>
                    <a:pt x="164" y="381"/>
                  </a:lnTo>
                  <a:lnTo>
                    <a:pt x="164" y="381"/>
                  </a:lnTo>
                  <a:lnTo>
                    <a:pt x="161" y="381"/>
                  </a:lnTo>
                  <a:lnTo>
                    <a:pt x="161" y="386"/>
                  </a:lnTo>
                  <a:lnTo>
                    <a:pt x="161" y="386"/>
                  </a:lnTo>
                  <a:lnTo>
                    <a:pt x="159" y="388"/>
                  </a:lnTo>
                  <a:lnTo>
                    <a:pt x="159" y="388"/>
                  </a:lnTo>
                  <a:lnTo>
                    <a:pt x="154" y="388"/>
                  </a:lnTo>
                  <a:lnTo>
                    <a:pt x="152" y="391"/>
                  </a:lnTo>
                  <a:lnTo>
                    <a:pt x="152" y="388"/>
                  </a:lnTo>
                  <a:lnTo>
                    <a:pt x="152" y="388"/>
                  </a:lnTo>
                  <a:lnTo>
                    <a:pt x="149" y="388"/>
                  </a:lnTo>
                  <a:lnTo>
                    <a:pt x="149" y="388"/>
                  </a:lnTo>
                  <a:lnTo>
                    <a:pt x="149" y="391"/>
                  </a:lnTo>
                  <a:lnTo>
                    <a:pt x="147" y="391"/>
                  </a:lnTo>
                  <a:lnTo>
                    <a:pt x="147" y="393"/>
                  </a:lnTo>
                  <a:lnTo>
                    <a:pt x="149" y="393"/>
                  </a:lnTo>
                  <a:lnTo>
                    <a:pt x="149" y="398"/>
                  </a:lnTo>
                  <a:lnTo>
                    <a:pt x="149" y="398"/>
                  </a:lnTo>
                  <a:lnTo>
                    <a:pt x="149" y="398"/>
                  </a:lnTo>
                  <a:lnTo>
                    <a:pt x="147" y="398"/>
                  </a:lnTo>
                  <a:lnTo>
                    <a:pt x="147" y="400"/>
                  </a:lnTo>
                  <a:lnTo>
                    <a:pt x="147" y="400"/>
                  </a:lnTo>
                  <a:lnTo>
                    <a:pt x="147" y="400"/>
                  </a:lnTo>
                  <a:lnTo>
                    <a:pt x="142" y="402"/>
                  </a:lnTo>
                  <a:lnTo>
                    <a:pt x="142" y="402"/>
                  </a:lnTo>
                  <a:lnTo>
                    <a:pt x="140" y="402"/>
                  </a:lnTo>
                  <a:lnTo>
                    <a:pt x="138" y="402"/>
                  </a:lnTo>
                  <a:lnTo>
                    <a:pt x="138" y="402"/>
                  </a:lnTo>
                  <a:lnTo>
                    <a:pt x="138" y="402"/>
                  </a:lnTo>
                  <a:lnTo>
                    <a:pt x="135" y="400"/>
                  </a:lnTo>
                  <a:lnTo>
                    <a:pt x="135" y="400"/>
                  </a:lnTo>
                  <a:lnTo>
                    <a:pt x="135" y="400"/>
                  </a:lnTo>
                  <a:lnTo>
                    <a:pt x="133" y="398"/>
                  </a:lnTo>
                  <a:lnTo>
                    <a:pt x="133" y="398"/>
                  </a:lnTo>
                  <a:lnTo>
                    <a:pt x="121" y="395"/>
                  </a:lnTo>
                  <a:lnTo>
                    <a:pt x="112" y="398"/>
                  </a:lnTo>
                  <a:lnTo>
                    <a:pt x="109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7" y="398"/>
                  </a:lnTo>
                  <a:lnTo>
                    <a:pt x="105" y="398"/>
                  </a:lnTo>
                  <a:lnTo>
                    <a:pt x="105" y="398"/>
                  </a:lnTo>
                  <a:lnTo>
                    <a:pt x="105" y="398"/>
                  </a:lnTo>
                  <a:lnTo>
                    <a:pt x="102" y="400"/>
                  </a:lnTo>
                  <a:lnTo>
                    <a:pt x="102" y="400"/>
                  </a:lnTo>
                  <a:lnTo>
                    <a:pt x="100" y="398"/>
                  </a:lnTo>
                  <a:lnTo>
                    <a:pt x="97" y="398"/>
                  </a:lnTo>
                  <a:lnTo>
                    <a:pt x="93" y="398"/>
                  </a:lnTo>
                  <a:lnTo>
                    <a:pt x="90" y="400"/>
                  </a:lnTo>
                  <a:lnTo>
                    <a:pt x="90" y="400"/>
                  </a:lnTo>
                  <a:lnTo>
                    <a:pt x="86" y="398"/>
                  </a:lnTo>
                  <a:lnTo>
                    <a:pt x="83" y="398"/>
                  </a:lnTo>
                  <a:lnTo>
                    <a:pt x="81" y="393"/>
                  </a:lnTo>
                  <a:lnTo>
                    <a:pt x="78" y="393"/>
                  </a:lnTo>
                  <a:lnTo>
                    <a:pt x="76" y="393"/>
                  </a:lnTo>
                  <a:lnTo>
                    <a:pt x="69" y="391"/>
                  </a:lnTo>
                  <a:lnTo>
                    <a:pt x="67" y="391"/>
                  </a:lnTo>
                  <a:lnTo>
                    <a:pt x="67" y="391"/>
                  </a:lnTo>
                  <a:lnTo>
                    <a:pt x="64" y="391"/>
                  </a:lnTo>
                  <a:lnTo>
                    <a:pt x="64" y="391"/>
                  </a:lnTo>
                  <a:lnTo>
                    <a:pt x="64" y="391"/>
                  </a:lnTo>
                  <a:lnTo>
                    <a:pt x="62" y="391"/>
                  </a:lnTo>
                  <a:lnTo>
                    <a:pt x="60" y="391"/>
                  </a:lnTo>
                  <a:lnTo>
                    <a:pt x="60" y="388"/>
                  </a:lnTo>
                  <a:lnTo>
                    <a:pt x="60" y="388"/>
                  </a:lnTo>
                  <a:lnTo>
                    <a:pt x="60" y="386"/>
                  </a:lnTo>
                  <a:lnTo>
                    <a:pt x="60" y="386"/>
                  </a:lnTo>
                  <a:lnTo>
                    <a:pt x="57" y="386"/>
                  </a:lnTo>
                  <a:lnTo>
                    <a:pt x="57" y="386"/>
                  </a:lnTo>
                  <a:lnTo>
                    <a:pt x="57" y="386"/>
                  </a:lnTo>
                  <a:lnTo>
                    <a:pt x="55" y="388"/>
                  </a:lnTo>
                  <a:lnTo>
                    <a:pt x="52" y="388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50" y="383"/>
                  </a:lnTo>
                  <a:lnTo>
                    <a:pt x="50" y="381"/>
                  </a:lnTo>
                  <a:lnTo>
                    <a:pt x="50" y="379"/>
                  </a:lnTo>
                  <a:lnTo>
                    <a:pt x="48" y="379"/>
                  </a:lnTo>
                  <a:lnTo>
                    <a:pt x="48" y="379"/>
                  </a:lnTo>
                  <a:lnTo>
                    <a:pt x="48" y="376"/>
                  </a:lnTo>
                  <a:lnTo>
                    <a:pt x="45" y="374"/>
                  </a:lnTo>
                  <a:lnTo>
                    <a:pt x="45" y="374"/>
                  </a:lnTo>
                  <a:lnTo>
                    <a:pt x="45" y="372"/>
                  </a:lnTo>
                  <a:lnTo>
                    <a:pt x="45" y="372"/>
                  </a:lnTo>
                  <a:lnTo>
                    <a:pt x="48" y="372"/>
                  </a:lnTo>
                  <a:lnTo>
                    <a:pt x="48" y="372"/>
                  </a:lnTo>
                  <a:lnTo>
                    <a:pt x="48" y="369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0" y="367"/>
                  </a:lnTo>
                  <a:lnTo>
                    <a:pt x="50" y="364"/>
                  </a:lnTo>
                  <a:lnTo>
                    <a:pt x="48" y="364"/>
                  </a:lnTo>
                  <a:lnTo>
                    <a:pt x="48" y="362"/>
                  </a:lnTo>
                  <a:lnTo>
                    <a:pt x="48" y="362"/>
                  </a:lnTo>
                  <a:lnTo>
                    <a:pt x="48" y="362"/>
                  </a:lnTo>
                  <a:lnTo>
                    <a:pt x="48" y="362"/>
                  </a:lnTo>
                  <a:lnTo>
                    <a:pt x="48" y="360"/>
                  </a:lnTo>
                  <a:lnTo>
                    <a:pt x="48" y="360"/>
                  </a:lnTo>
                  <a:lnTo>
                    <a:pt x="48" y="360"/>
                  </a:lnTo>
                  <a:lnTo>
                    <a:pt x="45" y="357"/>
                  </a:lnTo>
                  <a:lnTo>
                    <a:pt x="45" y="357"/>
                  </a:lnTo>
                  <a:lnTo>
                    <a:pt x="45" y="357"/>
                  </a:lnTo>
                  <a:lnTo>
                    <a:pt x="41" y="360"/>
                  </a:lnTo>
                  <a:lnTo>
                    <a:pt x="38" y="360"/>
                  </a:lnTo>
                  <a:lnTo>
                    <a:pt x="38" y="357"/>
                  </a:lnTo>
                  <a:lnTo>
                    <a:pt x="38" y="355"/>
                  </a:lnTo>
                  <a:lnTo>
                    <a:pt x="38" y="353"/>
                  </a:lnTo>
                  <a:lnTo>
                    <a:pt x="38" y="353"/>
                  </a:lnTo>
                  <a:lnTo>
                    <a:pt x="38" y="350"/>
                  </a:lnTo>
                  <a:lnTo>
                    <a:pt x="36" y="350"/>
                  </a:lnTo>
                  <a:lnTo>
                    <a:pt x="36" y="350"/>
                  </a:lnTo>
                  <a:lnTo>
                    <a:pt x="34" y="348"/>
                  </a:lnTo>
                  <a:lnTo>
                    <a:pt x="34" y="348"/>
                  </a:lnTo>
                  <a:lnTo>
                    <a:pt x="34" y="346"/>
                  </a:lnTo>
                  <a:lnTo>
                    <a:pt x="34" y="346"/>
                  </a:lnTo>
                  <a:lnTo>
                    <a:pt x="31" y="346"/>
                  </a:lnTo>
                  <a:lnTo>
                    <a:pt x="31" y="346"/>
                  </a:lnTo>
                  <a:lnTo>
                    <a:pt x="31" y="348"/>
                  </a:lnTo>
                  <a:lnTo>
                    <a:pt x="29" y="348"/>
                  </a:lnTo>
                  <a:lnTo>
                    <a:pt x="26" y="348"/>
                  </a:lnTo>
                  <a:lnTo>
                    <a:pt x="26" y="348"/>
                  </a:lnTo>
                  <a:lnTo>
                    <a:pt x="26" y="348"/>
                  </a:lnTo>
                  <a:lnTo>
                    <a:pt x="24" y="350"/>
                  </a:lnTo>
                  <a:lnTo>
                    <a:pt x="24" y="348"/>
                  </a:lnTo>
                  <a:lnTo>
                    <a:pt x="24" y="348"/>
                  </a:lnTo>
                  <a:lnTo>
                    <a:pt x="24" y="348"/>
                  </a:lnTo>
                  <a:lnTo>
                    <a:pt x="24" y="348"/>
                  </a:lnTo>
                  <a:lnTo>
                    <a:pt x="22" y="350"/>
                  </a:lnTo>
                  <a:lnTo>
                    <a:pt x="22" y="350"/>
                  </a:lnTo>
                  <a:lnTo>
                    <a:pt x="22" y="355"/>
                  </a:lnTo>
                  <a:lnTo>
                    <a:pt x="22" y="355"/>
                  </a:lnTo>
                  <a:lnTo>
                    <a:pt x="22" y="355"/>
                  </a:lnTo>
                  <a:lnTo>
                    <a:pt x="22" y="355"/>
                  </a:lnTo>
                  <a:lnTo>
                    <a:pt x="19" y="355"/>
                  </a:lnTo>
                  <a:lnTo>
                    <a:pt x="19" y="355"/>
                  </a:lnTo>
                  <a:lnTo>
                    <a:pt x="19" y="355"/>
                  </a:lnTo>
                  <a:lnTo>
                    <a:pt x="19" y="355"/>
                  </a:lnTo>
                  <a:lnTo>
                    <a:pt x="19" y="355"/>
                  </a:lnTo>
                  <a:lnTo>
                    <a:pt x="19" y="355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9" y="357"/>
                  </a:lnTo>
                  <a:lnTo>
                    <a:pt x="17" y="357"/>
                  </a:lnTo>
                  <a:lnTo>
                    <a:pt x="17" y="357"/>
                  </a:lnTo>
                  <a:lnTo>
                    <a:pt x="17" y="360"/>
                  </a:lnTo>
                  <a:lnTo>
                    <a:pt x="19" y="360"/>
                  </a:lnTo>
                  <a:lnTo>
                    <a:pt x="19" y="360"/>
                  </a:lnTo>
                  <a:lnTo>
                    <a:pt x="19" y="360"/>
                  </a:lnTo>
                  <a:lnTo>
                    <a:pt x="17" y="362"/>
                  </a:lnTo>
                  <a:lnTo>
                    <a:pt x="17" y="362"/>
                  </a:lnTo>
                  <a:lnTo>
                    <a:pt x="17" y="360"/>
                  </a:lnTo>
                  <a:lnTo>
                    <a:pt x="17" y="360"/>
                  </a:lnTo>
                  <a:lnTo>
                    <a:pt x="15" y="360"/>
                  </a:lnTo>
                  <a:lnTo>
                    <a:pt x="15" y="362"/>
                  </a:lnTo>
                  <a:lnTo>
                    <a:pt x="15" y="362"/>
                  </a:lnTo>
                  <a:lnTo>
                    <a:pt x="17" y="364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17" y="367"/>
                  </a:lnTo>
                  <a:lnTo>
                    <a:pt x="17" y="369"/>
                  </a:lnTo>
                  <a:lnTo>
                    <a:pt x="15" y="372"/>
                  </a:lnTo>
                  <a:lnTo>
                    <a:pt x="15" y="372"/>
                  </a:lnTo>
                  <a:lnTo>
                    <a:pt x="15" y="372"/>
                  </a:lnTo>
                  <a:lnTo>
                    <a:pt x="15" y="374"/>
                  </a:lnTo>
                  <a:lnTo>
                    <a:pt x="12" y="374"/>
                  </a:lnTo>
                  <a:lnTo>
                    <a:pt x="12" y="374"/>
                  </a:lnTo>
                  <a:lnTo>
                    <a:pt x="12" y="374"/>
                  </a:lnTo>
                  <a:lnTo>
                    <a:pt x="12" y="374"/>
                  </a:lnTo>
                  <a:lnTo>
                    <a:pt x="12" y="372"/>
                  </a:lnTo>
                  <a:lnTo>
                    <a:pt x="10" y="372"/>
                  </a:lnTo>
                  <a:lnTo>
                    <a:pt x="10" y="372"/>
                  </a:lnTo>
                  <a:lnTo>
                    <a:pt x="8" y="376"/>
                  </a:lnTo>
                  <a:lnTo>
                    <a:pt x="5" y="376"/>
                  </a:lnTo>
                  <a:lnTo>
                    <a:pt x="3" y="379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0" y="38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3" y="386"/>
                  </a:lnTo>
                  <a:lnTo>
                    <a:pt x="3" y="388"/>
                  </a:lnTo>
                  <a:lnTo>
                    <a:pt x="3" y="388"/>
                  </a:lnTo>
                  <a:lnTo>
                    <a:pt x="3" y="388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5" y="391"/>
                  </a:lnTo>
                  <a:lnTo>
                    <a:pt x="5" y="391"/>
                  </a:lnTo>
                  <a:lnTo>
                    <a:pt x="5" y="391"/>
                  </a:lnTo>
                  <a:lnTo>
                    <a:pt x="5" y="393"/>
                  </a:lnTo>
                  <a:lnTo>
                    <a:pt x="5" y="395"/>
                  </a:lnTo>
                  <a:lnTo>
                    <a:pt x="8" y="398"/>
                  </a:lnTo>
                  <a:lnTo>
                    <a:pt x="10" y="400"/>
                  </a:lnTo>
                  <a:lnTo>
                    <a:pt x="12" y="402"/>
                  </a:lnTo>
                  <a:lnTo>
                    <a:pt x="12" y="405"/>
                  </a:lnTo>
                  <a:lnTo>
                    <a:pt x="15" y="407"/>
                  </a:lnTo>
                  <a:lnTo>
                    <a:pt x="15" y="407"/>
                  </a:lnTo>
                  <a:lnTo>
                    <a:pt x="17" y="409"/>
                  </a:lnTo>
                  <a:lnTo>
                    <a:pt x="19" y="412"/>
                  </a:lnTo>
                  <a:lnTo>
                    <a:pt x="19" y="412"/>
                  </a:lnTo>
                  <a:lnTo>
                    <a:pt x="19" y="414"/>
                  </a:lnTo>
                  <a:lnTo>
                    <a:pt x="19" y="414"/>
                  </a:lnTo>
                  <a:lnTo>
                    <a:pt x="19" y="417"/>
                  </a:lnTo>
                  <a:lnTo>
                    <a:pt x="19" y="417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19" y="419"/>
                  </a:lnTo>
                  <a:lnTo>
                    <a:pt x="22" y="419"/>
                  </a:lnTo>
                  <a:lnTo>
                    <a:pt x="22" y="424"/>
                  </a:lnTo>
                  <a:lnTo>
                    <a:pt x="22" y="424"/>
                  </a:lnTo>
                  <a:lnTo>
                    <a:pt x="24" y="426"/>
                  </a:lnTo>
                  <a:lnTo>
                    <a:pt x="24" y="426"/>
                  </a:lnTo>
                  <a:lnTo>
                    <a:pt x="24" y="426"/>
                  </a:lnTo>
                  <a:lnTo>
                    <a:pt x="24" y="426"/>
                  </a:lnTo>
                  <a:lnTo>
                    <a:pt x="26" y="433"/>
                  </a:lnTo>
                  <a:lnTo>
                    <a:pt x="26" y="433"/>
                  </a:lnTo>
                  <a:lnTo>
                    <a:pt x="29" y="438"/>
                  </a:lnTo>
                  <a:lnTo>
                    <a:pt x="29" y="440"/>
                  </a:lnTo>
                  <a:lnTo>
                    <a:pt x="29" y="443"/>
                  </a:lnTo>
                  <a:lnTo>
                    <a:pt x="29" y="443"/>
                  </a:lnTo>
                  <a:lnTo>
                    <a:pt x="29" y="443"/>
                  </a:lnTo>
                  <a:lnTo>
                    <a:pt x="31" y="447"/>
                  </a:lnTo>
                  <a:lnTo>
                    <a:pt x="31" y="447"/>
                  </a:lnTo>
                  <a:lnTo>
                    <a:pt x="31" y="450"/>
                  </a:lnTo>
                  <a:lnTo>
                    <a:pt x="31" y="450"/>
                  </a:lnTo>
                  <a:lnTo>
                    <a:pt x="31" y="450"/>
                  </a:lnTo>
                  <a:lnTo>
                    <a:pt x="34" y="454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34" y="457"/>
                  </a:lnTo>
                  <a:lnTo>
                    <a:pt x="34" y="459"/>
                  </a:lnTo>
                  <a:lnTo>
                    <a:pt x="36" y="466"/>
                  </a:lnTo>
                  <a:lnTo>
                    <a:pt x="38" y="473"/>
                  </a:lnTo>
                  <a:lnTo>
                    <a:pt x="38" y="476"/>
                  </a:lnTo>
                  <a:lnTo>
                    <a:pt x="38" y="476"/>
                  </a:lnTo>
                  <a:lnTo>
                    <a:pt x="41" y="480"/>
                  </a:lnTo>
                  <a:lnTo>
                    <a:pt x="43" y="483"/>
                  </a:lnTo>
                  <a:lnTo>
                    <a:pt x="43" y="483"/>
                  </a:lnTo>
                  <a:lnTo>
                    <a:pt x="43" y="485"/>
                  </a:lnTo>
                  <a:lnTo>
                    <a:pt x="43" y="488"/>
                  </a:lnTo>
                  <a:lnTo>
                    <a:pt x="43" y="488"/>
                  </a:lnTo>
                  <a:lnTo>
                    <a:pt x="45" y="495"/>
                  </a:lnTo>
                  <a:lnTo>
                    <a:pt x="48" y="495"/>
                  </a:lnTo>
                  <a:lnTo>
                    <a:pt x="48" y="497"/>
                  </a:lnTo>
                  <a:lnTo>
                    <a:pt x="50" y="502"/>
                  </a:lnTo>
                  <a:lnTo>
                    <a:pt x="52" y="504"/>
                  </a:lnTo>
                  <a:lnTo>
                    <a:pt x="52" y="506"/>
                  </a:lnTo>
                  <a:lnTo>
                    <a:pt x="52" y="509"/>
                  </a:lnTo>
                  <a:lnTo>
                    <a:pt x="57" y="514"/>
                  </a:lnTo>
                  <a:lnTo>
                    <a:pt x="57" y="516"/>
                  </a:lnTo>
                  <a:lnTo>
                    <a:pt x="57" y="518"/>
                  </a:lnTo>
                  <a:lnTo>
                    <a:pt x="57" y="518"/>
                  </a:lnTo>
                  <a:lnTo>
                    <a:pt x="62" y="523"/>
                  </a:lnTo>
                  <a:lnTo>
                    <a:pt x="64" y="530"/>
                  </a:lnTo>
                  <a:lnTo>
                    <a:pt x="64" y="530"/>
                  </a:lnTo>
                  <a:lnTo>
                    <a:pt x="67" y="533"/>
                  </a:lnTo>
                  <a:lnTo>
                    <a:pt x="67" y="535"/>
                  </a:lnTo>
                  <a:lnTo>
                    <a:pt x="67" y="535"/>
                  </a:lnTo>
                  <a:lnTo>
                    <a:pt x="67" y="537"/>
                  </a:lnTo>
                  <a:lnTo>
                    <a:pt x="69" y="537"/>
                  </a:lnTo>
                  <a:lnTo>
                    <a:pt x="71" y="542"/>
                  </a:lnTo>
                  <a:lnTo>
                    <a:pt x="71" y="542"/>
                  </a:lnTo>
                  <a:lnTo>
                    <a:pt x="71" y="542"/>
                  </a:lnTo>
                  <a:lnTo>
                    <a:pt x="74" y="544"/>
                  </a:lnTo>
                  <a:lnTo>
                    <a:pt x="74" y="544"/>
                  </a:lnTo>
                  <a:lnTo>
                    <a:pt x="76" y="549"/>
                  </a:lnTo>
                  <a:lnTo>
                    <a:pt x="76" y="549"/>
                  </a:lnTo>
                  <a:lnTo>
                    <a:pt x="76" y="551"/>
                  </a:lnTo>
                  <a:lnTo>
                    <a:pt x="78" y="554"/>
                  </a:lnTo>
                  <a:lnTo>
                    <a:pt x="81" y="556"/>
                  </a:lnTo>
                  <a:lnTo>
                    <a:pt x="81" y="556"/>
                  </a:lnTo>
                  <a:lnTo>
                    <a:pt x="83" y="559"/>
                  </a:lnTo>
                  <a:lnTo>
                    <a:pt x="83" y="559"/>
                  </a:lnTo>
                  <a:lnTo>
                    <a:pt x="86" y="561"/>
                  </a:lnTo>
                  <a:lnTo>
                    <a:pt x="88" y="566"/>
                  </a:lnTo>
                  <a:lnTo>
                    <a:pt x="88" y="566"/>
                  </a:lnTo>
                  <a:lnTo>
                    <a:pt x="88" y="566"/>
                  </a:lnTo>
                  <a:lnTo>
                    <a:pt x="90" y="570"/>
                  </a:lnTo>
                  <a:lnTo>
                    <a:pt x="93" y="573"/>
                  </a:lnTo>
                  <a:lnTo>
                    <a:pt x="93" y="573"/>
                  </a:lnTo>
                  <a:lnTo>
                    <a:pt x="95" y="577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80"/>
                  </a:lnTo>
                  <a:lnTo>
                    <a:pt x="95" y="582"/>
                  </a:lnTo>
                  <a:lnTo>
                    <a:pt x="95" y="582"/>
                  </a:lnTo>
                  <a:lnTo>
                    <a:pt x="95" y="585"/>
                  </a:lnTo>
                  <a:lnTo>
                    <a:pt x="97" y="585"/>
                  </a:lnTo>
                  <a:lnTo>
                    <a:pt x="95" y="587"/>
                  </a:lnTo>
                  <a:lnTo>
                    <a:pt x="97" y="589"/>
                  </a:lnTo>
                  <a:lnTo>
                    <a:pt x="97" y="592"/>
                  </a:lnTo>
                  <a:lnTo>
                    <a:pt x="97" y="599"/>
                  </a:lnTo>
                  <a:lnTo>
                    <a:pt x="100" y="606"/>
                  </a:lnTo>
                  <a:lnTo>
                    <a:pt x="100" y="611"/>
                  </a:lnTo>
                  <a:lnTo>
                    <a:pt x="97" y="611"/>
                  </a:lnTo>
                  <a:lnTo>
                    <a:pt x="97" y="613"/>
                  </a:lnTo>
                  <a:lnTo>
                    <a:pt x="100" y="613"/>
                  </a:lnTo>
                  <a:lnTo>
                    <a:pt x="100" y="615"/>
                  </a:lnTo>
                  <a:lnTo>
                    <a:pt x="100" y="620"/>
                  </a:lnTo>
                  <a:lnTo>
                    <a:pt x="100" y="622"/>
                  </a:lnTo>
                  <a:lnTo>
                    <a:pt x="97" y="627"/>
                  </a:lnTo>
                  <a:lnTo>
                    <a:pt x="97" y="630"/>
                  </a:lnTo>
                  <a:lnTo>
                    <a:pt x="95" y="632"/>
                  </a:lnTo>
                  <a:lnTo>
                    <a:pt x="90" y="639"/>
                  </a:lnTo>
                  <a:lnTo>
                    <a:pt x="88" y="639"/>
                  </a:lnTo>
                  <a:lnTo>
                    <a:pt x="86" y="639"/>
                  </a:lnTo>
                  <a:lnTo>
                    <a:pt x="83" y="639"/>
                  </a:lnTo>
                  <a:lnTo>
                    <a:pt x="81" y="637"/>
                  </a:lnTo>
                  <a:lnTo>
                    <a:pt x="81" y="637"/>
                  </a:lnTo>
                  <a:lnTo>
                    <a:pt x="81" y="634"/>
                  </a:lnTo>
                  <a:lnTo>
                    <a:pt x="78" y="634"/>
                  </a:lnTo>
                  <a:lnTo>
                    <a:pt x="78" y="634"/>
                  </a:lnTo>
                  <a:lnTo>
                    <a:pt x="76" y="637"/>
                  </a:lnTo>
                  <a:lnTo>
                    <a:pt x="76" y="637"/>
                  </a:lnTo>
                  <a:lnTo>
                    <a:pt x="76" y="637"/>
                  </a:lnTo>
                  <a:lnTo>
                    <a:pt x="76" y="639"/>
                  </a:lnTo>
                  <a:lnTo>
                    <a:pt x="76" y="639"/>
                  </a:lnTo>
                  <a:lnTo>
                    <a:pt x="76" y="639"/>
                  </a:lnTo>
                  <a:lnTo>
                    <a:pt x="76" y="641"/>
                  </a:lnTo>
                  <a:lnTo>
                    <a:pt x="76" y="641"/>
                  </a:lnTo>
                  <a:lnTo>
                    <a:pt x="76" y="641"/>
                  </a:lnTo>
                  <a:lnTo>
                    <a:pt x="76" y="641"/>
                  </a:lnTo>
                  <a:lnTo>
                    <a:pt x="74" y="641"/>
                  </a:lnTo>
                  <a:lnTo>
                    <a:pt x="74" y="641"/>
                  </a:lnTo>
                  <a:lnTo>
                    <a:pt x="74" y="641"/>
                  </a:lnTo>
                  <a:lnTo>
                    <a:pt x="74" y="641"/>
                  </a:lnTo>
                  <a:lnTo>
                    <a:pt x="74" y="641"/>
                  </a:lnTo>
                  <a:lnTo>
                    <a:pt x="74" y="641"/>
                  </a:lnTo>
                  <a:lnTo>
                    <a:pt x="74" y="644"/>
                  </a:lnTo>
                  <a:lnTo>
                    <a:pt x="74" y="644"/>
                  </a:lnTo>
                  <a:lnTo>
                    <a:pt x="74" y="644"/>
                  </a:lnTo>
                  <a:lnTo>
                    <a:pt x="74" y="644"/>
                  </a:lnTo>
                  <a:lnTo>
                    <a:pt x="76" y="646"/>
                  </a:lnTo>
                  <a:lnTo>
                    <a:pt x="74" y="646"/>
                  </a:lnTo>
                  <a:lnTo>
                    <a:pt x="74" y="646"/>
                  </a:lnTo>
                  <a:lnTo>
                    <a:pt x="74" y="648"/>
                  </a:lnTo>
                  <a:lnTo>
                    <a:pt x="74" y="648"/>
                  </a:lnTo>
                  <a:lnTo>
                    <a:pt x="74" y="648"/>
                  </a:lnTo>
                  <a:lnTo>
                    <a:pt x="76" y="651"/>
                  </a:lnTo>
                  <a:lnTo>
                    <a:pt x="76" y="651"/>
                  </a:lnTo>
                  <a:lnTo>
                    <a:pt x="74" y="653"/>
                  </a:lnTo>
                  <a:lnTo>
                    <a:pt x="76" y="653"/>
                  </a:lnTo>
                  <a:lnTo>
                    <a:pt x="76" y="653"/>
                  </a:lnTo>
                  <a:lnTo>
                    <a:pt x="76" y="656"/>
                  </a:lnTo>
                  <a:lnTo>
                    <a:pt x="76" y="656"/>
                  </a:lnTo>
                  <a:lnTo>
                    <a:pt x="76" y="656"/>
                  </a:lnTo>
                  <a:lnTo>
                    <a:pt x="76" y="656"/>
                  </a:lnTo>
                  <a:lnTo>
                    <a:pt x="76" y="658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78" y="656"/>
                  </a:lnTo>
                  <a:lnTo>
                    <a:pt x="78" y="653"/>
                  </a:lnTo>
                  <a:lnTo>
                    <a:pt x="81" y="653"/>
                  </a:lnTo>
                  <a:lnTo>
                    <a:pt x="81" y="653"/>
                  </a:lnTo>
                  <a:lnTo>
                    <a:pt x="83" y="656"/>
                  </a:lnTo>
                  <a:lnTo>
                    <a:pt x="83" y="656"/>
                  </a:lnTo>
                  <a:lnTo>
                    <a:pt x="83" y="658"/>
                  </a:lnTo>
                  <a:lnTo>
                    <a:pt x="83" y="660"/>
                  </a:lnTo>
                  <a:lnTo>
                    <a:pt x="83" y="660"/>
                  </a:lnTo>
                  <a:lnTo>
                    <a:pt x="83" y="660"/>
                  </a:lnTo>
                  <a:lnTo>
                    <a:pt x="86" y="663"/>
                  </a:lnTo>
                  <a:lnTo>
                    <a:pt x="86" y="663"/>
                  </a:lnTo>
                  <a:lnTo>
                    <a:pt x="86" y="663"/>
                  </a:lnTo>
                  <a:lnTo>
                    <a:pt x="86" y="663"/>
                  </a:lnTo>
                  <a:lnTo>
                    <a:pt x="86" y="663"/>
                  </a:lnTo>
                  <a:lnTo>
                    <a:pt x="86" y="665"/>
                  </a:lnTo>
                  <a:lnTo>
                    <a:pt x="88" y="665"/>
                  </a:lnTo>
                  <a:lnTo>
                    <a:pt x="88" y="665"/>
                  </a:lnTo>
                  <a:lnTo>
                    <a:pt x="88" y="667"/>
                  </a:lnTo>
                  <a:lnTo>
                    <a:pt x="88" y="667"/>
                  </a:lnTo>
                  <a:lnTo>
                    <a:pt x="86" y="667"/>
                  </a:lnTo>
                  <a:lnTo>
                    <a:pt x="86" y="665"/>
                  </a:lnTo>
                  <a:lnTo>
                    <a:pt x="86" y="665"/>
                  </a:lnTo>
                  <a:lnTo>
                    <a:pt x="83" y="663"/>
                  </a:lnTo>
                  <a:lnTo>
                    <a:pt x="83" y="663"/>
                  </a:lnTo>
                  <a:lnTo>
                    <a:pt x="83" y="663"/>
                  </a:lnTo>
                  <a:lnTo>
                    <a:pt x="83" y="663"/>
                  </a:lnTo>
                  <a:lnTo>
                    <a:pt x="83" y="660"/>
                  </a:lnTo>
                  <a:lnTo>
                    <a:pt x="83" y="660"/>
                  </a:lnTo>
                  <a:lnTo>
                    <a:pt x="81" y="660"/>
                  </a:lnTo>
                  <a:lnTo>
                    <a:pt x="81" y="660"/>
                  </a:lnTo>
                  <a:lnTo>
                    <a:pt x="81" y="660"/>
                  </a:lnTo>
                  <a:lnTo>
                    <a:pt x="78" y="660"/>
                  </a:lnTo>
                  <a:lnTo>
                    <a:pt x="78" y="660"/>
                  </a:lnTo>
                  <a:lnTo>
                    <a:pt x="81" y="663"/>
                  </a:lnTo>
                  <a:lnTo>
                    <a:pt x="81" y="663"/>
                  </a:lnTo>
                  <a:lnTo>
                    <a:pt x="83" y="663"/>
                  </a:lnTo>
                  <a:lnTo>
                    <a:pt x="83" y="665"/>
                  </a:lnTo>
                  <a:lnTo>
                    <a:pt x="86" y="667"/>
                  </a:lnTo>
                  <a:lnTo>
                    <a:pt x="86" y="667"/>
                  </a:lnTo>
                  <a:lnTo>
                    <a:pt x="86" y="667"/>
                  </a:lnTo>
                  <a:lnTo>
                    <a:pt x="88" y="670"/>
                  </a:lnTo>
                  <a:lnTo>
                    <a:pt x="88" y="672"/>
                  </a:lnTo>
                  <a:lnTo>
                    <a:pt x="90" y="675"/>
                  </a:lnTo>
                  <a:lnTo>
                    <a:pt x="90" y="675"/>
                  </a:lnTo>
                  <a:lnTo>
                    <a:pt x="90" y="677"/>
                  </a:lnTo>
                  <a:lnTo>
                    <a:pt x="95" y="682"/>
                  </a:lnTo>
                  <a:lnTo>
                    <a:pt x="97" y="682"/>
                  </a:lnTo>
                  <a:lnTo>
                    <a:pt x="97" y="684"/>
                  </a:lnTo>
                  <a:lnTo>
                    <a:pt x="97" y="686"/>
                  </a:lnTo>
                  <a:lnTo>
                    <a:pt x="97" y="686"/>
                  </a:lnTo>
                  <a:lnTo>
                    <a:pt x="97" y="689"/>
                  </a:lnTo>
                  <a:lnTo>
                    <a:pt x="97" y="691"/>
                  </a:lnTo>
                  <a:lnTo>
                    <a:pt x="100" y="691"/>
                  </a:lnTo>
                  <a:lnTo>
                    <a:pt x="100" y="691"/>
                  </a:lnTo>
                  <a:lnTo>
                    <a:pt x="102" y="693"/>
                  </a:lnTo>
                  <a:lnTo>
                    <a:pt x="102" y="693"/>
                  </a:lnTo>
                  <a:lnTo>
                    <a:pt x="102" y="696"/>
                  </a:lnTo>
                  <a:lnTo>
                    <a:pt x="105" y="698"/>
                  </a:lnTo>
                  <a:lnTo>
                    <a:pt x="107" y="703"/>
                  </a:lnTo>
                  <a:lnTo>
                    <a:pt x="107" y="705"/>
                  </a:lnTo>
                  <a:lnTo>
                    <a:pt x="107" y="705"/>
                  </a:lnTo>
                  <a:lnTo>
                    <a:pt x="107" y="708"/>
                  </a:lnTo>
                  <a:lnTo>
                    <a:pt x="107" y="708"/>
                  </a:lnTo>
                  <a:lnTo>
                    <a:pt x="107" y="710"/>
                  </a:lnTo>
                  <a:lnTo>
                    <a:pt x="105" y="712"/>
                  </a:lnTo>
                  <a:lnTo>
                    <a:pt x="102" y="712"/>
                  </a:lnTo>
                  <a:lnTo>
                    <a:pt x="102" y="712"/>
                  </a:lnTo>
                  <a:lnTo>
                    <a:pt x="100" y="715"/>
                  </a:lnTo>
                  <a:lnTo>
                    <a:pt x="100" y="717"/>
                  </a:lnTo>
                  <a:lnTo>
                    <a:pt x="100" y="717"/>
                  </a:lnTo>
                  <a:lnTo>
                    <a:pt x="100" y="719"/>
                  </a:lnTo>
                  <a:lnTo>
                    <a:pt x="97" y="719"/>
                  </a:lnTo>
                  <a:lnTo>
                    <a:pt x="97" y="719"/>
                  </a:lnTo>
                  <a:lnTo>
                    <a:pt x="100" y="722"/>
                  </a:lnTo>
                  <a:lnTo>
                    <a:pt x="100" y="722"/>
                  </a:lnTo>
                  <a:lnTo>
                    <a:pt x="100" y="722"/>
                  </a:lnTo>
                  <a:lnTo>
                    <a:pt x="100" y="722"/>
                  </a:lnTo>
                  <a:lnTo>
                    <a:pt x="100" y="722"/>
                  </a:lnTo>
                  <a:lnTo>
                    <a:pt x="100" y="722"/>
                  </a:lnTo>
                  <a:lnTo>
                    <a:pt x="100" y="724"/>
                  </a:lnTo>
                  <a:lnTo>
                    <a:pt x="100" y="724"/>
                  </a:lnTo>
                  <a:lnTo>
                    <a:pt x="100" y="724"/>
                  </a:lnTo>
                  <a:lnTo>
                    <a:pt x="100" y="724"/>
                  </a:lnTo>
                  <a:lnTo>
                    <a:pt x="100" y="727"/>
                  </a:lnTo>
                  <a:lnTo>
                    <a:pt x="97" y="727"/>
                  </a:lnTo>
                  <a:lnTo>
                    <a:pt x="97" y="727"/>
                  </a:lnTo>
                  <a:lnTo>
                    <a:pt x="97" y="727"/>
                  </a:lnTo>
                  <a:lnTo>
                    <a:pt x="100" y="729"/>
                  </a:lnTo>
                  <a:lnTo>
                    <a:pt x="100" y="729"/>
                  </a:lnTo>
                  <a:lnTo>
                    <a:pt x="100" y="729"/>
                  </a:lnTo>
                  <a:lnTo>
                    <a:pt x="102" y="731"/>
                  </a:lnTo>
                  <a:lnTo>
                    <a:pt x="102" y="731"/>
                  </a:lnTo>
                  <a:lnTo>
                    <a:pt x="102" y="731"/>
                  </a:lnTo>
                  <a:lnTo>
                    <a:pt x="102" y="731"/>
                  </a:lnTo>
                  <a:lnTo>
                    <a:pt x="102" y="731"/>
                  </a:lnTo>
                  <a:lnTo>
                    <a:pt x="102" y="731"/>
                  </a:lnTo>
                  <a:lnTo>
                    <a:pt x="102" y="734"/>
                  </a:lnTo>
                  <a:lnTo>
                    <a:pt x="102" y="734"/>
                  </a:lnTo>
                  <a:lnTo>
                    <a:pt x="102" y="734"/>
                  </a:lnTo>
                  <a:lnTo>
                    <a:pt x="102" y="736"/>
                  </a:lnTo>
                  <a:lnTo>
                    <a:pt x="105" y="738"/>
                  </a:lnTo>
                  <a:lnTo>
                    <a:pt x="105" y="738"/>
                  </a:lnTo>
                  <a:lnTo>
                    <a:pt x="107" y="741"/>
                  </a:lnTo>
                  <a:lnTo>
                    <a:pt x="107" y="741"/>
                  </a:lnTo>
                  <a:lnTo>
                    <a:pt x="107" y="738"/>
                  </a:lnTo>
                  <a:lnTo>
                    <a:pt x="107" y="738"/>
                  </a:lnTo>
                  <a:lnTo>
                    <a:pt x="107" y="734"/>
                  </a:lnTo>
                  <a:lnTo>
                    <a:pt x="107" y="734"/>
                  </a:lnTo>
                  <a:lnTo>
                    <a:pt x="107" y="731"/>
                  </a:lnTo>
                  <a:lnTo>
                    <a:pt x="107" y="729"/>
                  </a:lnTo>
                  <a:lnTo>
                    <a:pt x="107" y="729"/>
                  </a:lnTo>
                  <a:lnTo>
                    <a:pt x="105" y="729"/>
                  </a:lnTo>
                  <a:lnTo>
                    <a:pt x="105" y="729"/>
                  </a:lnTo>
                  <a:lnTo>
                    <a:pt x="105" y="727"/>
                  </a:lnTo>
                  <a:lnTo>
                    <a:pt x="105" y="727"/>
                  </a:lnTo>
                  <a:lnTo>
                    <a:pt x="105" y="727"/>
                  </a:lnTo>
                  <a:lnTo>
                    <a:pt x="107" y="727"/>
                  </a:lnTo>
                  <a:lnTo>
                    <a:pt x="107" y="724"/>
                  </a:lnTo>
                  <a:lnTo>
                    <a:pt x="107" y="724"/>
                  </a:lnTo>
                  <a:lnTo>
                    <a:pt x="107" y="724"/>
                  </a:lnTo>
                  <a:lnTo>
                    <a:pt x="109" y="722"/>
                  </a:lnTo>
                  <a:lnTo>
                    <a:pt x="109" y="722"/>
                  </a:lnTo>
                  <a:lnTo>
                    <a:pt x="112" y="722"/>
                  </a:lnTo>
                  <a:lnTo>
                    <a:pt x="116" y="722"/>
                  </a:lnTo>
                  <a:lnTo>
                    <a:pt x="121" y="722"/>
                  </a:lnTo>
                  <a:lnTo>
                    <a:pt x="123" y="724"/>
                  </a:lnTo>
                  <a:lnTo>
                    <a:pt x="126" y="724"/>
                  </a:lnTo>
                  <a:lnTo>
                    <a:pt x="128" y="727"/>
                  </a:lnTo>
                  <a:lnTo>
                    <a:pt x="126" y="729"/>
                  </a:lnTo>
                  <a:lnTo>
                    <a:pt x="126" y="729"/>
                  </a:lnTo>
                  <a:lnTo>
                    <a:pt x="126" y="729"/>
                  </a:lnTo>
                  <a:lnTo>
                    <a:pt x="126" y="731"/>
                  </a:lnTo>
                  <a:lnTo>
                    <a:pt x="126" y="734"/>
                  </a:lnTo>
                  <a:lnTo>
                    <a:pt x="126" y="734"/>
                  </a:lnTo>
                  <a:lnTo>
                    <a:pt x="126" y="736"/>
                  </a:lnTo>
                  <a:lnTo>
                    <a:pt x="126" y="736"/>
                  </a:lnTo>
                  <a:lnTo>
                    <a:pt x="126" y="736"/>
                  </a:lnTo>
                  <a:lnTo>
                    <a:pt x="126" y="736"/>
                  </a:lnTo>
                  <a:lnTo>
                    <a:pt x="126" y="736"/>
                  </a:lnTo>
                  <a:lnTo>
                    <a:pt x="126" y="738"/>
                  </a:lnTo>
                  <a:lnTo>
                    <a:pt x="126" y="741"/>
                  </a:lnTo>
                  <a:lnTo>
                    <a:pt x="126" y="741"/>
                  </a:lnTo>
                  <a:lnTo>
                    <a:pt x="123" y="741"/>
                  </a:lnTo>
                  <a:lnTo>
                    <a:pt x="126" y="741"/>
                  </a:lnTo>
                  <a:lnTo>
                    <a:pt x="126" y="743"/>
                  </a:lnTo>
                  <a:lnTo>
                    <a:pt x="126" y="743"/>
                  </a:lnTo>
                  <a:lnTo>
                    <a:pt x="126" y="743"/>
                  </a:lnTo>
                  <a:lnTo>
                    <a:pt x="126" y="741"/>
                  </a:lnTo>
                  <a:lnTo>
                    <a:pt x="128" y="741"/>
                  </a:lnTo>
                  <a:lnTo>
                    <a:pt x="133" y="741"/>
                  </a:lnTo>
                  <a:lnTo>
                    <a:pt x="135" y="738"/>
                  </a:lnTo>
                  <a:lnTo>
                    <a:pt x="135" y="738"/>
                  </a:lnTo>
                  <a:lnTo>
                    <a:pt x="140" y="741"/>
                  </a:lnTo>
                  <a:lnTo>
                    <a:pt x="140" y="738"/>
                  </a:lnTo>
                  <a:lnTo>
                    <a:pt x="142" y="736"/>
                  </a:lnTo>
                  <a:lnTo>
                    <a:pt x="142" y="736"/>
                  </a:lnTo>
                  <a:lnTo>
                    <a:pt x="142" y="738"/>
                  </a:lnTo>
                  <a:lnTo>
                    <a:pt x="142" y="738"/>
                  </a:lnTo>
                  <a:lnTo>
                    <a:pt x="140" y="741"/>
                  </a:lnTo>
                  <a:lnTo>
                    <a:pt x="140" y="741"/>
                  </a:lnTo>
                  <a:lnTo>
                    <a:pt x="140" y="741"/>
                  </a:lnTo>
                  <a:lnTo>
                    <a:pt x="140" y="741"/>
                  </a:lnTo>
                  <a:lnTo>
                    <a:pt x="142" y="743"/>
                  </a:lnTo>
                  <a:lnTo>
                    <a:pt x="142" y="743"/>
                  </a:lnTo>
                  <a:lnTo>
                    <a:pt x="142" y="743"/>
                  </a:lnTo>
                  <a:lnTo>
                    <a:pt x="147" y="746"/>
                  </a:lnTo>
                  <a:lnTo>
                    <a:pt x="149" y="743"/>
                  </a:lnTo>
                  <a:lnTo>
                    <a:pt x="149" y="743"/>
                  </a:lnTo>
                  <a:lnTo>
                    <a:pt x="152" y="746"/>
                  </a:lnTo>
                  <a:lnTo>
                    <a:pt x="152" y="746"/>
                  </a:lnTo>
                  <a:lnTo>
                    <a:pt x="154" y="748"/>
                  </a:lnTo>
                  <a:lnTo>
                    <a:pt x="154" y="750"/>
                  </a:lnTo>
                  <a:lnTo>
                    <a:pt x="154" y="753"/>
                  </a:lnTo>
                  <a:lnTo>
                    <a:pt x="154" y="753"/>
                  </a:lnTo>
                  <a:lnTo>
                    <a:pt x="152" y="757"/>
                  </a:lnTo>
                  <a:lnTo>
                    <a:pt x="152" y="757"/>
                  </a:lnTo>
                  <a:lnTo>
                    <a:pt x="152" y="757"/>
                  </a:lnTo>
                  <a:lnTo>
                    <a:pt x="152" y="757"/>
                  </a:lnTo>
                  <a:lnTo>
                    <a:pt x="152" y="757"/>
                  </a:lnTo>
                  <a:lnTo>
                    <a:pt x="152" y="757"/>
                  </a:lnTo>
                  <a:lnTo>
                    <a:pt x="154" y="757"/>
                  </a:lnTo>
                  <a:lnTo>
                    <a:pt x="154" y="757"/>
                  </a:lnTo>
                  <a:lnTo>
                    <a:pt x="157" y="757"/>
                  </a:lnTo>
                  <a:lnTo>
                    <a:pt x="157" y="757"/>
                  </a:lnTo>
                  <a:lnTo>
                    <a:pt x="159" y="757"/>
                  </a:lnTo>
                  <a:lnTo>
                    <a:pt x="159" y="760"/>
                  </a:lnTo>
                  <a:lnTo>
                    <a:pt x="161" y="760"/>
                  </a:lnTo>
                  <a:lnTo>
                    <a:pt x="166" y="764"/>
                  </a:lnTo>
                  <a:lnTo>
                    <a:pt x="168" y="767"/>
                  </a:lnTo>
                  <a:lnTo>
                    <a:pt x="168" y="767"/>
                  </a:lnTo>
                  <a:lnTo>
                    <a:pt x="168" y="767"/>
                  </a:lnTo>
                  <a:lnTo>
                    <a:pt x="168" y="767"/>
                  </a:lnTo>
                  <a:lnTo>
                    <a:pt x="171" y="767"/>
                  </a:lnTo>
                  <a:lnTo>
                    <a:pt x="171" y="767"/>
                  </a:lnTo>
                  <a:lnTo>
                    <a:pt x="171" y="767"/>
                  </a:lnTo>
                  <a:lnTo>
                    <a:pt x="173" y="767"/>
                  </a:lnTo>
                  <a:lnTo>
                    <a:pt x="180" y="767"/>
                  </a:lnTo>
                  <a:lnTo>
                    <a:pt x="183" y="767"/>
                  </a:lnTo>
                  <a:lnTo>
                    <a:pt x="183" y="767"/>
                  </a:lnTo>
                  <a:lnTo>
                    <a:pt x="185" y="769"/>
                  </a:lnTo>
                  <a:lnTo>
                    <a:pt x="187" y="769"/>
                  </a:lnTo>
                  <a:lnTo>
                    <a:pt x="187" y="772"/>
                  </a:lnTo>
                  <a:lnTo>
                    <a:pt x="187" y="772"/>
                  </a:lnTo>
                  <a:lnTo>
                    <a:pt x="190" y="772"/>
                  </a:lnTo>
                  <a:lnTo>
                    <a:pt x="190" y="769"/>
                  </a:lnTo>
                  <a:lnTo>
                    <a:pt x="192" y="769"/>
                  </a:lnTo>
                  <a:lnTo>
                    <a:pt x="192" y="769"/>
                  </a:lnTo>
                  <a:lnTo>
                    <a:pt x="190" y="767"/>
                  </a:lnTo>
                  <a:lnTo>
                    <a:pt x="192" y="764"/>
                  </a:lnTo>
                  <a:lnTo>
                    <a:pt x="197" y="762"/>
                  </a:lnTo>
                  <a:lnTo>
                    <a:pt x="199" y="762"/>
                  </a:lnTo>
                  <a:lnTo>
                    <a:pt x="199" y="762"/>
                  </a:lnTo>
                  <a:lnTo>
                    <a:pt x="199" y="762"/>
                  </a:lnTo>
                  <a:lnTo>
                    <a:pt x="202" y="760"/>
                  </a:lnTo>
                  <a:lnTo>
                    <a:pt x="202" y="760"/>
                  </a:lnTo>
                  <a:lnTo>
                    <a:pt x="202" y="757"/>
                  </a:lnTo>
                  <a:lnTo>
                    <a:pt x="204" y="757"/>
                  </a:lnTo>
                  <a:lnTo>
                    <a:pt x="204" y="757"/>
                  </a:lnTo>
                  <a:lnTo>
                    <a:pt x="206" y="757"/>
                  </a:lnTo>
                  <a:lnTo>
                    <a:pt x="206" y="755"/>
                  </a:lnTo>
                  <a:lnTo>
                    <a:pt x="206" y="755"/>
                  </a:lnTo>
                  <a:lnTo>
                    <a:pt x="206" y="755"/>
                  </a:lnTo>
                  <a:lnTo>
                    <a:pt x="206" y="755"/>
                  </a:lnTo>
                  <a:lnTo>
                    <a:pt x="209" y="755"/>
                  </a:lnTo>
                  <a:lnTo>
                    <a:pt x="209" y="753"/>
                  </a:lnTo>
                  <a:lnTo>
                    <a:pt x="213" y="750"/>
                  </a:lnTo>
                  <a:lnTo>
                    <a:pt x="213" y="748"/>
                  </a:lnTo>
                  <a:lnTo>
                    <a:pt x="216" y="748"/>
                  </a:lnTo>
                  <a:lnTo>
                    <a:pt x="223" y="746"/>
                  </a:lnTo>
                  <a:lnTo>
                    <a:pt x="232" y="748"/>
                  </a:lnTo>
                  <a:lnTo>
                    <a:pt x="235" y="748"/>
                  </a:lnTo>
                  <a:lnTo>
                    <a:pt x="235" y="746"/>
                  </a:lnTo>
                  <a:lnTo>
                    <a:pt x="235" y="746"/>
                  </a:lnTo>
                  <a:lnTo>
                    <a:pt x="232" y="743"/>
                  </a:lnTo>
                  <a:lnTo>
                    <a:pt x="232" y="743"/>
                  </a:lnTo>
                  <a:lnTo>
                    <a:pt x="232" y="743"/>
                  </a:lnTo>
                  <a:lnTo>
                    <a:pt x="235" y="741"/>
                  </a:lnTo>
                  <a:lnTo>
                    <a:pt x="235" y="741"/>
                  </a:lnTo>
                  <a:lnTo>
                    <a:pt x="237" y="741"/>
                  </a:lnTo>
                  <a:lnTo>
                    <a:pt x="239" y="741"/>
                  </a:lnTo>
                  <a:lnTo>
                    <a:pt x="244" y="741"/>
                  </a:lnTo>
                  <a:lnTo>
                    <a:pt x="246" y="741"/>
                  </a:lnTo>
                  <a:lnTo>
                    <a:pt x="256" y="746"/>
                  </a:lnTo>
                  <a:lnTo>
                    <a:pt x="258" y="746"/>
                  </a:lnTo>
                  <a:lnTo>
                    <a:pt x="261" y="746"/>
                  </a:lnTo>
                  <a:lnTo>
                    <a:pt x="263" y="743"/>
                  </a:lnTo>
                  <a:lnTo>
                    <a:pt x="265" y="743"/>
                  </a:lnTo>
                  <a:lnTo>
                    <a:pt x="265" y="743"/>
                  </a:lnTo>
                  <a:lnTo>
                    <a:pt x="265" y="741"/>
                  </a:lnTo>
                  <a:lnTo>
                    <a:pt x="265" y="741"/>
                  </a:lnTo>
                  <a:lnTo>
                    <a:pt x="268" y="741"/>
                  </a:lnTo>
                  <a:lnTo>
                    <a:pt x="270" y="741"/>
                  </a:lnTo>
                  <a:lnTo>
                    <a:pt x="270" y="741"/>
                  </a:lnTo>
                  <a:lnTo>
                    <a:pt x="273" y="741"/>
                  </a:lnTo>
                  <a:lnTo>
                    <a:pt x="275" y="741"/>
                  </a:lnTo>
                  <a:lnTo>
                    <a:pt x="280" y="743"/>
                  </a:lnTo>
                  <a:lnTo>
                    <a:pt x="282" y="743"/>
                  </a:lnTo>
                  <a:lnTo>
                    <a:pt x="284" y="743"/>
                  </a:lnTo>
                  <a:lnTo>
                    <a:pt x="287" y="741"/>
                  </a:lnTo>
                  <a:lnTo>
                    <a:pt x="289" y="738"/>
                  </a:lnTo>
                  <a:lnTo>
                    <a:pt x="289" y="738"/>
                  </a:lnTo>
                  <a:lnTo>
                    <a:pt x="291" y="738"/>
                  </a:lnTo>
                  <a:lnTo>
                    <a:pt x="291" y="736"/>
                  </a:lnTo>
                  <a:lnTo>
                    <a:pt x="291" y="734"/>
                  </a:lnTo>
                  <a:lnTo>
                    <a:pt x="291" y="734"/>
                  </a:lnTo>
                  <a:lnTo>
                    <a:pt x="291" y="731"/>
                  </a:lnTo>
                  <a:lnTo>
                    <a:pt x="294" y="731"/>
                  </a:lnTo>
                  <a:lnTo>
                    <a:pt x="301" y="729"/>
                  </a:lnTo>
                  <a:lnTo>
                    <a:pt x="303" y="729"/>
                  </a:lnTo>
                  <a:lnTo>
                    <a:pt x="303" y="729"/>
                  </a:lnTo>
                  <a:lnTo>
                    <a:pt x="303" y="729"/>
                  </a:lnTo>
                  <a:lnTo>
                    <a:pt x="301" y="727"/>
                  </a:lnTo>
                  <a:lnTo>
                    <a:pt x="301" y="727"/>
                  </a:lnTo>
                  <a:lnTo>
                    <a:pt x="301" y="724"/>
                  </a:lnTo>
                  <a:lnTo>
                    <a:pt x="303" y="724"/>
                  </a:lnTo>
                  <a:lnTo>
                    <a:pt x="303" y="722"/>
                  </a:lnTo>
                  <a:lnTo>
                    <a:pt x="306" y="722"/>
                  </a:lnTo>
                  <a:lnTo>
                    <a:pt x="310" y="722"/>
                  </a:lnTo>
                  <a:lnTo>
                    <a:pt x="313" y="722"/>
                  </a:lnTo>
                  <a:lnTo>
                    <a:pt x="317" y="722"/>
                  </a:lnTo>
                  <a:lnTo>
                    <a:pt x="320" y="722"/>
                  </a:lnTo>
                  <a:lnTo>
                    <a:pt x="322" y="719"/>
                  </a:lnTo>
                  <a:lnTo>
                    <a:pt x="325" y="717"/>
                  </a:lnTo>
                  <a:lnTo>
                    <a:pt x="325" y="717"/>
                  </a:lnTo>
                  <a:lnTo>
                    <a:pt x="327" y="717"/>
                  </a:lnTo>
                  <a:lnTo>
                    <a:pt x="327" y="717"/>
                  </a:lnTo>
                  <a:lnTo>
                    <a:pt x="329" y="717"/>
                  </a:lnTo>
                  <a:lnTo>
                    <a:pt x="334" y="719"/>
                  </a:lnTo>
                  <a:lnTo>
                    <a:pt x="336" y="719"/>
                  </a:lnTo>
                  <a:lnTo>
                    <a:pt x="336" y="719"/>
                  </a:lnTo>
                  <a:lnTo>
                    <a:pt x="336" y="719"/>
                  </a:lnTo>
                  <a:lnTo>
                    <a:pt x="336" y="717"/>
                  </a:lnTo>
                  <a:lnTo>
                    <a:pt x="334" y="717"/>
                  </a:lnTo>
                  <a:lnTo>
                    <a:pt x="334" y="717"/>
                  </a:lnTo>
                  <a:lnTo>
                    <a:pt x="336" y="717"/>
                  </a:lnTo>
                  <a:lnTo>
                    <a:pt x="339" y="717"/>
                  </a:lnTo>
                  <a:lnTo>
                    <a:pt x="339" y="717"/>
                  </a:lnTo>
                  <a:lnTo>
                    <a:pt x="339" y="717"/>
                  </a:lnTo>
                  <a:lnTo>
                    <a:pt x="336" y="717"/>
                  </a:lnTo>
                  <a:lnTo>
                    <a:pt x="336" y="719"/>
                  </a:lnTo>
                  <a:lnTo>
                    <a:pt x="339" y="719"/>
                  </a:lnTo>
                  <a:lnTo>
                    <a:pt x="339" y="719"/>
                  </a:lnTo>
                  <a:lnTo>
                    <a:pt x="339" y="719"/>
                  </a:lnTo>
                  <a:lnTo>
                    <a:pt x="339" y="719"/>
                  </a:lnTo>
                  <a:lnTo>
                    <a:pt x="341" y="722"/>
                  </a:lnTo>
                  <a:lnTo>
                    <a:pt x="346" y="722"/>
                  </a:lnTo>
                  <a:lnTo>
                    <a:pt x="346" y="722"/>
                  </a:lnTo>
                  <a:lnTo>
                    <a:pt x="346" y="722"/>
                  </a:lnTo>
                  <a:lnTo>
                    <a:pt x="348" y="722"/>
                  </a:lnTo>
                  <a:lnTo>
                    <a:pt x="348" y="722"/>
                  </a:lnTo>
                  <a:lnTo>
                    <a:pt x="351" y="722"/>
                  </a:lnTo>
                  <a:lnTo>
                    <a:pt x="351" y="722"/>
                  </a:lnTo>
                  <a:lnTo>
                    <a:pt x="351" y="724"/>
                  </a:lnTo>
                  <a:lnTo>
                    <a:pt x="351" y="722"/>
                  </a:lnTo>
                  <a:lnTo>
                    <a:pt x="351" y="722"/>
                  </a:lnTo>
                  <a:lnTo>
                    <a:pt x="351" y="722"/>
                  </a:lnTo>
                  <a:lnTo>
                    <a:pt x="351" y="722"/>
                  </a:lnTo>
                  <a:lnTo>
                    <a:pt x="348" y="722"/>
                  </a:lnTo>
                  <a:lnTo>
                    <a:pt x="348" y="719"/>
                  </a:lnTo>
                  <a:lnTo>
                    <a:pt x="348" y="719"/>
                  </a:lnTo>
                  <a:lnTo>
                    <a:pt x="348" y="719"/>
                  </a:lnTo>
                  <a:lnTo>
                    <a:pt x="351" y="719"/>
                  </a:lnTo>
                  <a:lnTo>
                    <a:pt x="351" y="719"/>
                  </a:lnTo>
                  <a:lnTo>
                    <a:pt x="351" y="722"/>
                  </a:lnTo>
                  <a:lnTo>
                    <a:pt x="353" y="722"/>
                  </a:lnTo>
                  <a:lnTo>
                    <a:pt x="353" y="722"/>
                  </a:lnTo>
                  <a:lnTo>
                    <a:pt x="370" y="724"/>
                  </a:lnTo>
                  <a:lnTo>
                    <a:pt x="370" y="724"/>
                  </a:lnTo>
                  <a:lnTo>
                    <a:pt x="370" y="724"/>
                  </a:lnTo>
                  <a:lnTo>
                    <a:pt x="370" y="724"/>
                  </a:lnTo>
                  <a:lnTo>
                    <a:pt x="367" y="722"/>
                  </a:lnTo>
                  <a:lnTo>
                    <a:pt x="370" y="719"/>
                  </a:lnTo>
                  <a:lnTo>
                    <a:pt x="370" y="719"/>
                  </a:lnTo>
                  <a:lnTo>
                    <a:pt x="370" y="719"/>
                  </a:lnTo>
                  <a:lnTo>
                    <a:pt x="372" y="719"/>
                  </a:lnTo>
                  <a:lnTo>
                    <a:pt x="381" y="717"/>
                  </a:lnTo>
                  <a:lnTo>
                    <a:pt x="384" y="717"/>
                  </a:lnTo>
                  <a:lnTo>
                    <a:pt x="393" y="719"/>
                  </a:lnTo>
                  <a:lnTo>
                    <a:pt x="398" y="719"/>
                  </a:lnTo>
                  <a:lnTo>
                    <a:pt x="400" y="719"/>
                  </a:lnTo>
                  <a:lnTo>
                    <a:pt x="400" y="719"/>
                  </a:lnTo>
                  <a:lnTo>
                    <a:pt x="412" y="722"/>
                  </a:lnTo>
                  <a:lnTo>
                    <a:pt x="414" y="722"/>
                  </a:lnTo>
                  <a:lnTo>
                    <a:pt x="414" y="724"/>
                  </a:lnTo>
                  <a:lnTo>
                    <a:pt x="417" y="724"/>
                  </a:lnTo>
                  <a:lnTo>
                    <a:pt x="422" y="724"/>
                  </a:lnTo>
                  <a:lnTo>
                    <a:pt x="424" y="724"/>
                  </a:lnTo>
                  <a:lnTo>
                    <a:pt x="426" y="727"/>
                  </a:lnTo>
                  <a:lnTo>
                    <a:pt x="429" y="727"/>
                  </a:lnTo>
                  <a:lnTo>
                    <a:pt x="433" y="729"/>
                  </a:lnTo>
                  <a:lnTo>
                    <a:pt x="433" y="729"/>
                  </a:lnTo>
                  <a:lnTo>
                    <a:pt x="436" y="729"/>
                  </a:lnTo>
                  <a:lnTo>
                    <a:pt x="438" y="729"/>
                  </a:lnTo>
                  <a:lnTo>
                    <a:pt x="440" y="729"/>
                  </a:lnTo>
                  <a:lnTo>
                    <a:pt x="445" y="729"/>
                  </a:lnTo>
                  <a:lnTo>
                    <a:pt x="445" y="729"/>
                  </a:lnTo>
                  <a:lnTo>
                    <a:pt x="448" y="731"/>
                  </a:lnTo>
                  <a:lnTo>
                    <a:pt x="448" y="731"/>
                  </a:lnTo>
                  <a:lnTo>
                    <a:pt x="448" y="731"/>
                  </a:lnTo>
                  <a:lnTo>
                    <a:pt x="448" y="729"/>
                  </a:lnTo>
                  <a:lnTo>
                    <a:pt x="448" y="729"/>
                  </a:lnTo>
                  <a:lnTo>
                    <a:pt x="448" y="729"/>
                  </a:lnTo>
                  <a:lnTo>
                    <a:pt x="448" y="729"/>
                  </a:lnTo>
                  <a:lnTo>
                    <a:pt x="448" y="729"/>
                  </a:lnTo>
                  <a:lnTo>
                    <a:pt x="448" y="727"/>
                  </a:lnTo>
                  <a:lnTo>
                    <a:pt x="448" y="727"/>
                  </a:lnTo>
                  <a:lnTo>
                    <a:pt x="450" y="724"/>
                  </a:lnTo>
                  <a:lnTo>
                    <a:pt x="450" y="724"/>
                  </a:lnTo>
                  <a:lnTo>
                    <a:pt x="452" y="722"/>
                  </a:lnTo>
                  <a:lnTo>
                    <a:pt x="452" y="722"/>
                  </a:lnTo>
                  <a:lnTo>
                    <a:pt x="450" y="719"/>
                  </a:lnTo>
                  <a:lnTo>
                    <a:pt x="452" y="717"/>
                  </a:lnTo>
                  <a:lnTo>
                    <a:pt x="452" y="717"/>
                  </a:lnTo>
                  <a:lnTo>
                    <a:pt x="457" y="715"/>
                  </a:lnTo>
                  <a:lnTo>
                    <a:pt x="462" y="715"/>
                  </a:lnTo>
                  <a:lnTo>
                    <a:pt x="467" y="715"/>
                  </a:lnTo>
                  <a:lnTo>
                    <a:pt x="471" y="717"/>
                  </a:lnTo>
                  <a:lnTo>
                    <a:pt x="474" y="717"/>
                  </a:lnTo>
                  <a:lnTo>
                    <a:pt x="474" y="719"/>
                  </a:lnTo>
                  <a:lnTo>
                    <a:pt x="476" y="719"/>
                  </a:lnTo>
                  <a:lnTo>
                    <a:pt x="478" y="719"/>
                  </a:lnTo>
                  <a:lnTo>
                    <a:pt x="478" y="719"/>
                  </a:lnTo>
                  <a:lnTo>
                    <a:pt x="481" y="719"/>
                  </a:lnTo>
                  <a:lnTo>
                    <a:pt x="483" y="719"/>
                  </a:lnTo>
                  <a:lnTo>
                    <a:pt x="485" y="719"/>
                  </a:lnTo>
                  <a:lnTo>
                    <a:pt x="488" y="722"/>
                  </a:lnTo>
                  <a:lnTo>
                    <a:pt x="490" y="719"/>
                  </a:lnTo>
                  <a:lnTo>
                    <a:pt x="490" y="719"/>
                  </a:lnTo>
                  <a:lnTo>
                    <a:pt x="490" y="719"/>
                  </a:lnTo>
                  <a:lnTo>
                    <a:pt x="493" y="719"/>
                  </a:lnTo>
                  <a:lnTo>
                    <a:pt x="493" y="719"/>
                  </a:lnTo>
                  <a:lnTo>
                    <a:pt x="493" y="719"/>
                  </a:lnTo>
                  <a:lnTo>
                    <a:pt x="493" y="719"/>
                  </a:lnTo>
                  <a:lnTo>
                    <a:pt x="493" y="719"/>
                  </a:lnTo>
                  <a:lnTo>
                    <a:pt x="493" y="717"/>
                  </a:lnTo>
                  <a:lnTo>
                    <a:pt x="490" y="715"/>
                  </a:lnTo>
                  <a:lnTo>
                    <a:pt x="490" y="715"/>
                  </a:lnTo>
                  <a:lnTo>
                    <a:pt x="490" y="715"/>
                  </a:lnTo>
                  <a:lnTo>
                    <a:pt x="488" y="715"/>
                  </a:lnTo>
                  <a:lnTo>
                    <a:pt x="488" y="712"/>
                  </a:lnTo>
                  <a:lnTo>
                    <a:pt x="488" y="712"/>
                  </a:lnTo>
                  <a:lnTo>
                    <a:pt x="490" y="708"/>
                  </a:lnTo>
                  <a:lnTo>
                    <a:pt x="490" y="705"/>
                  </a:lnTo>
                  <a:lnTo>
                    <a:pt x="493" y="705"/>
                  </a:lnTo>
                  <a:lnTo>
                    <a:pt x="493" y="703"/>
                  </a:lnTo>
                  <a:lnTo>
                    <a:pt x="497" y="701"/>
                  </a:lnTo>
                  <a:lnTo>
                    <a:pt x="502" y="701"/>
                  </a:lnTo>
                  <a:lnTo>
                    <a:pt x="507" y="698"/>
                  </a:lnTo>
                  <a:lnTo>
                    <a:pt x="514" y="701"/>
                  </a:lnTo>
                  <a:lnTo>
                    <a:pt x="521" y="701"/>
                  </a:lnTo>
                  <a:lnTo>
                    <a:pt x="523" y="703"/>
                  </a:lnTo>
                  <a:lnTo>
                    <a:pt x="523" y="703"/>
                  </a:lnTo>
                  <a:lnTo>
                    <a:pt x="526" y="703"/>
                  </a:lnTo>
                  <a:lnTo>
                    <a:pt x="526" y="703"/>
                  </a:lnTo>
                  <a:lnTo>
                    <a:pt x="528" y="703"/>
                  </a:lnTo>
                  <a:lnTo>
                    <a:pt x="533" y="703"/>
                  </a:lnTo>
                  <a:lnTo>
                    <a:pt x="535" y="703"/>
                  </a:lnTo>
                  <a:lnTo>
                    <a:pt x="538" y="703"/>
                  </a:lnTo>
                  <a:lnTo>
                    <a:pt x="542" y="698"/>
                  </a:lnTo>
                  <a:lnTo>
                    <a:pt x="542" y="698"/>
                  </a:lnTo>
                  <a:lnTo>
                    <a:pt x="542" y="698"/>
                  </a:lnTo>
                  <a:lnTo>
                    <a:pt x="545" y="698"/>
                  </a:lnTo>
                  <a:lnTo>
                    <a:pt x="545" y="698"/>
                  </a:lnTo>
                  <a:lnTo>
                    <a:pt x="545" y="698"/>
                  </a:lnTo>
                  <a:lnTo>
                    <a:pt x="549" y="696"/>
                  </a:lnTo>
                  <a:lnTo>
                    <a:pt x="552" y="693"/>
                  </a:lnTo>
                  <a:lnTo>
                    <a:pt x="554" y="693"/>
                  </a:lnTo>
                  <a:lnTo>
                    <a:pt x="556" y="693"/>
                  </a:lnTo>
                  <a:lnTo>
                    <a:pt x="559" y="691"/>
                  </a:lnTo>
                  <a:lnTo>
                    <a:pt x="559" y="691"/>
                  </a:lnTo>
                  <a:lnTo>
                    <a:pt x="561" y="691"/>
                  </a:lnTo>
                  <a:lnTo>
                    <a:pt x="561" y="691"/>
                  </a:lnTo>
                  <a:lnTo>
                    <a:pt x="566" y="689"/>
                  </a:lnTo>
                  <a:lnTo>
                    <a:pt x="568" y="686"/>
                  </a:lnTo>
                  <a:lnTo>
                    <a:pt x="568" y="686"/>
                  </a:lnTo>
                  <a:lnTo>
                    <a:pt x="568" y="686"/>
                  </a:lnTo>
                  <a:lnTo>
                    <a:pt x="568" y="686"/>
                  </a:lnTo>
                  <a:lnTo>
                    <a:pt x="568" y="686"/>
                  </a:lnTo>
                  <a:lnTo>
                    <a:pt x="568" y="686"/>
                  </a:lnTo>
                  <a:lnTo>
                    <a:pt x="568" y="684"/>
                  </a:lnTo>
                  <a:lnTo>
                    <a:pt x="571" y="684"/>
                  </a:lnTo>
                  <a:lnTo>
                    <a:pt x="575" y="682"/>
                  </a:lnTo>
                  <a:lnTo>
                    <a:pt x="575" y="682"/>
                  </a:lnTo>
                  <a:lnTo>
                    <a:pt x="580" y="677"/>
                  </a:lnTo>
                  <a:lnTo>
                    <a:pt x="580" y="677"/>
                  </a:lnTo>
                  <a:lnTo>
                    <a:pt x="580" y="677"/>
                  </a:lnTo>
                  <a:lnTo>
                    <a:pt x="580" y="677"/>
                  </a:lnTo>
                  <a:lnTo>
                    <a:pt x="580" y="677"/>
                  </a:lnTo>
                  <a:lnTo>
                    <a:pt x="582" y="677"/>
                  </a:lnTo>
                  <a:lnTo>
                    <a:pt x="582" y="677"/>
                  </a:lnTo>
                  <a:lnTo>
                    <a:pt x="582" y="677"/>
                  </a:lnTo>
                  <a:lnTo>
                    <a:pt x="585" y="675"/>
                  </a:lnTo>
                  <a:lnTo>
                    <a:pt x="587" y="672"/>
                  </a:lnTo>
                  <a:lnTo>
                    <a:pt x="587" y="672"/>
                  </a:lnTo>
                  <a:lnTo>
                    <a:pt x="587" y="672"/>
                  </a:lnTo>
                  <a:lnTo>
                    <a:pt x="590" y="672"/>
                  </a:lnTo>
                  <a:lnTo>
                    <a:pt x="590" y="672"/>
                  </a:lnTo>
                  <a:lnTo>
                    <a:pt x="590" y="672"/>
                  </a:lnTo>
                  <a:lnTo>
                    <a:pt x="590" y="670"/>
                  </a:lnTo>
                  <a:lnTo>
                    <a:pt x="592" y="670"/>
                  </a:lnTo>
                  <a:lnTo>
                    <a:pt x="592" y="670"/>
                  </a:lnTo>
                  <a:lnTo>
                    <a:pt x="594" y="667"/>
                  </a:lnTo>
                  <a:lnTo>
                    <a:pt x="597" y="665"/>
                  </a:lnTo>
                  <a:lnTo>
                    <a:pt x="601" y="660"/>
                  </a:lnTo>
                  <a:lnTo>
                    <a:pt x="604" y="660"/>
                  </a:lnTo>
                  <a:lnTo>
                    <a:pt x="606" y="658"/>
                  </a:lnTo>
                  <a:lnTo>
                    <a:pt x="606" y="658"/>
                  </a:lnTo>
                  <a:lnTo>
                    <a:pt x="606" y="658"/>
                  </a:lnTo>
                  <a:lnTo>
                    <a:pt x="608" y="658"/>
                  </a:lnTo>
                  <a:lnTo>
                    <a:pt x="611" y="656"/>
                  </a:lnTo>
                  <a:lnTo>
                    <a:pt x="611" y="656"/>
                  </a:lnTo>
                  <a:lnTo>
                    <a:pt x="611" y="656"/>
                  </a:lnTo>
                  <a:lnTo>
                    <a:pt x="611" y="656"/>
                  </a:lnTo>
                  <a:lnTo>
                    <a:pt x="611" y="656"/>
                  </a:lnTo>
                  <a:lnTo>
                    <a:pt x="611" y="656"/>
                  </a:lnTo>
                  <a:lnTo>
                    <a:pt x="613" y="653"/>
                  </a:lnTo>
                  <a:lnTo>
                    <a:pt x="613" y="653"/>
                  </a:lnTo>
                  <a:lnTo>
                    <a:pt x="616" y="653"/>
                  </a:lnTo>
                  <a:lnTo>
                    <a:pt x="620" y="648"/>
                  </a:lnTo>
                  <a:lnTo>
                    <a:pt x="620" y="646"/>
                  </a:lnTo>
                  <a:lnTo>
                    <a:pt x="623" y="646"/>
                  </a:lnTo>
                  <a:lnTo>
                    <a:pt x="623" y="644"/>
                  </a:lnTo>
                  <a:lnTo>
                    <a:pt x="623" y="641"/>
                  </a:lnTo>
                  <a:lnTo>
                    <a:pt x="625" y="641"/>
                  </a:lnTo>
                  <a:lnTo>
                    <a:pt x="627" y="639"/>
                  </a:lnTo>
                  <a:lnTo>
                    <a:pt x="630" y="639"/>
                  </a:lnTo>
                  <a:lnTo>
                    <a:pt x="632" y="637"/>
                  </a:lnTo>
                  <a:lnTo>
                    <a:pt x="635" y="634"/>
                  </a:lnTo>
                  <a:lnTo>
                    <a:pt x="635" y="634"/>
                  </a:lnTo>
                  <a:lnTo>
                    <a:pt x="635" y="634"/>
                  </a:lnTo>
                  <a:lnTo>
                    <a:pt x="637" y="632"/>
                  </a:lnTo>
                  <a:lnTo>
                    <a:pt x="639" y="632"/>
                  </a:lnTo>
                  <a:lnTo>
                    <a:pt x="639" y="630"/>
                  </a:lnTo>
                  <a:lnTo>
                    <a:pt x="646" y="627"/>
                  </a:lnTo>
                  <a:lnTo>
                    <a:pt x="646" y="625"/>
                  </a:lnTo>
                  <a:lnTo>
                    <a:pt x="646" y="625"/>
                  </a:lnTo>
                  <a:lnTo>
                    <a:pt x="646" y="622"/>
                  </a:lnTo>
                  <a:lnTo>
                    <a:pt x="649" y="620"/>
                  </a:lnTo>
                  <a:lnTo>
                    <a:pt x="649" y="620"/>
                  </a:lnTo>
                  <a:lnTo>
                    <a:pt x="651" y="620"/>
                  </a:lnTo>
                  <a:lnTo>
                    <a:pt x="651" y="620"/>
                  </a:lnTo>
                  <a:lnTo>
                    <a:pt x="651" y="618"/>
                  </a:lnTo>
                  <a:lnTo>
                    <a:pt x="658" y="611"/>
                  </a:lnTo>
                  <a:lnTo>
                    <a:pt x="661" y="611"/>
                  </a:lnTo>
                  <a:lnTo>
                    <a:pt x="663" y="608"/>
                  </a:lnTo>
                  <a:lnTo>
                    <a:pt x="668" y="601"/>
                  </a:lnTo>
                  <a:lnTo>
                    <a:pt x="675" y="594"/>
                  </a:lnTo>
                  <a:lnTo>
                    <a:pt x="677" y="592"/>
                  </a:lnTo>
                  <a:lnTo>
                    <a:pt x="677" y="592"/>
                  </a:lnTo>
                  <a:lnTo>
                    <a:pt x="677" y="589"/>
                  </a:lnTo>
                  <a:lnTo>
                    <a:pt x="677" y="589"/>
                  </a:lnTo>
                  <a:lnTo>
                    <a:pt x="682" y="587"/>
                  </a:lnTo>
                  <a:lnTo>
                    <a:pt x="682" y="587"/>
                  </a:lnTo>
                  <a:lnTo>
                    <a:pt x="682" y="587"/>
                  </a:lnTo>
                  <a:lnTo>
                    <a:pt x="682" y="587"/>
                  </a:lnTo>
                  <a:lnTo>
                    <a:pt x="682" y="585"/>
                  </a:lnTo>
                  <a:lnTo>
                    <a:pt x="682" y="585"/>
                  </a:lnTo>
                  <a:lnTo>
                    <a:pt x="684" y="585"/>
                  </a:lnTo>
                  <a:lnTo>
                    <a:pt x="684" y="582"/>
                  </a:lnTo>
                  <a:lnTo>
                    <a:pt x="684" y="582"/>
                  </a:lnTo>
                  <a:lnTo>
                    <a:pt x="684" y="580"/>
                  </a:lnTo>
                  <a:lnTo>
                    <a:pt x="687" y="580"/>
                  </a:lnTo>
                  <a:lnTo>
                    <a:pt x="689" y="577"/>
                  </a:lnTo>
                  <a:lnTo>
                    <a:pt x="689" y="577"/>
                  </a:lnTo>
                  <a:lnTo>
                    <a:pt x="689" y="575"/>
                  </a:lnTo>
                  <a:lnTo>
                    <a:pt x="689" y="575"/>
                  </a:lnTo>
                  <a:lnTo>
                    <a:pt x="691" y="575"/>
                  </a:lnTo>
                  <a:lnTo>
                    <a:pt x="691" y="573"/>
                  </a:lnTo>
                  <a:lnTo>
                    <a:pt x="691" y="570"/>
                  </a:lnTo>
                  <a:lnTo>
                    <a:pt x="691" y="570"/>
                  </a:lnTo>
                  <a:lnTo>
                    <a:pt x="691" y="570"/>
                  </a:lnTo>
                  <a:lnTo>
                    <a:pt x="691" y="570"/>
                  </a:lnTo>
                  <a:lnTo>
                    <a:pt x="691" y="570"/>
                  </a:lnTo>
                  <a:lnTo>
                    <a:pt x="691" y="570"/>
                  </a:lnTo>
                  <a:lnTo>
                    <a:pt x="694" y="570"/>
                  </a:lnTo>
                  <a:lnTo>
                    <a:pt x="694" y="570"/>
                  </a:lnTo>
                  <a:lnTo>
                    <a:pt x="694" y="570"/>
                  </a:lnTo>
                  <a:lnTo>
                    <a:pt x="694" y="570"/>
                  </a:lnTo>
                  <a:lnTo>
                    <a:pt x="696" y="568"/>
                  </a:lnTo>
                  <a:lnTo>
                    <a:pt x="698" y="568"/>
                  </a:lnTo>
                  <a:lnTo>
                    <a:pt x="698" y="568"/>
                  </a:lnTo>
                  <a:lnTo>
                    <a:pt x="701" y="566"/>
                  </a:lnTo>
                  <a:lnTo>
                    <a:pt x="701" y="566"/>
                  </a:lnTo>
                  <a:lnTo>
                    <a:pt x="703" y="566"/>
                  </a:lnTo>
                  <a:lnTo>
                    <a:pt x="703" y="566"/>
                  </a:lnTo>
                  <a:lnTo>
                    <a:pt x="703" y="563"/>
                  </a:lnTo>
                  <a:lnTo>
                    <a:pt x="703" y="563"/>
                  </a:lnTo>
                  <a:lnTo>
                    <a:pt x="703" y="563"/>
                  </a:lnTo>
                  <a:lnTo>
                    <a:pt x="706" y="563"/>
                  </a:lnTo>
                  <a:lnTo>
                    <a:pt x="706" y="561"/>
                  </a:lnTo>
                  <a:lnTo>
                    <a:pt x="708" y="559"/>
                  </a:lnTo>
                  <a:lnTo>
                    <a:pt x="710" y="556"/>
                  </a:lnTo>
                  <a:lnTo>
                    <a:pt x="710" y="556"/>
                  </a:lnTo>
                  <a:lnTo>
                    <a:pt x="713" y="556"/>
                  </a:lnTo>
                  <a:lnTo>
                    <a:pt x="715" y="554"/>
                  </a:lnTo>
                  <a:lnTo>
                    <a:pt x="715" y="554"/>
                  </a:lnTo>
                  <a:lnTo>
                    <a:pt x="724" y="547"/>
                  </a:lnTo>
                  <a:lnTo>
                    <a:pt x="727" y="542"/>
                  </a:lnTo>
                  <a:lnTo>
                    <a:pt x="729" y="540"/>
                  </a:lnTo>
                  <a:lnTo>
                    <a:pt x="729" y="537"/>
                  </a:lnTo>
                  <a:lnTo>
                    <a:pt x="734" y="533"/>
                  </a:lnTo>
                  <a:lnTo>
                    <a:pt x="739" y="525"/>
                  </a:lnTo>
                  <a:lnTo>
                    <a:pt x="741" y="523"/>
                  </a:lnTo>
                  <a:lnTo>
                    <a:pt x="741" y="523"/>
                  </a:lnTo>
                  <a:lnTo>
                    <a:pt x="741" y="521"/>
                  </a:lnTo>
                  <a:lnTo>
                    <a:pt x="743" y="521"/>
                  </a:lnTo>
                  <a:lnTo>
                    <a:pt x="743" y="518"/>
                  </a:lnTo>
                  <a:lnTo>
                    <a:pt x="753" y="502"/>
                  </a:lnTo>
                  <a:lnTo>
                    <a:pt x="755" y="499"/>
                  </a:lnTo>
                  <a:lnTo>
                    <a:pt x="755" y="499"/>
                  </a:lnTo>
                  <a:lnTo>
                    <a:pt x="755" y="497"/>
                  </a:lnTo>
                  <a:lnTo>
                    <a:pt x="758" y="495"/>
                  </a:lnTo>
                  <a:lnTo>
                    <a:pt x="765" y="480"/>
                  </a:lnTo>
                  <a:lnTo>
                    <a:pt x="767" y="473"/>
                  </a:lnTo>
                  <a:lnTo>
                    <a:pt x="772" y="469"/>
                  </a:lnTo>
                  <a:lnTo>
                    <a:pt x="772" y="469"/>
                  </a:lnTo>
                  <a:lnTo>
                    <a:pt x="779" y="462"/>
                  </a:lnTo>
                  <a:lnTo>
                    <a:pt x="779" y="462"/>
                  </a:lnTo>
                  <a:lnTo>
                    <a:pt x="779" y="459"/>
                  </a:lnTo>
                  <a:lnTo>
                    <a:pt x="779" y="459"/>
                  </a:lnTo>
                  <a:lnTo>
                    <a:pt x="779" y="459"/>
                  </a:lnTo>
                  <a:lnTo>
                    <a:pt x="779" y="459"/>
                  </a:lnTo>
                  <a:lnTo>
                    <a:pt x="779" y="459"/>
                  </a:lnTo>
                  <a:lnTo>
                    <a:pt x="776" y="459"/>
                  </a:lnTo>
                  <a:lnTo>
                    <a:pt x="776" y="462"/>
                  </a:lnTo>
                  <a:lnTo>
                    <a:pt x="776" y="459"/>
                  </a:lnTo>
                  <a:lnTo>
                    <a:pt x="776" y="459"/>
                  </a:lnTo>
                  <a:lnTo>
                    <a:pt x="779" y="459"/>
                  </a:lnTo>
                  <a:lnTo>
                    <a:pt x="779" y="457"/>
                  </a:lnTo>
                  <a:lnTo>
                    <a:pt x="779" y="454"/>
                  </a:lnTo>
                  <a:lnTo>
                    <a:pt x="786" y="440"/>
                  </a:lnTo>
                  <a:lnTo>
                    <a:pt x="793" y="431"/>
                  </a:lnTo>
                  <a:lnTo>
                    <a:pt x="793" y="428"/>
                  </a:lnTo>
                  <a:lnTo>
                    <a:pt x="795" y="428"/>
                  </a:lnTo>
                  <a:lnTo>
                    <a:pt x="795" y="428"/>
                  </a:lnTo>
                  <a:lnTo>
                    <a:pt x="795" y="428"/>
                  </a:lnTo>
                  <a:lnTo>
                    <a:pt x="795" y="426"/>
                  </a:lnTo>
                  <a:lnTo>
                    <a:pt x="795" y="426"/>
                  </a:lnTo>
                  <a:lnTo>
                    <a:pt x="798" y="426"/>
                  </a:lnTo>
                  <a:lnTo>
                    <a:pt x="798" y="424"/>
                  </a:lnTo>
                  <a:lnTo>
                    <a:pt x="800" y="424"/>
                  </a:lnTo>
                  <a:lnTo>
                    <a:pt x="803" y="421"/>
                  </a:lnTo>
                  <a:lnTo>
                    <a:pt x="803" y="419"/>
                  </a:lnTo>
                  <a:lnTo>
                    <a:pt x="803" y="419"/>
                  </a:lnTo>
                  <a:lnTo>
                    <a:pt x="803" y="419"/>
                  </a:lnTo>
                  <a:lnTo>
                    <a:pt x="803" y="419"/>
                  </a:lnTo>
                  <a:lnTo>
                    <a:pt x="803" y="419"/>
                  </a:lnTo>
                  <a:lnTo>
                    <a:pt x="805" y="417"/>
                  </a:lnTo>
                  <a:lnTo>
                    <a:pt x="807" y="414"/>
                  </a:lnTo>
                  <a:lnTo>
                    <a:pt x="817" y="402"/>
                  </a:lnTo>
                  <a:lnTo>
                    <a:pt x="819" y="402"/>
                  </a:lnTo>
                  <a:lnTo>
                    <a:pt x="819" y="402"/>
                  </a:lnTo>
                  <a:lnTo>
                    <a:pt x="819" y="402"/>
                  </a:lnTo>
                  <a:lnTo>
                    <a:pt x="817" y="402"/>
                  </a:lnTo>
                  <a:lnTo>
                    <a:pt x="817" y="400"/>
                  </a:lnTo>
                  <a:lnTo>
                    <a:pt x="817" y="400"/>
                  </a:lnTo>
                  <a:lnTo>
                    <a:pt x="819" y="400"/>
                  </a:lnTo>
                  <a:lnTo>
                    <a:pt x="821" y="400"/>
                  </a:lnTo>
                  <a:lnTo>
                    <a:pt x="824" y="400"/>
                  </a:lnTo>
                  <a:lnTo>
                    <a:pt x="831" y="398"/>
                  </a:lnTo>
                  <a:lnTo>
                    <a:pt x="833" y="395"/>
                  </a:lnTo>
                  <a:lnTo>
                    <a:pt x="833" y="393"/>
                  </a:lnTo>
                  <a:lnTo>
                    <a:pt x="833" y="393"/>
                  </a:lnTo>
                  <a:lnTo>
                    <a:pt x="831" y="395"/>
                  </a:lnTo>
                  <a:lnTo>
                    <a:pt x="831" y="395"/>
                  </a:lnTo>
                  <a:lnTo>
                    <a:pt x="831" y="395"/>
                  </a:lnTo>
                  <a:lnTo>
                    <a:pt x="829" y="393"/>
                  </a:lnTo>
                  <a:lnTo>
                    <a:pt x="831" y="393"/>
                  </a:lnTo>
                  <a:lnTo>
                    <a:pt x="833" y="393"/>
                  </a:lnTo>
                  <a:lnTo>
                    <a:pt x="836" y="393"/>
                  </a:lnTo>
                  <a:lnTo>
                    <a:pt x="840" y="388"/>
                  </a:lnTo>
                  <a:lnTo>
                    <a:pt x="840" y="388"/>
                  </a:lnTo>
                  <a:lnTo>
                    <a:pt x="843" y="386"/>
                  </a:lnTo>
                  <a:lnTo>
                    <a:pt x="843" y="386"/>
                  </a:lnTo>
                  <a:lnTo>
                    <a:pt x="843" y="383"/>
                  </a:lnTo>
                  <a:lnTo>
                    <a:pt x="845" y="383"/>
                  </a:lnTo>
                  <a:lnTo>
                    <a:pt x="845" y="383"/>
                  </a:lnTo>
                  <a:lnTo>
                    <a:pt x="850" y="379"/>
                  </a:lnTo>
                  <a:lnTo>
                    <a:pt x="850" y="376"/>
                  </a:lnTo>
                  <a:lnTo>
                    <a:pt x="852" y="376"/>
                  </a:lnTo>
                  <a:lnTo>
                    <a:pt x="852" y="374"/>
                  </a:lnTo>
                  <a:lnTo>
                    <a:pt x="852" y="372"/>
                  </a:lnTo>
                  <a:lnTo>
                    <a:pt x="852" y="369"/>
                  </a:lnTo>
                  <a:lnTo>
                    <a:pt x="852" y="369"/>
                  </a:lnTo>
                  <a:lnTo>
                    <a:pt x="852" y="369"/>
                  </a:lnTo>
                  <a:lnTo>
                    <a:pt x="852" y="369"/>
                  </a:lnTo>
                  <a:lnTo>
                    <a:pt x="852" y="369"/>
                  </a:lnTo>
                  <a:lnTo>
                    <a:pt x="852" y="367"/>
                  </a:lnTo>
                  <a:lnTo>
                    <a:pt x="855" y="367"/>
                  </a:lnTo>
                  <a:lnTo>
                    <a:pt x="855" y="364"/>
                  </a:lnTo>
                  <a:lnTo>
                    <a:pt x="855" y="364"/>
                  </a:lnTo>
                  <a:lnTo>
                    <a:pt x="855" y="362"/>
                  </a:lnTo>
                  <a:lnTo>
                    <a:pt x="859" y="357"/>
                  </a:lnTo>
                  <a:lnTo>
                    <a:pt x="859" y="355"/>
                  </a:lnTo>
                  <a:lnTo>
                    <a:pt x="862" y="341"/>
                  </a:lnTo>
                  <a:lnTo>
                    <a:pt x="862" y="338"/>
                  </a:lnTo>
                  <a:lnTo>
                    <a:pt x="862" y="338"/>
                  </a:lnTo>
                  <a:lnTo>
                    <a:pt x="862" y="338"/>
                  </a:lnTo>
                  <a:lnTo>
                    <a:pt x="862" y="336"/>
                  </a:lnTo>
                  <a:lnTo>
                    <a:pt x="862" y="336"/>
                  </a:lnTo>
                  <a:lnTo>
                    <a:pt x="862" y="336"/>
                  </a:lnTo>
                  <a:lnTo>
                    <a:pt x="862" y="334"/>
                  </a:lnTo>
                  <a:lnTo>
                    <a:pt x="866" y="317"/>
                  </a:lnTo>
                  <a:lnTo>
                    <a:pt x="871" y="301"/>
                  </a:lnTo>
                  <a:lnTo>
                    <a:pt x="871" y="298"/>
                  </a:lnTo>
                  <a:lnTo>
                    <a:pt x="873" y="298"/>
                  </a:lnTo>
                  <a:lnTo>
                    <a:pt x="873" y="298"/>
                  </a:lnTo>
                  <a:lnTo>
                    <a:pt x="873" y="296"/>
                  </a:lnTo>
                  <a:lnTo>
                    <a:pt x="873" y="296"/>
                  </a:lnTo>
                  <a:lnTo>
                    <a:pt x="876" y="291"/>
                  </a:lnTo>
                  <a:lnTo>
                    <a:pt x="876" y="291"/>
                  </a:lnTo>
                  <a:lnTo>
                    <a:pt x="876" y="289"/>
                  </a:lnTo>
                  <a:lnTo>
                    <a:pt x="876" y="286"/>
                  </a:lnTo>
                  <a:lnTo>
                    <a:pt x="878" y="277"/>
                  </a:lnTo>
                  <a:lnTo>
                    <a:pt x="878" y="275"/>
                  </a:lnTo>
                  <a:lnTo>
                    <a:pt x="869" y="277"/>
                  </a:lnTo>
                  <a:close/>
                  <a:moveTo>
                    <a:pt x="694" y="426"/>
                  </a:moveTo>
                  <a:lnTo>
                    <a:pt x="691" y="428"/>
                  </a:lnTo>
                  <a:lnTo>
                    <a:pt x="691" y="428"/>
                  </a:lnTo>
                  <a:lnTo>
                    <a:pt x="691" y="431"/>
                  </a:lnTo>
                  <a:lnTo>
                    <a:pt x="691" y="431"/>
                  </a:lnTo>
                  <a:lnTo>
                    <a:pt x="691" y="431"/>
                  </a:lnTo>
                  <a:lnTo>
                    <a:pt x="691" y="433"/>
                  </a:lnTo>
                  <a:lnTo>
                    <a:pt x="689" y="433"/>
                  </a:lnTo>
                  <a:lnTo>
                    <a:pt x="687" y="433"/>
                  </a:lnTo>
                  <a:lnTo>
                    <a:pt x="687" y="433"/>
                  </a:lnTo>
                  <a:lnTo>
                    <a:pt x="684" y="435"/>
                  </a:lnTo>
                  <a:lnTo>
                    <a:pt x="684" y="435"/>
                  </a:lnTo>
                  <a:lnTo>
                    <a:pt x="684" y="438"/>
                  </a:lnTo>
                  <a:lnTo>
                    <a:pt x="684" y="438"/>
                  </a:lnTo>
                  <a:lnTo>
                    <a:pt x="684" y="440"/>
                  </a:lnTo>
                  <a:lnTo>
                    <a:pt x="687" y="440"/>
                  </a:lnTo>
                  <a:lnTo>
                    <a:pt x="684" y="440"/>
                  </a:lnTo>
                  <a:lnTo>
                    <a:pt x="684" y="443"/>
                  </a:lnTo>
                  <a:lnTo>
                    <a:pt x="684" y="443"/>
                  </a:lnTo>
                  <a:lnTo>
                    <a:pt x="684" y="443"/>
                  </a:lnTo>
                  <a:lnTo>
                    <a:pt x="679" y="445"/>
                  </a:lnTo>
                  <a:lnTo>
                    <a:pt x="677" y="445"/>
                  </a:lnTo>
                  <a:lnTo>
                    <a:pt x="677" y="447"/>
                  </a:lnTo>
                  <a:lnTo>
                    <a:pt x="677" y="450"/>
                  </a:lnTo>
                  <a:lnTo>
                    <a:pt x="675" y="452"/>
                  </a:lnTo>
                  <a:lnTo>
                    <a:pt x="675" y="452"/>
                  </a:lnTo>
                  <a:lnTo>
                    <a:pt x="675" y="452"/>
                  </a:lnTo>
                  <a:lnTo>
                    <a:pt x="675" y="454"/>
                  </a:lnTo>
                  <a:lnTo>
                    <a:pt x="675" y="457"/>
                  </a:lnTo>
                  <a:lnTo>
                    <a:pt x="677" y="457"/>
                  </a:lnTo>
                  <a:lnTo>
                    <a:pt x="677" y="457"/>
                  </a:lnTo>
                  <a:lnTo>
                    <a:pt x="677" y="457"/>
                  </a:lnTo>
                  <a:lnTo>
                    <a:pt x="677" y="459"/>
                  </a:lnTo>
                  <a:lnTo>
                    <a:pt x="677" y="459"/>
                  </a:lnTo>
                  <a:lnTo>
                    <a:pt x="677" y="462"/>
                  </a:lnTo>
                  <a:lnTo>
                    <a:pt x="677" y="462"/>
                  </a:lnTo>
                  <a:lnTo>
                    <a:pt x="677" y="462"/>
                  </a:lnTo>
                  <a:lnTo>
                    <a:pt x="677" y="462"/>
                  </a:lnTo>
                  <a:lnTo>
                    <a:pt x="675" y="462"/>
                  </a:lnTo>
                  <a:lnTo>
                    <a:pt x="675" y="462"/>
                  </a:lnTo>
                  <a:lnTo>
                    <a:pt x="670" y="466"/>
                  </a:lnTo>
                  <a:lnTo>
                    <a:pt x="668" y="466"/>
                  </a:lnTo>
                  <a:lnTo>
                    <a:pt x="663" y="471"/>
                  </a:lnTo>
                  <a:lnTo>
                    <a:pt x="658" y="471"/>
                  </a:lnTo>
                  <a:lnTo>
                    <a:pt x="656" y="473"/>
                  </a:lnTo>
                  <a:lnTo>
                    <a:pt x="651" y="476"/>
                  </a:lnTo>
                  <a:lnTo>
                    <a:pt x="649" y="476"/>
                  </a:lnTo>
                  <a:lnTo>
                    <a:pt x="646" y="473"/>
                  </a:lnTo>
                  <a:lnTo>
                    <a:pt x="644" y="473"/>
                  </a:lnTo>
                  <a:lnTo>
                    <a:pt x="644" y="473"/>
                  </a:lnTo>
                  <a:lnTo>
                    <a:pt x="642" y="476"/>
                  </a:lnTo>
                  <a:lnTo>
                    <a:pt x="642" y="476"/>
                  </a:lnTo>
                  <a:lnTo>
                    <a:pt x="637" y="476"/>
                  </a:lnTo>
                  <a:lnTo>
                    <a:pt x="637" y="476"/>
                  </a:lnTo>
                  <a:lnTo>
                    <a:pt x="635" y="476"/>
                  </a:lnTo>
                  <a:lnTo>
                    <a:pt x="635" y="478"/>
                  </a:lnTo>
                  <a:lnTo>
                    <a:pt x="635" y="478"/>
                  </a:lnTo>
                  <a:lnTo>
                    <a:pt x="635" y="480"/>
                  </a:lnTo>
                  <a:lnTo>
                    <a:pt x="632" y="480"/>
                  </a:lnTo>
                  <a:lnTo>
                    <a:pt x="632" y="480"/>
                  </a:lnTo>
                  <a:lnTo>
                    <a:pt x="632" y="480"/>
                  </a:lnTo>
                  <a:lnTo>
                    <a:pt x="632" y="480"/>
                  </a:lnTo>
                  <a:lnTo>
                    <a:pt x="630" y="483"/>
                  </a:lnTo>
                  <a:lnTo>
                    <a:pt x="630" y="483"/>
                  </a:lnTo>
                  <a:lnTo>
                    <a:pt x="627" y="483"/>
                  </a:lnTo>
                  <a:lnTo>
                    <a:pt x="627" y="483"/>
                  </a:lnTo>
                  <a:lnTo>
                    <a:pt x="627" y="485"/>
                  </a:lnTo>
                  <a:lnTo>
                    <a:pt x="627" y="485"/>
                  </a:lnTo>
                  <a:lnTo>
                    <a:pt x="627" y="485"/>
                  </a:lnTo>
                  <a:lnTo>
                    <a:pt x="630" y="488"/>
                  </a:lnTo>
                  <a:lnTo>
                    <a:pt x="630" y="488"/>
                  </a:lnTo>
                  <a:lnTo>
                    <a:pt x="627" y="490"/>
                  </a:lnTo>
                  <a:lnTo>
                    <a:pt x="627" y="490"/>
                  </a:lnTo>
                  <a:lnTo>
                    <a:pt x="623" y="495"/>
                  </a:lnTo>
                  <a:lnTo>
                    <a:pt x="623" y="495"/>
                  </a:lnTo>
                  <a:lnTo>
                    <a:pt x="623" y="495"/>
                  </a:lnTo>
                  <a:lnTo>
                    <a:pt x="623" y="497"/>
                  </a:lnTo>
                  <a:lnTo>
                    <a:pt x="623" y="497"/>
                  </a:lnTo>
                  <a:lnTo>
                    <a:pt x="623" y="497"/>
                  </a:lnTo>
                  <a:lnTo>
                    <a:pt x="623" y="499"/>
                  </a:lnTo>
                  <a:lnTo>
                    <a:pt x="623" y="502"/>
                  </a:lnTo>
                  <a:lnTo>
                    <a:pt x="623" y="502"/>
                  </a:lnTo>
                  <a:lnTo>
                    <a:pt x="623" y="502"/>
                  </a:lnTo>
                  <a:lnTo>
                    <a:pt x="620" y="502"/>
                  </a:lnTo>
                  <a:lnTo>
                    <a:pt x="620" y="502"/>
                  </a:lnTo>
                  <a:lnTo>
                    <a:pt x="620" y="502"/>
                  </a:lnTo>
                  <a:lnTo>
                    <a:pt x="620" y="504"/>
                  </a:lnTo>
                  <a:lnTo>
                    <a:pt x="620" y="504"/>
                  </a:lnTo>
                  <a:lnTo>
                    <a:pt x="620" y="506"/>
                  </a:lnTo>
                  <a:lnTo>
                    <a:pt x="620" y="506"/>
                  </a:lnTo>
                  <a:lnTo>
                    <a:pt x="618" y="506"/>
                  </a:lnTo>
                  <a:lnTo>
                    <a:pt x="613" y="506"/>
                  </a:lnTo>
                  <a:lnTo>
                    <a:pt x="611" y="506"/>
                  </a:lnTo>
                  <a:lnTo>
                    <a:pt x="611" y="504"/>
                  </a:lnTo>
                  <a:lnTo>
                    <a:pt x="611" y="504"/>
                  </a:lnTo>
                  <a:lnTo>
                    <a:pt x="608" y="504"/>
                  </a:lnTo>
                  <a:lnTo>
                    <a:pt x="608" y="504"/>
                  </a:lnTo>
                  <a:lnTo>
                    <a:pt x="608" y="504"/>
                  </a:lnTo>
                  <a:lnTo>
                    <a:pt x="608" y="504"/>
                  </a:lnTo>
                  <a:lnTo>
                    <a:pt x="606" y="504"/>
                  </a:lnTo>
                  <a:lnTo>
                    <a:pt x="606" y="504"/>
                  </a:lnTo>
                  <a:lnTo>
                    <a:pt x="604" y="504"/>
                  </a:lnTo>
                  <a:lnTo>
                    <a:pt x="601" y="504"/>
                  </a:lnTo>
                  <a:lnTo>
                    <a:pt x="601" y="502"/>
                  </a:lnTo>
                  <a:lnTo>
                    <a:pt x="599" y="499"/>
                  </a:lnTo>
                  <a:lnTo>
                    <a:pt x="594" y="497"/>
                  </a:lnTo>
                  <a:lnTo>
                    <a:pt x="594" y="497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4" y="495"/>
                  </a:lnTo>
                  <a:lnTo>
                    <a:pt x="592" y="492"/>
                  </a:lnTo>
                  <a:lnTo>
                    <a:pt x="592" y="492"/>
                  </a:lnTo>
                  <a:lnTo>
                    <a:pt x="592" y="490"/>
                  </a:lnTo>
                  <a:lnTo>
                    <a:pt x="592" y="490"/>
                  </a:lnTo>
                  <a:lnTo>
                    <a:pt x="590" y="490"/>
                  </a:lnTo>
                  <a:lnTo>
                    <a:pt x="587" y="488"/>
                  </a:lnTo>
                  <a:lnTo>
                    <a:pt x="587" y="488"/>
                  </a:lnTo>
                  <a:lnTo>
                    <a:pt x="587" y="485"/>
                  </a:lnTo>
                  <a:lnTo>
                    <a:pt x="587" y="485"/>
                  </a:lnTo>
                  <a:lnTo>
                    <a:pt x="585" y="485"/>
                  </a:lnTo>
                  <a:lnTo>
                    <a:pt x="585" y="485"/>
                  </a:lnTo>
                  <a:lnTo>
                    <a:pt x="585" y="485"/>
                  </a:lnTo>
                  <a:lnTo>
                    <a:pt x="585" y="485"/>
                  </a:lnTo>
                  <a:lnTo>
                    <a:pt x="582" y="485"/>
                  </a:lnTo>
                  <a:lnTo>
                    <a:pt x="582" y="485"/>
                  </a:lnTo>
                  <a:lnTo>
                    <a:pt x="582" y="485"/>
                  </a:lnTo>
                  <a:lnTo>
                    <a:pt x="582" y="485"/>
                  </a:lnTo>
                  <a:lnTo>
                    <a:pt x="580" y="480"/>
                  </a:lnTo>
                  <a:lnTo>
                    <a:pt x="580" y="480"/>
                  </a:lnTo>
                  <a:lnTo>
                    <a:pt x="582" y="476"/>
                  </a:lnTo>
                  <a:lnTo>
                    <a:pt x="582" y="476"/>
                  </a:lnTo>
                  <a:lnTo>
                    <a:pt x="582" y="476"/>
                  </a:lnTo>
                  <a:lnTo>
                    <a:pt x="582" y="476"/>
                  </a:lnTo>
                  <a:lnTo>
                    <a:pt x="582" y="476"/>
                  </a:lnTo>
                  <a:lnTo>
                    <a:pt x="580" y="476"/>
                  </a:lnTo>
                  <a:lnTo>
                    <a:pt x="580" y="476"/>
                  </a:lnTo>
                  <a:lnTo>
                    <a:pt x="580" y="476"/>
                  </a:lnTo>
                  <a:lnTo>
                    <a:pt x="578" y="473"/>
                  </a:lnTo>
                  <a:lnTo>
                    <a:pt x="578" y="473"/>
                  </a:lnTo>
                  <a:lnTo>
                    <a:pt x="578" y="469"/>
                  </a:lnTo>
                  <a:lnTo>
                    <a:pt x="578" y="469"/>
                  </a:lnTo>
                  <a:lnTo>
                    <a:pt x="575" y="466"/>
                  </a:lnTo>
                  <a:lnTo>
                    <a:pt x="573" y="466"/>
                  </a:lnTo>
                  <a:lnTo>
                    <a:pt x="571" y="462"/>
                  </a:lnTo>
                  <a:lnTo>
                    <a:pt x="568" y="452"/>
                  </a:lnTo>
                  <a:lnTo>
                    <a:pt x="568" y="452"/>
                  </a:lnTo>
                  <a:lnTo>
                    <a:pt x="568" y="452"/>
                  </a:lnTo>
                  <a:lnTo>
                    <a:pt x="566" y="450"/>
                  </a:lnTo>
                  <a:lnTo>
                    <a:pt x="566" y="447"/>
                  </a:lnTo>
                  <a:lnTo>
                    <a:pt x="564" y="447"/>
                  </a:lnTo>
                  <a:lnTo>
                    <a:pt x="564" y="447"/>
                  </a:lnTo>
                  <a:lnTo>
                    <a:pt x="564" y="447"/>
                  </a:lnTo>
                  <a:lnTo>
                    <a:pt x="564" y="445"/>
                  </a:lnTo>
                  <a:lnTo>
                    <a:pt x="564" y="445"/>
                  </a:lnTo>
                  <a:lnTo>
                    <a:pt x="564" y="443"/>
                  </a:lnTo>
                  <a:lnTo>
                    <a:pt x="564" y="443"/>
                  </a:lnTo>
                  <a:lnTo>
                    <a:pt x="564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6" y="443"/>
                  </a:lnTo>
                  <a:lnTo>
                    <a:pt x="568" y="443"/>
                  </a:lnTo>
                  <a:lnTo>
                    <a:pt x="568" y="443"/>
                  </a:lnTo>
                  <a:lnTo>
                    <a:pt x="568" y="440"/>
                  </a:lnTo>
                  <a:lnTo>
                    <a:pt x="571" y="440"/>
                  </a:lnTo>
                  <a:lnTo>
                    <a:pt x="571" y="440"/>
                  </a:lnTo>
                  <a:lnTo>
                    <a:pt x="573" y="440"/>
                  </a:lnTo>
                  <a:lnTo>
                    <a:pt x="573" y="440"/>
                  </a:lnTo>
                  <a:lnTo>
                    <a:pt x="573" y="440"/>
                  </a:lnTo>
                  <a:lnTo>
                    <a:pt x="575" y="438"/>
                  </a:lnTo>
                  <a:lnTo>
                    <a:pt x="578" y="438"/>
                  </a:lnTo>
                  <a:lnTo>
                    <a:pt x="578" y="438"/>
                  </a:lnTo>
                  <a:lnTo>
                    <a:pt x="578" y="438"/>
                  </a:lnTo>
                  <a:lnTo>
                    <a:pt x="578" y="438"/>
                  </a:lnTo>
                  <a:lnTo>
                    <a:pt x="580" y="435"/>
                  </a:lnTo>
                  <a:lnTo>
                    <a:pt x="580" y="435"/>
                  </a:lnTo>
                  <a:lnTo>
                    <a:pt x="580" y="435"/>
                  </a:lnTo>
                  <a:lnTo>
                    <a:pt x="580" y="435"/>
                  </a:lnTo>
                  <a:lnTo>
                    <a:pt x="580" y="435"/>
                  </a:lnTo>
                  <a:lnTo>
                    <a:pt x="582" y="435"/>
                  </a:lnTo>
                  <a:lnTo>
                    <a:pt x="582" y="433"/>
                  </a:lnTo>
                  <a:lnTo>
                    <a:pt x="582" y="433"/>
                  </a:lnTo>
                  <a:lnTo>
                    <a:pt x="585" y="431"/>
                  </a:lnTo>
                  <a:lnTo>
                    <a:pt x="585" y="431"/>
                  </a:lnTo>
                  <a:lnTo>
                    <a:pt x="585" y="428"/>
                  </a:lnTo>
                  <a:lnTo>
                    <a:pt x="585" y="428"/>
                  </a:lnTo>
                  <a:lnTo>
                    <a:pt x="585" y="428"/>
                  </a:lnTo>
                  <a:lnTo>
                    <a:pt x="585" y="428"/>
                  </a:lnTo>
                  <a:lnTo>
                    <a:pt x="585" y="428"/>
                  </a:lnTo>
                  <a:lnTo>
                    <a:pt x="585" y="426"/>
                  </a:lnTo>
                  <a:lnTo>
                    <a:pt x="585" y="426"/>
                  </a:lnTo>
                  <a:lnTo>
                    <a:pt x="585" y="426"/>
                  </a:lnTo>
                  <a:lnTo>
                    <a:pt x="585" y="426"/>
                  </a:lnTo>
                  <a:lnTo>
                    <a:pt x="587" y="426"/>
                  </a:lnTo>
                  <a:lnTo>
                    <a:pt x="587" y="426"/>
                  </a:lnTo>
                  <a:lnTo>
                    <a:pt x="587" y="424"/>
                  </a:lnTo>
                  <a:lnTo>
                    <a:pt x="587" y="424"/>
                  </a:lnTo>
                  <a:lnTo>
                    <a:pt x="587" y="424"/>
                  </a:lnTo>
                  <a:lnTo>
                    <a:pt x="590" y="421"/>
                  </a:lnTo>
                  <a:lnTo>
                    <a:pt x="590" y="421"/>
                  </a:lnTo>
                  <a:lnTo>
                    <a:pt x="592" y="421"/>
                  </a:lnTo>
                  <a:lnTo>
                    <a:pt x="592" y="421"/>
                  </a:lnTo>
                  <a:lnTo>
                    <a:pt x="590" y="419"/>
                  </a:lnTo>
                  <a:lnTo>
                    <a:pt x="590" y="419"/>
                  </a:lnTo>
                  <a:lnTo>
                    <a:pt x="592" y="419"/>
                  </a:lnTo>
                  <a:lnTo>
                    <a:pt x="592" y="417"/>
                  </a:lnTo>
                  <a:lnTo>
                    <a:pt x="592" y="417"/>
                  </a:lnTo>
                  <a:lnTo>
                    <a:pt x="592" y="417"/>
                  </a:lnTo>
                  <a:lnTo>
                    <a:pt x="594" y="414"/>
                  </a:lnTo>
                  <a:lnTo>
                    <a:pt x="597" y="412"/>
                  </a:lnTo>
                  <a:lnTo>
                    <a:pt x="597" y="412"/>
                  </a:lnTo>
                  <a:lnTo>
                    <a:pt x="597" y="409"/>
                  </a:lnTo>
                  <a:lnTo>
                    <a:pt x="597" y="409"/>
                  </a:lnTo>
                  <a:lnTo>
                    <a:pt x="597" y="409"/>
                  </a:lnTo>
                  <a:lnTo>
                    <a:pt x="597" y="409"/>
                  </a:lnTo>
                  <a:lnTo>
                    <a:pt x="599" y="409"/>
                  </a:lnTo>
                  <a:lnTo>
                    <a:pt x="599" y="409"/>
                  </a:lnTo>
                  <a:lnTo>
                    <a:pt x="597" y="409"/>
                  </a:lnTo>
                  <a:lnTo>
                    <a:pt x="597" y="407"/>
                  </a:lnTo>
                  <a:lnTo>
                    <a:pt x="597" y="407"/>
                  </a:lnTo>
                  <a:lnTo>
                    <a:pt x="597" y="407"/>
                  </a:lnTo>
                  <a:lnTo>
                    <a:pt x="599" y="407"/>
                  </a:lnTo>
                  <a:lnTo>
                    <a:pt x="599" y="407"/>
                  </a:lnTo>
                  <a:lnTo>
                    <a:pt x="599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5"/>
                  </a:lnTo>
                  <a:lnTo>
                    <a:pt x="601" y="402"/>
                  </a:lnTo>
                  <a:lnTo>
                    <a:pt x="601" y="402"/>
                  </a:lnTo>
                  <a:lnTo>
                    <a:pt x="601" y="402"/>
                  </a:lnTo>
                  <a:lnTo>
                    <a:pt x="601" y="402"/>
                  </a:lnTo>
                  <a:lnTo>
                    <a:pt x="601" y="402"/>
                  </a:lnTo>
                  <a:lnTo>
                    <a:pt x="604" y="400"/>
                  </a:lnTo>
                  <a:lnTo>
                    <a:pt x="604" y="400"/>
                  </a:lnTo>
                  <a:lnTo>
                    <a:pt x="608" y="400"/>
                  </a:lnTo>
                  <a:lnTo>
                    <a:pt x="611" y="400"/>
                  </a:lnTo>
                  <a:lnTo>
                    <a:pt x="611" y="398"/>
                  </a:lnTo>
                  <a:lnTo>
                    <a:pt x="611" y="398"/>
                  </a:lnTo>
                  <a:lnTo>
                    <a:pt x="611" y="398"/>
                  </a:lnTo>
                  <a:lnTo>
                    <a:pt x="613" y="395"/>
                  </a:lnTo>
                  <a:lnTo>
                    <a:pt x="613" y="398"/>
                  </a:lnTo>
                  <a:lnTo>
                    <a:pt x="613" y="398"/>
                  </a:lnTo>
                  <a:lnTo>
                    <a:pt x="613" y="398"/>
                  </a:lnTo>
                  <a:lnTo>
                    <a:pt x="616" y="398"/>
                  </a:lnTo>
                  <a:lnTo>
                    <a:pt x="616" y="398"/>
                  </a:lnTo>
                  <a:lnTo>
                    <a:pt x="618" y="398"/>
                  </a:lnTo>
                  <a:lnTo>
                    <a:pt x="618" y="398"/>
                  </a:lnTo>
                  <a:lnTo>
                    <a:pt x="618" y="398"/>
                  </a:lnTo>
                  <a:lnTo>
                    <a:pt x="618" y="398"/>
                  </a:lnTo>
                  <a:lnTo>
                    <a:pt x="618" y="393"/>
                  </a:lnTo>
                  <a:lnTo>
                    <a:pt x="620" y="391"/>
                  </a:lnTo>
                  <a:lnTo>
                    <a:pt x="623" y="391"/>
                  </a:lnTo>
                  <a:lnTo>
                    <a:pt x="623" y="388"/>
                  </a:lnTo>
                  <a:lnTo>
                    <a:pt x="623" y="388"/>
                  </a:lnTo>
                  <a:lnTo>
                    <a:pt x="625" y="388"/>
                  </a:lnTo>
                  <a:lnTo>
                    <a:pt x="625" y="388"/>
                  </a:lnTo>
                  <a:lnTo>
                    <a:pt x="627" y="388"/>
                  </a:lnTo>
                  <a:lnTo>
                    <a:pt x="627" y="388"/>
                  </a:lnTo>
                  <a:lnTo>
                    <a:pt x="630" y="388"/>
                  </a:lnTo>
                  <a:lnTo>
                    <a:pt x="630" y="388"/>
                  </a:lnTo>
                  <a:lnTo>
                    <a:pt x="632" y="388"/>
                  </a:lnTo>
                  <a:lnTo>
                    <a:pt x="632" y="388"/>
                  </a:lnTo>
                  <a:lnTo>
                    <a:pt x="635" y="386"/>
                  </a:lnTo>
                  <a:lnTo>
                    <a:pt x="635" y="383"/>
                  </a:lnTo>
                  <a:lnTo>
                    <a:pt x="637" y="383"/>
                  </a:lnTo>
                  <a:lnTo>
                    <a:pt x="637" y="381"/>
                  </a:lnTo>
                  <a:lnTo>
                    <a:pt x="644" y="381"/>
                  </a:lnTo>
                  <a:lnTo>
                    <a:pt x="646" y="381"/>
                  </a:lnTo>
                  <a:lnTo>
                    <a:pt x="649" y="379"/>
                  </a:lnTo>
                  <a:lnTo>
                    <a:pt x="651" y="379"/>
                  </a:lnTo>
                  <a:lnTo>
                    <a:pt x="651" y="381"/>
                  </a:lnTo>
                  <a:lnTo>
                    <a:pt x="651" y="381"/>
                  </a:lnTo>
                  <a:lnTo>
                    <a:pt x="651" y="381"/>
                  </a:lnTo>
                  <a:lnTo>
                    <a:pt x="653" y="383"/>
                  </a:lnTo>
                  <a:lnTo>
                    <a:pt x="653" y="386"/>
                  </a:lnTo>
                  <a:lnTo>
                    <a:pt x="653" y="386"/>
                  </a:lnTo>
                  <a:lnTo>
                    <a:pt x="656" y="386"/>
                  </a:lnTo>
                  <a:lnTo>
                    <a:pt x="656" y="388"/>
                  </a:lnTo>
                  <a:lnTo>
                    <a:pt x="658" y="391"/>
                  </a:lnTo>
                  <a:lnTo>
                    <a:pt x="658" y="391"/>
                  </a:lnTo>
                  <a:lnTo>
                    <a:pt x="661" y="391"/>
                  </a:lnTo>
                  <a:lnTo>
                    <a:pt x="661" y="391"/>
                  </a:lnTo>
                  <a:lnTo>
                    <a:pt x="661" y="391"/>
                  </a:lnTo>
                  <a:lnTo>
                    <a:pt x="663" y="391"/>
                  </a:lnTo>
                  <a:lnTo>
                    <a:pt x="663" y="391"/>
                  </a:lnTo>
                  <a:lnTo>
                    <a:pt x="663" y="393"/>
                  </a:lnTo>
                  <a:lnTo>
                    <a:pt x="663" y="393"/>
                  </a:lnTo>
                  <a:lnTo>
                    <a:pt x="665" y="398"/>
                  </a:lnTo>
                  <a:lnTo>
                    <a:pt x="668" y="400"/>
                  </a:lnTo>
                  <a:lnTo>
                    <a:pt x="670" y="400"/>
                  </a:lnTo>
                  <a:lnTo>
                    <a:pt x="670" y="400"/>
                  </a:lnTo>
                  <a:lnTo>
                    <a:pt x="672" y="400"/>
                  </a:lnTo>
                  <a:lnTo>
                    <a:pt x="672" y="402"/>
                  </a:lnTo>
                  <a:lnTo>
                    <a:pt x="672" y="402"/>
                  </a:lnTo>
                  <a:lnTo>
                    <a:pt x="672" y="402"/>
                  </a:lnTo>
                  <a:lnTo>
                    <a:pt x="672" y="405"/>
                  </a:lnTo>
                  <a:lnTo>
                    <a:pt x="675" y="405"/>
                  </a:lnTo>
                  <a:lnTo>
                    <a:pt x="677" y="405"/>
                  </a:lnTo>
                  <a:lnTo>
                    <a:pt x="682" y="409"/>
                  </a:lnTo>
                  <a:lnTo>
                    <a:pt x="682" y="409"/>
                  </a:lnTo>
                  <a:lnTo>
                    <a:pt x="684" y="409"/>
                  </a:lnTo>
                  <a:lnTo>
                    <a:pt x="687" y="412"/>
                  </a:lnTo>
                  <a:lnTo>
                    <a:pt x="687" y="414"/>
                  </a:lnTo>
                  <a:lnTo>
                    <a:pt x="687" y="414"/>
                  </a:lnTo>
                  <a:lnTo>
                    <a:pt x="689" y="417"/>
                  </a:lnTo>
                  <a:lnTo>
                    <a:pt x="689" y="417"/>
                  </a:lnTo>
                  <a:lnTo>
                    <a:pt x="689" y="417"/>
                  </a:lnTo>
                  <a:lnTo>
                    <a:pt x="689" y="419"/>
                  </a:lnTo>
                  <a:lnTo>
                    <a:pt x="691" y="421"/>
                  </a:lnTo>
                  <a:lnTo>
                    <a:pt x="691" y="424"/>
                  </a:lnTo>
                  <a:lnTo>
                    <a:pt x="691" y="424"/>
                  </a:lnTo>
                  <a:lnTo>
                    <a:pt x="691" y="424"/>
                  </a:lnTo>
                  <a:lnTo>
                    <a:pt x="691" y="424"/>
                  </a:lnTo>
                  <a:lnTo>
                    <a:pt x="691" y="426"/>
                  </a:lnTo>
                  <a:lnTo>
                    <a:pt x="694" y="426"/>
                  </a:lnTo>
                  <a:lnTo>
                    <a:pt x="694" y="426"/>
                  </a:lnTo>
                  <a:lnTo>
                    <a:pt x="694" y="42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4" name="Google Shape;1174;p58"/>
            <p:cNvSpPr/>
            <p:nvPr/>
          </p:nvSpPr>
          <p:spPr>
            <a:xfrm>
              <a:off x="10026590" y="2547157"/>
              <a:ext cx="427888" cy="240687"/>
            </a:xfrm>
            <a:custGeom>
              <a:rect b="b" l="l" r="r" t="t"/>
              <a:pathLst>
                <a:path extrusionOk="0" h="189" w="336">
                  <a:moveTo>
                    <a:pt x="336" y="14"/>
                  </a:moveTo>
                  <a:lnTo>
                    <a:pt x="336" y="14"/>
                  </a:lnTo>
                  <a:lnTo>
                    <a:pt x="333" y="14"/>
                  </a:lnTo>
                  <a:lnTo>
                    <a:pt x="329" y="12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22" y="9"/>
                  </a:lnTo>
                  <a:lnTo>
                    <a:pt x="322" y="9"/>
                  </a:lnTo>
                  <a:lnTo>
                    <a:pt x="317" y="9"/>
                  </a:lnTo>
                  <a:lnTo>
                    <a:pt x="314" y="9"/>
                  </a:lnTo>
                  <a:lnTo>
                    <a:pt x="314" y="12"/>
                  </a:lnTo>
                  <a:lnTo>
                    <a:pt x="312" y="12"/>
                  </a:lnTo>
                  <a:lnTo>
                    <a:pt x="310" y="12"/>
                  </a:lnTo>
                  <a:lnTo>
                    <a:pt x="307" y="12"/>
                  </a:lnTo>
                  <a:lnTo>
                    <a:pt x="305" y="12"/>
                  </a:lnTo>
                  <a:lnTo>
                    <a:pt x="305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3" y="16"/>
                  </a:lnTo>
                  <a:lnTo>
                    <a:pt x="303" y="16"/>
                  </a:lnTo>
                  <a:lnTo>
                    <a:pt x="300" y="16"/>
                  </a:lnTo>
                  <a:lnTo>
                    <a:pt x="300" y="16"/>
                  </a:lnTo>
                  <a:lnTo>
                    <a:pt x="300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3" y="21"/>
                  </a:lnTo>
                  <a:lnTo>
                    <a:pt x="284" y="21"/>
                  </a:lnTo>
                  <a:lnTo>
                    <a:pt x="281" y="21"/>
                  </a:lnTo>
                  <a:lnTo>
                    <a:pt x="274" y="21"/>
                  </a:lnTo>
                  <a:lnTo>
                    <a:pt x="272" y="21"/>
                  </a:lnTo>
                  <a:lnTo>
                    <a:pt x="270" y="21"/>
                  </a:lnTo>
                  <a:lnTo>
                    <a:pt x="260" y="16"/>
                  </a:lnTo>
                  <a:lnTo>
                    <a:pt x="260" y="16"/>
                  </a:lnTo>
                  <a:lnTo>
                    <a:pt x="255" y="19"/>
                  </a:lnTo>
                  <a:lnTo>
                    <a:pt x="255" y="16"/>
                  </a:lnTo>
                  <a:lnTo>
                    <a:pt x="253" y="19"/>
                  </a:lnTo>
                  <a:lnTo>
                    <a:pt x="253" y="19"/>
                  </a:lnTo>
                  <a:lnTo>
                    <a:pt x="248" y="21"/>
                  </a:lnTo>
                  <a:lnTo>
                    <a:pt x="246" y="21"/>
                  </a:lnTo>
                  <a:lnTo>
                    <a:pt x="246" y="23"/>
                  </a:lnTo>
                  <a:lnTo>
                    <a:pt x="243" y="23"/>
                  </a:lnTo>
                  <a:lnTo>
                    <a:pt x="241" y="23"/>
                  </a:lnTo>
                  <a:lnTo>
                    <a:pt x="241" y="26"/>
                  </a:lnTo>
                  <a:lnTo>
                    <a:pt x="236" y="28"/>
                  </a:lnTo>
                  <a:lnTo>
                    <a:pt x="234" y="30"/>
                  </a:lnTo>
                  <a:lnTo>
                    <a:pt x="229" y="33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27" y="33"/>
                  </a:lnTo>
                  <a:lnTo>
                    <a:pt x="227" y="35"/>
                  </a:lnTo>
                  <a:lnTo>
                    <a:pt x="227" y="35"/>
                  </a:lnTo>
                  <a:lnTo>
                    <a:pt x="225" y="35"/>
                  </a:lnTo>
                  <a:lnTo>
                    <a:pt x="222" y="38"/>
                  </a:lnTo>
                  <a:lnTo>
                    <a:pt x="217" y="40"/>
                  </a:lnTo>
                  <a:lnTo>
                    <a:pt x="215" y="40"/>
                  </a:lnTo>
                  <a:lnTo>
                    <a:pt x="215" y="40"/>
                  </a:lnTo>
                  <a:lnTo>
                    <a:pt x="213" y="42"/>
                  </a:lnTo>
                  <a:lnTo>
                    <a:pt x="210" y="42"/>
                  </a:lnTo>
                  <a:lnTo>
                    <a:pt x="210" y="42"/>
                  </a:lnTo>
                  <a:lnTo>
                    <a:pt x="208" y="42"/>
                  </a:lnTo>
                  <a:lnTo>
                    <a:pt x="206" y="42"/>
                  </a:lnTo>
                  <a:lnTo>
                    <a:pt x="206" y="45"/>
                  </a:lnTo>
                  <a:lnTo>
                    <a:pt x="203" y="45"/>
                  </a:lnTo>
                  <a:lnTo>
                    <a:pt x="201" y="45"/>
                  </a:lnTo>
                  <a:lnTo>
                    <a:pt x="199" y="45"/>
                  </a:lnTo>
                  <a:lnTo>
                    <a:pt x="199" y="42"/>
                  </a:lnTo>
                  <a:lnTo>
                    <a:pt x="196" y="42"/>
                  </a:lnTo>
                  <a:lnTo>
                    <a:pt x="194" y="40"/>
                  </a:lnTo>
                  <a:lnTo>
                    <a:pt x="191" y="38"/>
                  </a:lnTo>
                  <a:lnTo>
                    <a:pt x="191" y="38"/>
                  </a:lnTo>
                  <a:lnTo>
                    <a:pt x="187" y="40"/>
                  </a:lnTo>
                  <a:lnTo>
                    <a:pt x="184" y="40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80" y="38"/>
                  </a:lnTo>
                  <a:lnTo>
                    <a:pt x="177" y="38"/>
                  </a:lnTo>
                  <a:lnTo>
                    <a:pt x="173" y="35"/>
                  </a:lnTo>
                  <a:lnTo>
                    <a:pt x="173" y="35"/>
                  </a:lnTo>
                  <a:lnTo>
                    <a:pt x="173" y="38"/>
                  </a:lnTo>
                  <a:lnTo>
                    <a:pt x="173" y="38"/>
                  </a:lnTo>
                  <a:lnTo>
                    <a:pt x="173" y="38"/>
                  </a:lnTo>
                  <a:lnTo>
                    <a:pt x="170" y="35"/>
                  </a:lnTo>
                  <a:lnTo>
                    <a:pt x="170" y="35"/>
                  </a:lnTo>
                  <a:lnTo>
                    <a:pt x="170" y="35"/>
                  </a:lnTo>
                  <a:lnTo>
                    <a:pt x="170" y="35"/>
                  </a:lnTo>
                  <a:lnTo>
                    <a:pt x="168" y="35"/>
                  </a:lnTo>
                  <a:lnTo>
                    <a:pt x="168" y="35"/>
                  </a:lnTo>
                  <a:lnTo>
                    <a:pt x="165" y="35"/>
                  </a:lnTo>
                  <a:lnTo>
                    <a:pt x="165" y="35"/>
                  </a:lnTo>
                  <a:lnTo>
                    <a:pt x="165" y="35"/>
                  </a:lnTo>
                  <a:lnTo>
                    <a:pt x="163" y="38"/>
                  </a:lnTo>
                  <a:lnTo>
                    <a:pt x="163" y="38"/>
                  </a:lnTo>
                  <a:lnTo>
                    <a:pt x="163" y="38"/>
                  </a:lnTo>
                  <a:lnTo>
                    <a:pt x="163" y="38"/>
                  </a:lnTo>
                  <a:lnTo>
                    <a:pt x="161" y="40"/>
                  </a:lnTo>
                  <a:lnTo>
                    <a:pt x="158" y="40"/>
                  </a:lnTo>
                  <a:lnTo>
                    <a:pt x="156" y="40"/>
                  </a:lnTo>
                  <a:lnTo>
                    <a:pt x="156" y="42"/>
                  </a:lnTo>
                  <a:lnTo>
                    <a:pt x="154" y="45"/>
                  </a:lnTo>
                  <a:lnTo>
                    <a:pt x="151" y="45"/>
                  </a:lnTo>
                  <a:lnTo>
                    <a:pt x="149" y="45"/>
                  </a:lnTo>
                  <a:lnTo>
                    <a:pt x="149" y="47"/>
                  </a:lnTo>
                  <a:lnTo>
                    <a:pt x="146" y="47"/>
                  </a:lnTo>
                  <a:lnTo>
                    <a:pt x="146" y="45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44" y="45"/>
                  </a:lnTo>
                  <a:lnTo>
                    <a:pt x="139" y="49"/>
                  </a:lnTo>
                  <a:lnTo>
                    <a:pt x="135" y="52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25" y="56"/>
                  </a:lnTo>
                  <a:lnTo>
                    <a:pt x="125" y="56"/>
                  </a:lnTo>
                  <a:lnTo>
                    <a:pt x="125" y="56"/>
                  </a:lnTo>
                  <a:lnTo>
                    <a:pt x="125" y="59"/>
                  </a:lnTo>
                  <a:lnTo>
                    <a:pt x="120" y="59"/>
                  </a:lnTo>
                  <a:lnTo>
                    <a:pt x="118" y="59"/>
                  </a:lnTo>
                  <a:lnTo>
                    <a:pt x="116" y="59"/>
                  </a:lnTo>
                  <a:lnTo>
                    <a:pt x="113" y="59"/>
                  </a:lnTo>
                  <a:lnTo>
                    <a:pt x="111" y="59"/>
                  </a:lnTo>
                  <a:lnTo>
                    <a:pt x="109" y="59"/>
                  </a:lnTo>
                  <a:lnTo>
                    <a:pt x="106" y="61"/>
                  </a:lnTo>
                  <a:lnTo>
                    <a:pt x="104" y="61"/>
                  </a:lnTo>
                  <a:lnTo>
                    <a:pt x="102" y="61"/>
                  </a:lnTo>
                  <a:lnTo>
                    <a:pt x="97" y="59"/>
                  </a:lnTo>
                  <a:lnTo>
                    <a:pt x="94" y="59"/>
                  </a:lnTo>
                  <a:lnTo>
                    <a:pt x="92" y="59"/>
                  </a:lnTo>
                  <a:lnTo>
                    <a:pt x="90" y="59"/>
                  </a:lnTo>
                  <a:lnTo>
                    <a:pt x="87" y="56"/>
                  </a:lnTo>
                  <a:lnTo>
                    <a:pt x="80" y="52"/>
                  </a:lnTo>
                  <a:lnTo>
                    <a:pt x="78" y="49"/>
                  </a:lnTo>
                  <a:lnTo>
                    <a:pt x="73" y="47"/>
                  </a:lnTo>
                  <a:lnTo>
                    <a:pt x="68" y="42"/>
                  </a:lnTo>
                  <a:lnTo>
                    <a:pt x="64" y="38"/>
                  </a:lnTo>
                  <a:lnTo>
                    <a:pt x="59" y="33"/>
                  </a:lnTo>
                  <a:lnTo>
                    <a:pt x="54" y="28"/>
                  </a:lnTo>
                  <a:lnTo>
                    <a:pt x="52" y="23"/>
                  </a:lnTo>
                  <a:lnTo>
                    <a:pt x="52" y="21"/>
                  </a:lnTo>
                  <a:lnTo>
                    <a:pt x="49" y="21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7" y="19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5" y="9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5" y="4"/>
                  </a:lnTo>
                  <a:lnTo>
                    <a:pt x="35" y="2"/>
                  </a:lnTo>
                  <a:lnTo>
                    <a:pt x="35" y="0"/>
                  </a:lnTo>
                  <a:lnTo>
                    <a:pt x="35" y="2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28" y="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3"/>
                  </a:lnTo>
                  <a:lnTo>
                    <a:pt x="12" y="33"/>
                  </a:lnTo>
                  <a:lnTo>
                    <a:pt x="9" y="33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40"/>
                  </a:lnTo>
                  <a:lnTo>
                    <a:pt x="5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64"/>
                  </a:lnTo>
                  <a:lnTo>
                    <a:pt x="9" y="66"/>
                  </a:lnTo>
                  <a:lnTo>
                    <a:pt x="9" y="71"/>
                  </a:lnTo>
                  <a:lnTo>
                    <a:pt x="12" y="73"/>
                  </a:lnTo>
                  <a:lnTo>
                    <a:pt x="16" y="75"/>
                  </a:lnTo>
                  <a:lnTo>
                    <a:pt x="19" y="75"/>
                  </a:lnTo>
                  <a:lnTo>
                    <a:pt x="19" y="78"/>
                  </a:lnTo>
                  <a:lnTo>
                    <a:pt x="19" y="80"/>
                  </a:lnTo>
                  <a:lnTo>
                    <a:pt x="21" y="83"/>
                  </a:lnTo>
                  <a:lnTo>
                    <a:pt x="21" y="85"/>
                  </a:lnTo>
                  <a:lnTo>
                    <a:pt x="23" y="85"/>
                  </a:lnTo>
                  <a:lnTo>
                    <a:pt x="26" y="87"/>
                  </a:lnTo>
                  <a:lnTo>
                    <a:pt x="28" y="87"/>
                  </a:lnTo>
                  <a:lnTo>
                    <a:pt x="28" y="87"/>
                  </a:lnTo>
                  <a:lnTo>
                    <a:pt x="31" y="90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5" y="101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4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9"/>
                  </a:lnTo>
                  <a:lnTo>
                    <a:pt x="40" y="109"/>
                  </a:lnTo>
                  <a:lnTo>
                    <a:pt x="40" y="111"/>
                  </a:lnTo>
                  <a:lnTo>
                    <a:pt x="40" y="113"/>
                  </a:lnTo>
                  <a:lnTo>
                    <a:pt x="42" y="113"/>
                  </a:lnTo>
                  <a:lnTo>
                    <a:pt x="45" y="116"/>
                  </a:lnTo>
                  <a:lnTo>
                    <a:pt x="49" y="118"/>
                  </a:lnTo>
                  <a:lnTo>
                    <a:pt x="49" y="118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8"/>
                  </a:lnTo>
                  <a:lnTo>
                    <a:pt x="57" y="120"/>
                  </a:lnTo>
                  <a:lnTo>
                    <a:pt x="61" y="125"/>
                  </a:lnTo>
                  <a:lnTo>
                    <a:pt x="68" y="132"/>
                  </a:lnTo>
                  <a:lnTo>
                    <a:pt x="71" y="135"/>
                  </a:lnTo>
                  <a:lnTo>
                    <a:pt x="73" y="137"/>
                  </a:lnTo>
                  <a:lnTo>
                    <a:pt x="78" y="137"/>
                  </a:lnTo>
                  <a:lnTo>
                    <a:pt x="83" y="139"/>
                  </a:lnTo>
                  <a:lnTo>
                    <a:pt x="87" y="142"/>
                  </a:lnTo>
                  <a:lnTo>
                    <a:pt x="92" y="142"/>
                  </a:lnTo>
                  <a:lnTo>
                    <a:pt x="97" y="144"/>
                  </a:lnTo>
                  <a:lnTo>
                    <a:pt x="102" y="146"/>
                  </a:lnTo>
                  <a:lnTo>
                    <a:pt x="106" y="146"/>
                  </a:lnTo>
                  <a:lnTo>
                    <a:pt x="111" y="149"/>
                  </a:lnTo>
                  <a:lnTo>
                    <a:pt x="116" y="151"/>
                  </a:lnTo>
                  <a:lnTo>
                    <a:pt x="120" y="151"/>
                  </a:lnTo>
                  <a:lnTo>
                    <a:pt x="125" y="154"/>
                  </a:lnTo>
                  <a:lnTo>
                    <a:pt x="130" y="154"/>
                  </a:lnTo>
                  <a:lnTo>
                    <a:pt x="135" y="156"/>
                  </a:lnTo>
                  <a:lnTo>
                    <a:pt x="139" y="158"/>
                  </a:lnTo>
                  <a:lnTo>
                    <a:pt x="144" y="158"/>
                  </a:lnTo>
                  <a:lnTo>
                    <a:pt x="149" y="161"/>
                  </a:lnTo>
                  <a:lnTo>
                    <a:pt x="154" y="163"/>
                  </a:lnTo>
                  <a:lnTo>
                    <a:pt x="154" y="163"/>
                  </a:lnTo>
                  <a:lnTo>
                    <a:pt x="158" y="163"/>
                  </a:lnTo>
                  <a:lnTo>
                    <a:pt x="163" y="165"/>
                  </a:lnTo>
                  <a:lnTo>
                    <a:pt x="168" y="168"/>
                  </a:lnTo>
                  <a:lnTo>
                    <a:pt x="173" y="168"/>
                  </a:lnTo>
                  <a:lnTo>
                    <a:pt x="177" y="170"/>
                  </a:lnTo>
                  <a:lnTo>
                    <a:pt x="180" y="172"/>
                  </a:lnTo>
                  <a:lnTo>
                    <a:pt x="184" y="172"/>
                  </a:lnTo>
                  <a:lnTo>
                    <a:pt x="189" y="175"/>
                  </a:lnTo>
                  <a:lnTo>
                    <a:pt x="194" y="175"/>
                  </a:lnTo>
                  <a:lnTo>
                    <a:pt x="199" y="177"/>
                  </a:lnTo>
                  <a:lnTo>
                    <a:pt x="203" y="180"/>
                  </a:lnTo>
                  <a:lnTo>
                    <a:pt x="208" y="180"/>
                  </a:lnTo>
                  <a:lnTo>
                    <a:pt x="213" y="182"/>
                  </a:lnTo>
                  <a:lnTo>
                    <a:pt x="217" y="184"/>
                  </a:lnTo>
                  <a:lnTo>
                    <a:pt x="220" y="184"/>
                  </a:lnTo>
                  <a:lnTo>
                    <a:pt x="225" y="187"/>
                  </a:lnTo>
                  <a:lnTo>
                    <a:pt x="229" y="187"/>
                  </a:lnTo>
                  <a:lnTo>
                    <a:pt x="232" y="189"/>
                  </a:lnTo>
                  <a:lnTo>
                    <a:pt x="236" y="189"/>
                  </a:lnTo>
                  <a:lnTo>
                    <a:pt x="277" y="189"/>
                  </a:lnTo>
                  <a:lnTo>
                    <a:pt x="286" y="189"/>
                  </a:lnTo>
                  <a:lnTo>
                    <a:pt x="288" y="184"/>
                  </a:lnTo>
                  <a:lnTo>
                    <a:pt x="291" y="180"/>
                  </a:lnTo>
                  <a:lnTo>
                    <a:pt x="296" y="175"/>
                  </a:lnTo>
                  <a:lnTo>
                    <a:pt x="298" y="170"/>
                  </a:lnTo>
                  <a:lnTo>
                    <a:pt x="300" y="165"/>
                  </a:lnTo>
                  <a:lnTo>
                    <a:pt x="305" y="161"/>
                  </a:lnTo>
                  <a:lnTo>
                    <a:pt x="307" y="156"/>
                  </a:lnTo>
                  <a:lnTo>
                    <a:pt x="312" y="151"/>
                  </a:lnTo>
                  <a:lnTo>
                    <a:pt x="314" y="146"/>
                  </a:lnTo>
                  <a:lnTo>
                    <a:pt x="317" y="139"/>
                  </a:lnTo>
                  <a:lnTo>
                    <a:pt x="322" y="135"/>
                  </a:lnTo>
                  <a:lnTo>
                    <a:pt x="324" y="130"/>
                  </a:lnTo>
                  <a:lnTo>
                    <a:pt x="326" y="125"/>
                  </a:lnTo>
                  <a:lnTo>
                    <a:pt x="331" y="120"/>
                  </a:lnTo>
                  <a:lnTo>
                    <a:pt x="333" y="116"/>
                  </a:lnTo>
                  <a:lnTo>
                    <a:pt x="336" y="111"/>
                  </a:lnTo>
                  <a:lnTo>
                    <a:pt x="336" y="14"/>
                  </a:lnTo>
                  <a:lnTo>
                    <a:pt x="336" y="1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5" name="Google Shape;1175;p58"/>
            <p:cNvSpPr/>
            <p:nvPr/>
          </p:nvSpPr>
          <p:spPr>
            <a:xfrm>
              <a:off x="9911977" y="2514046"/>
              <a:ext cx="710599" cy="930911"/>
            </a:xfrm>
            <a:custGeom>
              <a:rect b="b" l="l" r="r" t="t"/>
              <a:pathLst>
                <a:path extrusionOk="0" h="731" w="558">
                  <a:moveTo>
                    <a:pt x="558" y="82"/>
                  </a:moveTo>
                  <a:lnTo>
                    <a:pt x="558" y="82"/>
                  </a:lnTo>
                  <a:lnTo>
                    <a:pt x="558" y="82"/>
                  </a:lnTo>
                  <a:lnTo>
                    <a:pt x="556" y="82"/>
                  </a:lnTo>
                  <a:lnTo>
                    <a:pt x="556" y="82"/>
                  </a:lnTo>
                  <a:lnTo>
                    <a:pt x="556" y="82"/>
                  </a:lnTo>
                  <a:lnTo>
                    <a:pt x="554" y="82"/>
                  </a:lnTo>
                  <a:lnTo>
                    <a:pt x="554" y="82"/>
                  </a:lnTo>
                  <a:lnTo>
                    <a:pt x="554" y="82"/>
                  </a:lnTo>
                  <a:lnTo>
                    <a:pt x="551" y="80"/>
                  </a:lnTo>
                  <a:lnTo>
                    <a:pt x="551" y="80"/>
                  </a:lnTo>
                  <a:lnTo>
                    <a:pt x="551" y="80"/>
                  </a:lnTo>
                  <a:lnTo>
                    <a:pt x="549" y="80"/>
                  </a:lnTo>
                  <a:lnTo>
                    <a:pt x="549" y="80"/>
                  </a:lnTo>
                  <a:lnTo>
                    <a:pt x="549" y="78"/>
                  </a:lnTo>
                  <a:lnTo>
                    <a:pt x="546" y="78"/>
                  </a:lnTo>
                  <a:lnTo>
                    <a:pt x="546" y="78"/>
                  </a:lnTo>
                  <a:lnTo>
                    <a:pt x="546" y="78"/>
                  </a:lnTo>
                  <a:lnTo>
                    <a:pt x="546" y="80"/>
                  </a:lnTo>
                  <a:lnTo>
                    <a:pt x="546" y="80"/>
                  </a:lnTo>
                  <a:lnTo>
                    <a:pt x="546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9" y="82"/>
                  </a:lnTo>
                  <a:lnTo>
                    <a:pt x="546" y="82"/>
                  </a:lnTo>
                  <a:lnTo>
                    <a:pt x="539" y="85"/>
                  </a:lnTo>
                  <a:lnTo>
                    <a:pt x="537" y="85"/>
                  </a:lnTo>
                  <a:lnTo>
                    <a:pt x="537" y="85"/>
                  </a:lnTo>
                  <a:lnTo>
                    <a:pt x="537" y="82"/>
                  </a:lnTo>
                  <a:lnTo>
                    <a:pt x="539" y="82"/>
                  </a:lnTo>
                  <a:lnTo>
                    <a:pt x="539" y="82"/>
                  </a:lnTo>
                  <a:lnTo>
                    <a:pt x="542" y="82"/>
                  </a:lnTo>
                  <a:lnTo>
                    <a:pt x="542" y="82"/>
                  </a:lnTo>
                  <a:lnTo>
                    <a:pt x="542" y="80"/>
                  </a:lnTo>
                  <a:lnTo>
                    <a:pt x="542" y="80"/>
                  </a:lnTo>
                  <a:lnTo>
                    <a:pt x="542" y="78"/>
                  </a:lnTo>
                  <a:lnTo>
                    <a:pt x="542" y="75"/>
                  </a:lnTo>
                  <a:lnTo>
                    <a:pt x="544" y="75"/>
                  </a:lnTo>
                  <a:lnTo>
                    <a:pt x="544" y="75"/>
                  </a:lnTo>
                  <a:lnTo>
                    <a:pt x="546" y="75"/>
                  </a:lnTo>
                  <a:lnTo>
                    <a:pt x="544" y="71"/>
                  </a:lnTo>
                  <a:lnTo>
                    <a:pt x="544" y="61"/>
                  </a:lnTo>
                  <a:lnTo>
                    <a:pt x="544" y="54"/>
                  </a:lnTo>
                  <a:lnTo>
                    <a:pt x="544" y="52"/>
                  </a:lnTo>
                  <a:lnTo>
                    <a:pt x="544" y="52"/>
                  </a:lnTo>
                  <a:lnTo>
                    <a:pt x="544" y="52"/>
                  </a:lnTo>
                  <a:lnTo>
                    <a:pt x="544" y="49"/>
                  </a:lnTo>
                  <a:lnTo>
                    <a:pt x="546" y="47"/>
                  </a:lnTo>
                  <a:lnTo>
                    <a:pt x="546" y="47"/>
                  </a:lnTo>
                  <a:lnTo>
                    <a:pt x="546" y="45"/>
                  </a:lnTo>
                  <a:lnTo>
                    <a:pt x="544" y="45"/>
                  </a:lnTo>
                  <a:lnTo>
                    <a:pt x="542" y="42"/>
                  </a:lnTo>
                  <a:lnTo>
                    <a:pt x="542" y="40"/>
                  </a:lnTo>
                  <a:lnTo>
                    <a:pt x="542" y="38"/>
                  </a:lnTo>
                  <a:lnTo>
                    <a:pt x="542" y="35"/>
                  </a:lnTo>
                  <a:lnTo>
                    <a:pt x="542" y="35"/>
                  </a:lnTo>
                  <a:lnTo>
                    <a:pt x="544" y="30"/>
                  </a:lnTo>
                  <a:lnTo>
                    <a:pt x="544" y="28"/>
                  </a:lnTo>
                  <a:lnTo>
                    <a:pt x="544" y="28"/>
                  </a:lnTo>
                  <a:lnTo>
                    <a:pt x="544" y="28"/>
                  </a:lnTo>
                  <a:lnTo>
                    <a:pt x="544" y="26"/>
                  </a:lnTo>
                  <a:lnTo>
                    <a:pt x="544" y="26"/>
                  </a:lnTo>
                  <a:lnTo>
                    <a:pt x="544" y="26"/>
                  </a:lnTo>
                  <a:lnTo>
                    <a:pt x="544" y="23"/>
                  </a:lnTo>
                  <a:lnTo>
                    <a:pt x="546" y="21"/>
                  </a:lnTo>
                  <a:lnTo>
                    <a:pt x="549" y="21"/>
                  </a:lnTo>
                  <a:lnTo>
                    <a:pt x="549" y="19"/>
                  </a:lnTo>
                  <a:lnTo>
                    <a:pt x="551" y="19"/>
                  </a:lnTo>
                  <a:lnTo>
                    <a:pt x="551" y="16"/>
                  </a:lnTo>
                  <a:lnTo>
                    <a:pt x="551" y="14"/>
                  </a:lnTo>
                  <a:lnTo>
                    <a:pt x="551" y="11"/>
                  </a:lnTo>
                  <a:lnTo>
                    <a:pt x="551" y="9"/>
                  </a:lnTo>
                  <a:lnTo>
                    <a:pt x="554" y="9"/>
                  </a:lnTo>
                  <a:lnTo>
                    <a:pt x="551" y="7"/>
                  </a:lnTo>
                  <a:lnTo>
                    <a:pt x="551" y="7"/>
                  </a:lnTo>
                  <a:lnTo>
                    <a:pt x="549" y="7"/>
                  </a:lnTo>
                  <a:lnTo>
                    <a:pt x="546" y="7"/>
                  </a:lnTo>
                  <a:lnTo>
                    <a:pt x="546" y="7"/>
                  </a:lnTo>
                  <a:lnTo>
                    <a:pt x="544" y="7"/>
                  </a:lnTo>
                  <a:lnTo>
                    <a:pt x="544" y="7"/>
                  </a:lnTo>
                  <a:lnTo>
                    <a:pt x="539" y="7"/>
                  </a:lnTo>
                  <a:lnTo>
                    <a:pt x="539" y="4"/>
                  </a:lnTo>
                  <a:lnTo>
                    <a:pt x="535" y="2"/>
                  </a:lnTo>
                  <a:lnTo>
                    <a:pt x="530" y="2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23" y="0"/>
                  </a:lnTo>
                  <a:lnTo>
                    <a:pt x="520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8" y="2"/>
                  </a:lnTo>
                  <a:lnTo>
                    <a:pt x="516" y="2"/>
                  </a:lnTo>
                  <a:lnTo>
                    <a:pt x="516" y="2"/>
                  </a:lnTo>
                  <a:lnTo>
                    <a:pt x="513" y="4"/>
                  </a:lnTo>
                  <a:lnTo>
                    <a:pt x="513" y="4"/>
                  </a:lnTo>
                  <a:lnTo>
                    <a:pt x="513" y="7"/>
                  </a:lnTo>
                  <a:lnTo>
                    <a:pt x="511" y="7"/>
                  </a:lnTo>
                  <a:lnTo>
                    <a:pt x="511" y="9"/>
                  </a:lnTo>
                  <a:lnTo>
                    <a:pt x="511" y="9"/>
                  </a:lnTo>
                  <a:lnTo>
                    <a:pt x="511" y="11"/>
                  </a:lnTo>
                  <a:lnTo>
                    <a:pt x="511" y="11"/>
                  </a:lnTo>
                  <a:lnTo>
                    <a:pt x="511" y="11"/>
                  </a:lnTo>
                  <a:lnTo>
                    <a:pt x="509" y="14"/>
                  </a:lnTo>
                  <a:lnTo>
                    <a:pt x="506" y="16"/>
                  </a:lnTo>
                  <a:lnTo>
                    <a:pt x="506" y="16"/>
                  </a:lnTo>
                  <a:lnTo>
                    <a:pt x="504" y="16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4" y="21"/>
                  </a:lnTo>
                  <a:lnTo>
                    <a:pt x="494" y="23"/>
                  </a:lnTo>
                  <a:lnTo>
                    <a:pt x="494" y="23"/>
                  </a:lnTo>
                  <a:lnTo>
                    <a:pt x="494" y="23"/>
                  </a:lnTo>
                  <a:lnTo>
                    <a:pt x="492" y="23"/>
                  </a:lnTo>
                  <a:lnTo>
                    <a:pt x="492" y="23"/>
                  </a:lnTo>
                  <a:lnTo>
                    <a:pt x="490" y="23"/>
                  </a:lnTo>
                  <a:lnTo>
                    <a:pt x="487" y="26"/>
                  </a:lnTo>
                  <a:lnTo>
                    <a:pt x="487" y="26"/>
                  </a:lnTo>
                  <a:lnTo>
                    <a:pt x="483" y="26"/>
                  </a:lnTo>
                  <a:lnTo>
                    <a:pt x="483" y="26"/>
                  </a:lnTo>
                  <a:lnTo>
                    <a:pt x="480" y="26"/>
                  </a:lnTo>
                  <a:lnTo>
                    <a:pt x="480" y="26"/>
                  </a:lnTo>
                  <a:lnTo>
                    <a:pt x="480" y="26"/>
                  </a:lnTo>
                  <a:lnTo>
                    <a:pt x="480" y="26"/>
                  </a:lnTo>
                  <a:lnTo>
                    <a:pt x="480" y="26"/>
                  </a:lnTo>
                  <a:lnTo>
                    <a:pt x="480" y="26"/>
                  </a:lnTo>
                  <a:lnTo>
                    <a:pt x="478" y="26"/>
                  </a:lnTo>
                  <a:lnTo>
                    <a:pt x="478" y="28"/>
                  </a:lnTo>
                  <a:lnTo>
                    <a:pt x="478" y="28"/>
                  </a:lnTo>
                  <a:lnTo>
                    <a:pt x="475" y="28"/>
                  </a:lnTo>
                  <a:lnTo>
                    <a:pt x="473" y="28"/>
                  </a:lnTo>
                  <a:lnTo>
                    <a:pt x="468" y="28"/>
                  </a:lnTo>
                  <a:lnTo>
                    <a:pt x="466" y="28"/>
                  </a:lnTo>
                  <a:lnTo>
                    <a:pt x="466" y="28"/>
                  </a:lnTo>
                  <a:lnTo>
                    <a:pt x="466" y="28"/>
                  </a:lnTo>
                  <a:lnTo>
                    <a:pt x="464" y="28"/>
                  </a:lnTo>
                  <a:lnTo>
                    <a:pt x="464" y="28"/>
                  </a:lnTo>
                  <a:lnTo>
                    <a:pt x="461" y="28"/>
                  </a:lnTo>
                  <a:lnTo>
                    <a:pt x="461" y="28"/>
                  </a:lnTo>
                  <a:lnTo>
                    <a:pt x="459" y="28"/>
                  </a:lnTo>
                  <a:lnTo>
                    <a:pt x="459" y="30"/>
                  </a:lnTo>
                  <a:lnTo>
                    <a:pt x="459" y="33"/>
                  </a:lnTo>
                  <a:lnTo>
                    <a:pt x="457" y="33"/>
                  </a:lnTo>
                  <a:lnTo>
                    <a:pt x="457" y="33"/>
                  </a:lnTo>
                  <a:lnTo>
                    <a:pt x="454" y="35"/>
                  </a:lnTo>
                  <a:lnTo>
                    <a:pt x="452" y="35"/>
                  </a:lnTo>
                  <a:lnTo>
                    <a:pt x="452" y="35"/>
                  </a:lnTo>
                  <a:lnTo>
                    <a:pt x="447" y="35"/>
                  </a:lnTo>
                  <a:lnTo>
                    <a:pt x="447" y="35"/>
                  </a:lnTo>
                  <a:lnTo>
                    <a:pt x="447" y="35"/>
                  </a:lnTo>
                  <a:lnTo>
                    <a:pt x="447" y="35"/>
                  </a:lnTo>
                  <a:lnTo>
                    <a:pt x="445" y="35"/>
                  </a:lnTo>
                  <a:lnTo>
                    <a:pt x="445" y="35"/>
                  </a:lnTo>
                  <a:lnTo>
                    <a:pt x="442" y="38"/>
                  </a:lnTo>
                  <a:lnTo>
                    <a:pt x="435" y="38"/>
                  </a:lnTo>
                  <a:lnTo>
                    <a:pt x="428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6" y="40"/>
                  </a:lnTo>
                  <a:lnTo>
                    <a:pt x="423" y="40"/>
                  </a:lnTo>
                  <a:lnTo>
                    <a:pt x="419" y="38"/>
                  </a:lnTo>
                  <a:lnTo>
                    <a:pt x="416" y="38"/>
                  </a:lnTo>
                  <a:lnTo>
                    <a:pt x="416" y="38"/>
                  </a:lnTo>
                  <a:lnTo>
                    <a:pt x="412" y="35"/>
                  </a:lnTo>
                  <a:lnTo>
                    <a:pt x="412" y="35"/>
                  </a:lnTo>
                  <a:lnTo>
                    <a:pt x="407" y="35"/>
                  </a:lnTo>
                  <a:lnTo>
                    <a:pt x="404" y="35"/>
                  </a:lnTo>
                  <a:lnTo>
                    <a:pt x="404" y="38"/>
                  </a:lnTo>
                  <a:lnTo>
                    <a:pt x="402" y="38"/>
                  </a:lnTo>
                  <a:lnTo>
                    <a:pt x="400" y="38"/>
                  </a:lnTo>
                  <a:lnTo>
                    <a:pt x="397" y="38"/>
                  </a:lnTo>
                  <a:lnTo>
                    <a:pt x="395" y="38"/>
                  </a:lnTo>
                  <a:lnTo>
                    <a:pt x="395" y="40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3" y="42"/>
                  </a:lnTo>
                  <a:lnTo>
                    <a:pt x="393" y="42"/>
                  </a:lnTo>
                  <a:lnTo>
                    <a:pt x="390" y="42"/>
                  </a:lnTo>
                  <a:lnTo>
                    <a:pt x="390" y="42"/>
                  </a:lnTo>
                  <a:lnTo>
                    <a:pt x="390" y="42"/>
                  </a:lnTo>
                  <a:lnTo>
                    <a:pt x="388" y="42"/>
                  </a:lnTo>
                  <a:lnTo>
                    <a:pt x="388" y="42"/>
                  </a:lnTo>
                  <a:lnTo>
                    <a:pt x="388" y="42"/>
                  </a:lnTo>
                  <a:lnTo>
                    <a:pt x="388" y="42"/>
                  </a:lnTo>
                  <a:lnTo>
                    <a:pt x="388" y="42"/>
                  </a:lnTo>
                  <a:lnTo>
                    <a:pt x="386" y="45"/>
                  </a:lnTo>
                  <a:lnTo>
                    <a:pt x="386" y="45"/>
                  </a:lnTo>
                  <a:lnTo>
                    <a:pt x="383" y="47"/>
                  </a:lnTo>
                  <a:lnTo>
                    <a:pt x="374" y="47"/>
                  </a:lnTo>
                  <a:lnTo>
                    <a:pt x="371" y="47"/>
                  </a:lnTo>
                  <a:lnTo>
                    <a:pt x="364" y="47"/>
                  </a:lnTo>
                  <a:lnTo>
                    <a:pt x="362" y="47"/>
                  </a:lnTo>
                  <a:lnTo>
                    <a:pt x="360" y="47"/>
                  </a:lnTo>
                  <a:lnTo>
                    <a:pt x="350" y="42"/>
                  </a:lnTo>
                  <a:lnTo>
                    <a:pt x="350" y="42"/>
                  </a:lnTo>
                  <a:lnTo>
                    <a:pt x="345" y="45"/>
                  </a:lnTo>
                  <a:lnTo>
                    <a:pt x="345" y="42"/>
                  </a:lnTo>
                  <a:lnTo>
                    <a:pt x="343" y="45"/>
                  </a:lnTo>
                  <a:lnTo>
                    <a:pt x="343" y="45"/>
                  </a:lnTo>
                  <a:lnTo>
                    <a:pt x="338" y="47"/>
                  </a:lnTo>
                  <a:lnTo>
                    <a:pt x="336" y="47"/>
                  </a:lnTo>
                  <a:lnTo>
                    <a:pt x="336" y="49"/>
                  </a:lnTo>
                  <a:lnTo>
                    <a:pt x="333" y="49"/>
                  </a:lnTo>
                  <a:lnTo>
                    <a:pt x="331" y="49"/>
                  </a:lnTo>
                  <a:lnTo>
                    <a:pt x="331" y="52"/>
                  </a:lnTo>
                  <a:lnTo>
                    <a:pt x="326" y="54"/>
                  </a:lnTo>
                  <a:lnTo>
                    <a:pt x="324" y="56"/>
                  </a:lnTo>
                  <a:lnTo>
                    <a:pt x="319" y="59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1"/>
                  </a:lnTo>
                  <a:lnTo>
                    <a:pt x="315" y="61"/>
                  </a:lnTo>
                  <a:lnTo>
                    <a:pt x="312" y="64"/>
                  </a:lnTo>
                  <a:lnTo>
                    <a:pt x="307" y="66"/>
                  </a:lnTo>
                  <a:lnTo>
                    <a:pt x="305" y="66"/>
                  </a:lnTo>
                  <a:lnTo>
                    <a:pt x="305" y="66"/>
                  </a:lnTo>
                  <a:lnTo>
                    <a:pt x="303" y="68"/>
                  </a:lnTo>
                  <a:lnTo>
                    <a:pt x="300" y="68"/>
                  </a:lnTo>
                  <a:lnTo>
                    <a:pt x="300" y="68"/>
                  </a:lnTo>
                  <a:lnTo>
                    <a:pt x="298" y="68"/>
                  </a:lnTo>
                  <a:lnTo>
                    <a:pt x="296" y="68"/>
                  </a:lnTo>
                  <a:lnTo>
                    <a:pt x="296" y="71"/>
                  </a:lnTo>
                  <a:lnTo>
                    <a:pt x="293" y="71"/>
                  </a:lnTo>
                  <a:lnTo>
                    <a:pt x="291" y="71"/>
                  </a:lnTo>
                  <a:lnTo>
                    <a:pt x="289" y="71"/>
                  </a:lnTo>
                  <a:lnTo>
                    <a:pt x="289" y="68"/>
                  </a:lnTo>
                  <a:lnTo>
                    <a:pt x="286" y="68"/>
                  </a:lnTo>
                  <a:lnTo>
                    <a:pt x="284" y="66"/>
                  </a:lnTo>
                  <a:lnTo>
                    <a:pt x="281" y="64"/>
                  </a:lnTo>
                  <a:lnTo>
                    <a:pt x="281" y="64"/>
                  </a:lnTo>
                  <a:lnTo>
                    <a:pt x="277" y="66"/>
                  </a:lnTo>
                  <a:lnTo>
                    <a:pt x="274" y="66"/>
                  </a:lnTo>
                  <a:lnTo>
                    <a:pt x="272" y="66"/>
                  </a:lnTo>
                  <a:lnTo>
                    <a:pt x="272" y="66"/>
                  </a:lnTo>
                  <a:lnTo>
                    <a:pt x="270" y="64"/>
                  </a:lnTo>
                  <a:lnTo>
                    <a:pt x="267" y="64"/>
                  </a:lnTo>
                  <a:lnTo>
                    <a:pt x="263" y="61"/>
                  </a:lnTo>
                  <a:lnTo>
                    <a:pt x="263" y="61"/>
                  </a:lnTo>
                  <a:lnTo>
                    <a:pt x="263" y="64"/>
                  </a:lnTo>
                  <a:lnTo>
                    <a:pt x="263" y="64"/>
                  </a:lnTo>
                  <a:lnTo>
                    <a:pt x="263" y="64"/>
                  </a:lnTo>
                  <a:lnTo>
                    <a:pt x="260" y="61"/>
                  </a:lnTo>
                  <a:lnTo>
                    <a:pt x="260" y="61"/>
                  </a:lnTo>
                  <a:lnTo>
                    <a:pt x="260" y="61"/>
                  </a:lnTo>
                  <a:lnTo>
                    <a:pt x="260" y="61"/>
                  </a:lnTo>
                  <a:lnTo>
                    <a:pt x="258" y="61"/>
                  </a:lnTo>
                  <a:lnTo>
                    <a:pt x="258" y="61"/>
                  </a:lnTo>
                  <a:lnTo>
                    <a:pt x="255" y="61"/>
                  </a:lnTo>
                  <a:lnTo>
                    <a:pt x="255" y="61"/>
                  </a:lnTo>
                  <a:lnTo>
                    <a:pt x="255" y="61"/>
                  </a:lnTo>
                  <a:lnTo>
                    <a:pt x="253" y="64"/>
                  </a:lnTo>
                  <a:lnTo>
                    <a:pt x="253" y="64"/>
                  </a:lnTo>
                  <a:lnTo>
                    <a:pt x="253" y="64"/>
                  </a:lnTo>
                  <a:lnTo>
                    <a:pt x="253" y="64"/>
                  </a:lnTo>
                  <a:lnTo>
                    <a:pt x="251" y="66"/>
                  </a:lnTo>
                  <a:lnTo>
                    <a:pt x="248" y="66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4" y="71"/>
                  </a:lnTo>
                  <a:lnTo>
                    <a:pt x="241" y="71"/>
                  </a:lnTo>
                  <a:lnTo>
                    <a:pt x="239" y="71"/>
                  </a:lnTo>
                  <a:lnTo>
                    <a:pt x="239" y="73"/>
                  </a:lnTo>
                  <a:lnTo>
                    <a:pt x="236" y="73"/>
                  </a:lnTo>
                  <a:lnTo>
                    <a:pt x="236" y="71"/>
                  </a:lnTo>
                  <a:lnTo>
                    <a:pt x="234" y="71"/>
                  </a:lnTo>
                  <a:lnTo>
                    <a:pt x="234" y="71"/>
                  </a:lnTo>
                  <a:lnTo>
                    <a:pt x="234" y="71"/>
                  </a:lnTo>
                  <a:lnTo>
                    <a:pt x="229" y="75"/>
                  </a:lnTo>
                  <a:lnTo>
                    <a:pt x="225" y="78"/>
                  </a:lnTo>
                  <a:lnTo>
                    <a:pt x="222" y="78"/>
                  </a:lnTo>
                  <a:lnTo>
                    <a:pt x="222" y="80"/>
                  </a:lnTo>
                  <a:lnTo>
                    <a:pt x="215" y="82"/>
                  </a:lnTo>
                  <a:lnTo>
                    <a:pt x="215" y="82"/>
                  </a:lnTo>
                  <a:lnTo>
                    <a:pt x="215" y="82"/>
                  </a:lnTo>
                  <a:lnTo>
                    <a:pt x="215" y="85"/>
                  </a:lnTo>
                  <a:lnTo>
                    <a:pt x="210" y="85"/>
                  </a:lnTo>
                  <a:lnTo>
                    <a:pt x="208" y="85"/>
                  </a:lnTo>
                  <a:lnTo>
                    <a:pt x="206" y="85"/>
                  </a:lnTo>
                  <a:lnTo>
                    <a:pt x="203" y="85"/>
                  </a:lnTo>
                  <a:lnTo>
                    <a:pt x="201" y="85"/>
                  </a:lnTo>
                  <a:lnTo>
                    <a:pt x="199" y="85"/>
                  </a:lnTo>
                  <a:lnTo>
                    <a:pt x="196" y="87"/>
                  </a:lnTo>
                  <a:lnTo>
                    <a:pt x="194" y="87"/>
                  </a:lnTo>
                  <a:lnTo>
                    <a:pt x="192" y="87"/>
                  </a:lnTo>
                  <a:lnTo>
                    <a:pt x="187" y="85"/>
                  </a:lnTo>
                  <a:lnTo>
                    <a:pt x="184" y="85"/>
                  </a:lnTo>
                  <a:lnTo>
                    <a:pt x="182" y="85"/>
                  </a:lnTo>
                  <a:lnTo>
                    <a:pt x="180" y="85"/>
                  </a:lnTo>
                  <a:lnTo>
                    <a:pt x="177" y="82"/>
                  </a:lnTo>
                  <a:lnTo>
                    <a:pt x="170" y="78"/>
                  </a:lnTo>
                  <a:lnTo>
                    <a:pt x="168" y="75"/>
                  </a:lnTo>
                  <a:lnTo>
                    <a:pt x="163" y="73"/>
                  </a:lnTo>
                  <a:lnTo>
                    <a:pt x="158" y="68"/>
                  </a:lnTo>
                  <a:lnTo>
                    <a:pt x="154" y="64"/>
                  </a:lnTo>
                  <a:lnTo>
                    <a:pt x="149" y="59"/>
                  </a:lnTo>
                  <a:lnTo>
                    <a:pt x="144" y="54"/>
                  </a:lnTo>
                  <a:lnTo>
                    <a:pt x="142" y="49"/>
                  </a:lnTo>
                  <a:lnTo>
                    <a:pt x="142" y="47"/>
                  </a:lnTo>
                  <a:lnTo>
                    <a:pt x="139" y="47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37" y="45"/>
                  </a:lnTo>
                  <a:lnTo>
                    <a:pt x="137" y="42"/>
                  </a:lnTo>
                  <a:lnTo>
                    <a:pt x="137" y="42"/>
                  </a:lnTo>
                  <a:lnTo>
                    <a:pt x="135" y="40"/>
                  </a:lnTo>
                  <a:lnTo>
                    <a:pt x="135" y="40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0" y="33"/>
                  </a:lnTo>
                  <a:lnTo>
                    <a:pt x="130" y="33"/>
                  </a:lnTo>
                  <a:lnTo>
                    <a:pt x="128" y="30"/>
                  </a:lnTo>
                  <a:lnTo>
                    <a:pt x="128" y="30"/>
                  </a:lnTo>
                  <a:lnTo>
                    <a:pt x="125" y="30"/>
                  </a:lnTo>
                  <a:lnTo>
                    <a:pt x="125" y="28"/>
                  </a:lnTo>
                  <a:lnTo>
                    <a:pt x="125" y="26"/>
                  </a:lnTo>
                  <a:lnTo>
                    <a:pt x="125" y="28"/>
                  </a:lnTo>
                  <a:lnTo>
                    <a:pt x="123" y="28"/>
                  </a:lnTo>
                  <a:lnTo>
                    <a:pt x="123" y="28"/>
                  </a:lnTo>
                  <a:lnTo>
                    <a:pt x="123" y="28"/>
                  </a:lnTo>
                  <a:lnTo>
                    <a:pt x="118" y="30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104" y="56"/>
                  </a:lnTo>
                  <a:lnTo>
                    <a:pt x="104" y="59"/>
                  </a:lnTo>
                  <a:lnTo>
                    <a:pt x="102" y="59"/>
                  </a:lnTo>
                  <a:lnTo>
                    <a:pt x="99" y="59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99" y="64"/>
                  </a:lnTo>
                  <a:lnTo>
                    <a:pt x="97" y="64"/>
                  </a:lnTo>
                  <a:lnTo>
                    <a:pt x="97" y="66"/>
                  </a:lnTo>
                  <a:lnTo>
                    <a:pt x="95" y="66"/>
                  </a:lnTo>
                  <a:lnTo>
                    <a:pt x="95" y="68"/>
                  </a:lnTo>
                  <a:lnTo>
                    <a:pt x="95" y="71"/>
                  </a:lnTo>
                  <a:lnTo>
                    <a:pt x="95" y="71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2" y="73"/>
                  </a:lnTo>
                  <a:lnTo>
                    <a:pt x="90" y="73"/>
                  </a:lnTo>
                  <a:lnTo>
                    <a:pt x="90" y="75"/>
                  </a:lnTo>
                  <a:lnTo>
                    <a:pt x="92" y="78"/>
                  </a:lnTo>
                  <a:lnTo>
                    <a:pt x="92" y="80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7" y="85"/>
                  </a:lnTo>
                  <a:lnTo>
                    <a:pt x="97" y="90"/>
                  </a:lnTo>
                  <a:lnTo>
                    <a:pt x="99" y="92"/>
                  </a:lnTo>
                  <a:lnTo>
                    <a:pt x="99" y="97"/>
                  </a:lnTo>
                  <a:lnTo>
                    <a:pt x="102" y="99"/>
                  </a:lnTo>
                  <a:lnTo>
                    <a:pt x="106" y="101"/>
                  </a:lnTo>
                  <a:lnTo>
                    <a:pt x="109" y="101"/>
                  </a:lnTo>
                  <a:lnTo>
                    <a:pt x="109" y="104"/>
                  </a:lnTo>
                  <a:lnTo>
                    <a:pt x="109" y="106"/>
                  </a:lnTo>
                  <a:lnTo>
                    <a:pt x="111" y="109"/>
                  </a:lnTo>
                  <a:lnTo>
                    <a:pt x="111" y="111"/>
                  </a:lnTo>
                  <a:lnTo>
                    <a:pt x="113" y="111"/>
                  </a:lnTo>
                  <a:lnTo>
                    <a:pt x="116" y="113"/>
                  </a:lnTo>
                  <a:lnTo>
                    <a:pt x="118" y="113"/>
                  </a:lnTo>
                  <a:lnTo>
                    <a:pt x="118" y="113"/>
                  </a:lnTo>
                  <a:lnTo>
                    <a:pt x="121" y="116"/>
                  </a:lnTo>
                  <a:lnTo>
                    <a:pt x="123" y="125"/>
                  </a:lnTo>
                  <a:lnTo>
                    <a:pt x="123" y="125"/>
                  </a:lnTo>
                  <a:lnTo>
                    <a:pt x="123" y="127"/>
                  </a:lnTo>
                  <a:lnTo>
                    <a:pt x="125" y="127"/>
                  </a:lnTo>
                  <a:lnTo>
                    <a:pt x="125" y="127"/>
                  </a:lnTo>
                  <a:lnTo>
                    <a:pt x="125" y="127"/>
                  </a:lnTo>
                  <a:lnTo>
                    <a:pt x="128" y="130"/>
                  </a:lnTo>
                  <a:lnTo>
                    <a:pt x="128" y="130"/>
                  </a:lnTo>
                  <a:lnTo>
                    <a:pt x="128" y="130"/>
                  </a:lnTo>
                  <a:lnTo>
                    <a:pt x="128" y="132"/>
                  </a:lnTo>
                  <a:lnTo>
                    <a:pt x="130" y="132"/>
                  </a:lnTo>
                  <a:lnTo>
                    <a:pt x="130" y="135"/>
                  </a:lnTo>
                  <a:lnTo>
                    <a:pt x="130" y="135"/>
                  </a:lnTo>
                  <a:lnTo>
                    <a:pt x="130" y="137"/>
                  </a:lnTo>
                  <a:lnTo>
                    <a:pt x="130" y="139"/>
                  </a:lnTo>
                  <a:lnTo>
                    <a:pt x="132" y="139"/>
                  </a:lnTo>
                  <a:lnTo>
                    <a:pt x="135" y="142"/>
                  </a:lnTo>
                  <a:lnTo>
                    <a:pt x="139" y="144"/>
                  </a:lnTo>
                  <a:lnTo>
                    <a:pt x="139" y="144"/>
                  </a:lnTo>
                  <a:lnTo>
                    <a:pt x="142" y="144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7" y="146"/>
                  </a:lnTo>
                  <a:lnTo>
                    <a:pt x="151" y="151"/>
                  </a:lnTo>
                  <a:lnTo>
                    <a:pt x="158" y="158"/>
                  </a:lnTo>
                  <a:lnTo>
                    <a:pt x="161" y="161"/>
                  </a:lnTo>
                  <a:lnTo>
                    <a:pt x="163" y="163"/>
                  </a:lnTo>
                  <a:lnTo>
                    <a:pt x="168" y="163"/>
                  </a:lnTo>
                  <a:lnTo>
                    <a:pt x="173" y="165"/>
                  </a:lnTo>
                  <a:lnTo>
                    <a:pt x="177" y="168"/>
                  </a:lnTo>
                  <a:lnTo>
                    <a:pt x="182" y="168"/>
                  </a:lnTo>
                  <a:lnTo>
                    <a:pt x="187" y="170"/>
                  </a:lnTo>
                  <a:lnTo>
                    <a:pt x="192" y="172"/>
                  </a:lnTo>
                  <a:lnTo>
                    <a:pt x="196" y="172"/>
                  </a:lnTo>
                  <a:lnTo>
                    <a:pt x="201" y="175"/>
                  </a:lnTo>
                  <a:lnTo>
                    <a:pt x="206" y="177"/>
                  </a:lnTo>
                  <a:lnTo>
                    <a:pt x="210" y="177"/>
                  </a:lnTo>
                  <a:lnTo>
                    <a:pt x="215" y="180"/>
                  </a:lnTo>
                  <a:lnTo>
                    <a:pt x="220" y="180"/>
                  </a:lnTo>
                  <a:lnTo>
                    <a:pt x="225" y="182"/>
                  </a:lnTo>
                  <a:lnTo>
                    <a:pt x="229" y="184"/>
                  </a:lnTo>
                  <a:lnTo>
                    <a:pt x="234" y="184"/>
                  </a:lnTo>
                  <a:lnTo>
                    <a:pt x="239" y="187"/>
                  </a:lnTo>
                  <a:lnTo>
                    <a:pt x="244" y="189"/>
                  </a:lnTo>
                  <a:lnTo>
                    <a:pt x="244" y="189"/>
                  </a:lnTo>
                  <a:lnTo>
                    <a:pt x="248" y="189"/>
                  </a:lnTo>
                  <a:lnTo>
                    <a:pt x="253" y="191"/>
                  </a:lnTo>
                  <a:lnTo>
                    <a:pt x="258" y="194"/>
                  </a:lnTo>
                  <a:lnTo>
                    <a:pt x="263" y="194"/>
                  </a:lnTo>
                  <a:lnTo>
                    <a:pt x="267" y="196"/>
                  </a:lnTo>
                  <a:lnTo>
                    <a:pt x="270" y="198"/>
                  </a:lnTo>
                  <a:lnTo>
                    <a:pt x="274" y="198"/>
                  </a:lnTo>
                  <a:lnTo>
                    <a:pt x="279" y="201"/>
                  </a:lnTo>
                  <a:lnTo>
                    <a:pt x="284" y="201"/>
                  </a:lnTo>
                  <a:lnTo>
                    <a:pt x="289" y="203"/>
                  </a:lnTo>
                  <a:lnTo>
                    <a:pt x="293" y="206"/>
                  </a:lnTo>
                  <a:lnTo>
                    <a:pt x="298" y="206"/>
                  </a:lnTo>
                  <a:lnTo>
                    <a:pt x="303" y="208"/>
                  </a:lnTo>
                  <a:lnTo>
                    <a:pt x="307" y="210"/>
                  </a:lnTo>
                  <a:lnTo>
                    <a:pt x="310" y="210"/>
                  </a:lnTo>
                  <a:lnTo>
                    <a:pt x="315" y="213"/>
                  </a:lnTo>
                  <a:lnTo>
                    <a:pt x="319" y="213"/>
                  </a:lnTo>
                  <a:lnTo>
                    <a:pt x="322" y="215"/>
                  </a:lnTo>
                  <a:lnTo>
                    <a:pt x="326" y="215"/>
                  </a:lnTo>
                  <a:lnTo>
                    <a:pt x="367" y="215"/>
                  </a:lnTo>
                  <a:lnTo>
                    <a:pt x="376" y="215"/>
                  </a:lnTo>
                  <a:lnTo>
                    <a:pt x="374" y="217"/>
                  </a:lnTo>
                  <a:lnTo>
                    <a:pt x="371" y="220"/>
                  </a:lnTo>
                  <a:lnTo>
                    <a:pt x="367" y="222"/>
                  </a:lnTo>
                  <a:lnTo>
                    <a:pt x="364" y="224"/>
                  </a:lnTo>
                  <a:lnTo>
                    <a:pt x="362" y="227"/>
                  </a:lnTo>
                  <a:lnTo>
                    <a:pt x="360" y="229"/>
                  </a:lnTo>
                  <a:lnTo>
                    <a:pt x="357" y="234"/>
                  </a:lnTo>
                  <a:lnTo>
                    <a:pt x="355" y="236"/>
                  </a:lnTo>
                  <a:lnTo>
                    <a:pt x="352" y="239"/>
                  </a:lnTo>
                  <a:lnTo>
                    <a:pt x="352" y="239"/>
                  </a:lnTo>
                  <a:lnTo>
                    <a:pt x="350" y="241"/>
                  </a:lnTo>
                  <a:lnTo>
                    <a:pt x="348" y="243"/>
                  </a:lnTo>
                  <a:lnTo>
                    <a:pt x="345" y="246"/>
                  </a:lnTo>
                  <a:lnTo>
                    <a:pt x="341" y="248"/>
                  </a:lnTo>
                  <a:lnTo>
                    <a:pt x="338" y="251"/>
                  </a:lnTo>
                  <a:lnTo>
                    <a:pt x="336" y="253"/>
                  </a:lnTo>
                  <a:lnTo>
                    <a:pt x="333" y="255"/>
                  </a:lnTo>
                  <a:lnTo>
                    <a:pt x="331" y="258"/>
                  </a:lnTo>
                  <a:lnTo>
                    <a:pt x="329" y="260"/>
                  </a:lnTo>
                  <a:lnTo>
                    <a:pt x="326" y="262"/>
                  </a:lnTo>
                  <a:lnTo>
                    <a:pt x="324" y="265"/>
                  </a:lnTo>
                  <a:lnTo>
                    <a:pt x="322" y="267"/>
                  </a:lnTo>
                  <a:lnTo>
                    <a:pt x="319" y="269"/>
                  </a:lnTo>
                  <a:lnTo>
                    <a:pt x="315" y="274"/>
                  </a:lnTo>
                  <a:lnTo>
                    <a:pt x="312" y="277"/>
                  </a:lnTo>
                  <a:lnTo>
                    <a:pt x="310" y="279"/>
                  </a:lnTo>
                  <a:lnTo>
                    <a:pt x="307" y="281"/>
                  </a:lnTo>
                  <a:lnTo>
                    <a:pt x="305" y="284"/>
                  </a:lnTo>
                  <a:lnTo>
                    <a:pt x="303" y="286"/>
                  </a:lnTo>
                  <a:lnTo>
                    <a:pt x="303" y="286"/>
                  </a:lnTo>
                  <a:lnTo>
                    <a:pt x="298" y="288"/>
                  </a:lnTo>
                  <a:lnTo>
                    <a:pt x="296" y="291"/>
                  </a:lnTo>
                  <a:lnTo>
                    <a:pt x="296" y="293"/>
                  </a:lnTo>
                  <a:lnTo>
                    <a:pt x="296" y="293"/>
                  </a:lnTo>
                  <a:lnTo>
                    <a:pt x="293" y="295"/>
                  </a:lnTo>
                  <a:lnTo>
                    <a:pt x="289" y="298"/>
                  </a:lnTo>
                  <a:lnTo>
                    <a:pt x="286" y="303"/>
                  </a:lnTo>
                  <a:lnTo>
                    <a:pt x="281" y="305"/>
                  </a:lnTo>
                  <a:lnTo>
                    <a:pt x="279" y="310"/>
                  </a:lnTo>
                  <a:lnTo>
                    <a:pt x="277" y="312"/>
                  </a:lnTo>
                  <a:lnTo>
                    <a:pt x="272" y="317"/>
                  </a:lnTo>
                  <a:lnTo>
                    <a:pt x="270" y="319"/>
                  </a:lnTo>
                  <a:lnTo>
                    <a:pt x="267" y="322"/>
                  </a:lnTo>
                  <a:lnTo>
                    <a:pt x="260" y="329"/>
                  </a:lnTo>
                  <a:lnTo>
                    <a:pt x="255" y="336"/>
                  </a:lnTo>
                  <a:lnTo>
                    <a:pt x="248" y="340"/>
                  </a:lnTo>
                  <a:lnTo>
                    <a:pt x="244" y="348"/>
                  </a:lnTo>
                  <a:lnTo>
                    <a:pt x="244" y="348"/>
                  </a:lnTo>
                  <a:lnTo>
                    <a:pt x="236" y="355"/>
                  </a:lnTo>
                  <a:lnTo>
                    <a:pt x="232" y="359"/>
                  </a:lnTo>
                  <a:lnTo>
                    <a:pt x="227" y="366"/>
                  </a:lnTo>
                  <a:lnTo>
                    <a:pt x="220" y="371"/>
                  </a:lnTo>
                  <a:lnTo>
                    <a:pt x="218" y="376"/>
                  </a:lnTo>
                  <a:lnTo>
                    <a:pt x="218" y="376"/>
                  </a:lnTo>
                  <a:lnTo>
                    <a:pt x="213" y="381"/>
                  </a:lnTo>
                  <a:lnTo>
                    <a:pt x="210" y="381"/>
                  </a:lnTo>
                  <a:lnTo>
                    <a:pt x="208" y="381"/>
                  </a:lnTo>
                  <a:lnTo>
                    <a:pt x="206" y="381"/>
                  </a:lnTo>
                  <a:lnTo>
                    <a:pt x="203" y="381"/>
                  </a:lnTo>
                  <a:lnTo>
                    <a:pt x="201" y="381"/>
                  </a:lnTo>
                  <a:lnTo>
                    <a:pt x="199" y="381"/>
                  </a:lnTo>
                  <a:lnTo>
                    <a:pt x="194" y="381"/>
                  </a:lnTo>
                  <a:lnTo>
                    <a:pt x="194" y="381"/>
                  </a:lnTo>
                  <a:lnTo>
                    <a:pt x="192" y="381"/>
                  </a:lnTo>
                  <a:lnTo>
                    <a:pt x="189" y="381"/>
                  </a:lnTo>
                  <a:lnTo>
                    <a:pt x="187" y="378"/>
                  </a:lnTo>
                  <a:lnTo>
                    <a:pt x="184" y="378"/>
                  </a:lnTo>
                  <a:lnTo>
                    <a:pt x="180" y="378"/>
                  </a:lnTo>
                  <a:lnTo>
                    <a:pt x="177" y="378"/>
                  </a:lnTo>
                  <a:lnTo>
                    <a:pt x="175" y="378"/>
                  </a:lnTo>
                  <a:lnTo>
                    <a:pt x="173" y="378"/>
                  </a:lnTo>
                  <a:lnTo>
                    <a:pt x="170" y="378"/>
                  </a:lnTo>
                  <a:lnTo>
                    <a:pt x="168" y="378"/>
                  </a:lnTo>
                  <a:lnTo>
                    <a:pt x="163" y="378"/>
                  </a:lnTo>
                  <a:lnTo>
                    <a:pt x="161" y="378"/>
                  </a:lnTo>
                  <a:lnTo>
                    <a:pt x="158" y="378"/>
                  </a:lnTo>
                  <a:lnTo>
                    <a:pt x="154" y="381"/>
                  </a:lnTo>
                  <a:lnTo>
                    <a:pt x="154" y="381"/>
                  </a:lnTo>
                  <a:lnTo>
                    <a:pt x="147" y="381"/>
                  </a:lnTo>
                  <a:lnTo>
                    <a:pt x="144" y="383"/>
                  </a:lnTo>
                  <a:lnTo>
                    <a:pt x="137" y="383"/>
                  </a:lnTo>
                  <a:lnTo>
                    <a:pt x="135" y="385"/>
                  </a:lnTo>
                  <a:lnTo>
                    <a:pt x="128" y="388"/>
                  </a:lnTo>
                  <a:lnTo>
                    <a:pt x="121" y="393"/>
                  </a:lnTo>
                  <a:lnTo>
                    <a:pt x="116" y="395"/>
                  </a:lnTo>
                  <a:lnTo>
                    <a:pt x="111" y="397"/>
                  </a:lnTo>
                  <a:lnTo>
                    <a:pt x="106" y="402"/>
                  </a:lnTo>
                  <a:lnTo>
                    <a:pt x="106" y="402"/>
                  </a:lnTo>
                  <a:lnTo>
                    <a:pt x="106" y="402"/>
                  </a:lnTo>
                  <a:lnTo>
                    <a:pt x="106" y="404"/>
                  </a:lnTo>
                  <a:lnTo>
                    <a:pt x="104" y="407"/>
                  </a:lnTo>
                  <a:lnTo>
                    <a:pt x="104" y="409"/>
                  </a:lnTo>
                  <a:lnTo>
                    <a:pt x="102" y="411"/>
                  </a:lnTo>
                  <a:lnTo>
                    <a:pt x="102" y="411"/>
                  </a:lnTo>
                  <a:lnTo>
                    <a:pt x="99" y="414"/>
                  </a:lnTo>
                  <a:lnTo>
                    <a:pt x="97" y="414"/>
                  </a:lnTo>
                  <a:lnTo>
                    <a:pt x="95" y="414"/>
                  </a:lnTo>
                  <a:lnTo>
                    <a:pt x="85" y="416"/>
                  </a:lnTo>
                  <a:lnTo>
                    <a:pt x="78" y="416"/>
                  </a:lnTo>
                  <a:lnTo>
                    <a:pt x="71" y="419"/>
                  </a:lnTo>
                  <a:lnTo>
                    <a:pt x="68" y="419"/>
                  </a:lnTo>
                  <a:lnTo>
                    <a:pt x="64" y="419"/>
                  </a:lnTo>
                  <a:lnTo>
                    <a:pt x="61" y="419"/>
                  </a:lnTo>
                  <a:lnTo>
                    <a:pt x="59" y="419"/>
                  </a:lnTo>
                  <a:lnTo>
                    <a:pt x="57" y="421"/>
                  </a:lnTo>
                  <a:lnTo>
                    <a:pt x="52" y="423"/>
                  </a:lnTo>
                  <a:lnTo>
                    <a:pt x="52" y="426"/>
                  </a:lnTo>
                  <a:lnTo>
                    <a:pt x="52" y="426"/>
                  </a:lnTo>
                  <a:lnTo>
                    <a:pt x="52" y="428"/>
                  </a:lnTo>
                  <a:lnTo>
                    <a:pt x="52" y="428"/>
                  </a:lnTo>
                  <a:lnTo>
                    <a:pt x="50" y="428"/>
                  </a:lnTo>
                  <a:lnTo>
                    <a:pt x="50" y="430"/>
                  </a:lnTo>
                  <a:lnTo>
                    <a:pt x="45" y="437"/>
                  </a:lnTo>
                  <a:lnTo>
                    <a:pt x="40" y="442"/>
                  </a:lnTo>
                  <a:lnTo>
                    <a:pt x="35" y="449"/>
                  </a:lnTo>
                  <a:lnTo>
                    <a:pt x="31" y="456"/>
                  </a:lnTo>
                  <a:lnTo>
                    <a:pt x="28" y="459"/>
                  </a:lnTo>
                  <a:lnTo>
                    <a:pt x="26" y="464"/>
                  </a:lnTo>
                  <a:lnTo>
                    <a:pt x="24" y="468"/>
                  </a:lnTo>
                  <a:lnTo>
                    <a:pt x="21" y="471"/>
                  </a:lnTo>
                  <a:lnTo>
                    <a:pt x="16" y="475"/>
                  </a:lnTo>
                  <a:lnTo>
                    <a:pt x="12" y="480"/>
                  </a:lnTo>
                  <a:lnTo>
                    <a:pt x="7" y="485"/>
                  </a:lnTo>
                  <a:lnTo>
                    <a:pt x="2" y="490"/>
                  </a:lnTo>
                  <a:lnTo>
                    <a:pt x="2" y="490"/>
                  </a:lnTo>
                  <a:lnTo>
                    <a:pt x="0" y="492"/>
                  </a:lnTo>
                  <a:lnTo>
                    <a:pt x="0" y="494"/>
                  </a:lnTo>
                  <a:lnTo>
                    <a:pt x="0" y="501"/>
                  </a:lnTo>
                  <a:lnTo>
                    <a:pt x="0" y="508"/>
                  </a:lnTo>
                  <a:lnTo>
                    <a:pt x="0" y="641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0" y="653"/>
                  </a:lnTo>
                  <a:lnTo>
                    <a:pt x="0" y="660"/>
                  </a:lnTo>
                  <a:lnTo>
                    <a:pt x="0" y="665"/>
                  </a:lnTo>
                  <a:lnTo>
                    <a:pt x="0" y="669"/>
                  </a:lnTo>
                  <a:lnTo>
                    <a:pt x="0" y="677"/>
                  </a:lnTo>
                  <a:lnTo>
                    <a:pt x="0" y="679"/>
                  </a:lnTo>
                  <a:lnTo>
                    <a:pt x="2" y="684"/>
                  </a:lnTo>
                  <a:lnTo>
                    <a:pt x="2" y="688"/>
                  </a:lnTo>
                  <a:lnTo>
                    <a:pt x="2" y="688"/>
                  </a:lnTo>
                  <a:lnTo>
                    <a:pt x="5" y="691"/>
                  </a:lnTo>
                  <a:lnTo>
                    <a:pt x="5" y="693"/>
                  </a:lnTo>
                  <a:lnTo>
                    <a:pt x="7" y="695"/>
                  </a:lnTo>
                  <a:lnTo>
                    <a:pt x="9" y="698"/>
                  </a:lnTo>
                  <a:lnTo>
                    <a:pt x="12" y="703"/>
                  </a:lnTo>
                  <a:lnTo>
                    <a:pt x="14" y="705"/>
                  </a:lnTo>
                  <a:lnTo>
                    <a:pt x="16" y="710"/>
                  </a:lnTo>
                  <a:lnTo>
                    <a:pt x="21" y="712"/>
                  </a:lnTo>
                  <a:lnTo>
                    <a:pt x="24" y="714"/>
                  </a:lnTo>
                  <a:lnTo>
                    <a:pt x="26" y="719"/>
                  </a:lnTo>
                  <a:lnTo>
                    <a:pt x="28" y="721"/>
                  </a:lnTo>
                  <a:lnTo>
                    <a:pt x="31" y="724"/>
                  </a:lnTo>
                  <a:lnTo>
                    <a:pt x="31" y="726"/>
                  </a:lnTo>
                  <a:lnTo>
                    <a:pt x="31" y="726"/>
                  </a:lnTo>
                  <a:lnTo>
                    <a:pt x="31" y="731"/>
                  </a:lnTo>
                  <a:lnTo>
                    <a:pt x="31" y="731"/>
                  </a:lnTo>
                  <a:lnTo>
                    <a:pt x="31" y="731"/>
                  </a:lnTo>
                  <a:lnTo>
                    <a:pt x="33" y="731"/>
                  </a:lnTo>
                  <a:lnTo>
                    <a:pt x="33" y="731"/>
                  </a:lnTo>
                  <a:lnTo>
                    <a:pt x="33" y="729"/>
                  </a:lnTo>
                  <a:lnTo>
                    <a:pt x="35" y="726"/>
                  </a:lnTo>
                  <a:lnTo>
                    <a:pt x="35" y="726"/>
                  </a:lnTo>
                  <a:lnTo>
                    <a:pt x="38" y="724"/>
                  </a:lnTo>
                  <a:lnTo>
                    <a:pt x="40" y="721"/>
                  </a:lnTo>
                  <a:lnTo>
                    <a:pt x="40" y="719"/>
                  </a:lnTo>
                  <a:lnTo>
                    <a:pt x="42" y="717"/>
                  </a:lnTo>
                  <a:lnTo>
                    <a:pt x="47" y="710"/>
                  </a:lnTo>
                  <a:lnTo>
                    <a:pt x="47" y="707"/>
                  </a:lnTo>
                  <a:lnTo>
                    <a:pt x="47" y="707"/>
                  </a:lnTo>
                  <a:lnTo>
                    <a:pt x="47" y="705"/>
                  </a:lnTo>
                  <a:lnTo>
                    <a:pt x="47" y="703"/>
                  </a:lnTo>
                  <a:lnTo>
                    <a:pt x="47" y="703"/>
                  </a:lnTo>
                  <a:lnTo>
                    <a:pt x="47" y="705"/>
                  </a:lnTo>
                  <a:lnTo>
                    <a:pt x="47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0" y="705"/>
                  </a:lnTo>
                  <a:lnTo>
                    <a:pt x="52" y="703"/>
                  </a:lnTo>
                  <a:lnTo>
                    <a:pt x="52" y="700"/>
                  </a:lnTo>
                  <a:lnTo>
                    <a:pt x="52" y="700"/>
                  </a:lnTo>
                  <a:lnTo>
                    <a:pt x="52" y="700"/>
                  </a:lnTo>
                  <a:lnTo>
                    <a:pt x="52" y="700"/>
                  </a:lnTo>
                  <a:lnTo>
                    <a:pt x="54" y="698"/>
                  </a:lnTo>
                  <a:lnTo>
                    <a:pt x="54" y="698"/>
                  </a:lnTo>
                  <a:lnTo>
                    <a:pt x="54" y="698"/>
                  </a:lnTo>
                  <a:lnTo>
                    <a:pt x="54" y="695"/>
                  </a:lnTo>
                  <a:lnTo>
                    <a:pt x="54" y="695"/>
                  </a:lnTo>
                  <a:lnTo>
                    <a:pt x="54" y="695"/>
                  </a:lnTo>
                  <a:lnTo>
                    <a:pt x="54" y="695"/>
                  </a:lnTo>
                  <a:lnTo>
                    <a:pt x="54" y="693"/>
                  </a:lnTo>
                  <a:lnTo>
                    <a:pt x="54" y="693"/>
                  </a:lnTo>
                  <a:lnTo>
                    <a:pt x="52" y="693"/>
                  </a:lnTo>
                  <a:lnTo>
                    <a:pt x="52" y="693"/>
                  </a:lnTo>
                  <a:lnTo>
                    <a:pt x="52" y="691"/>
                  </a:lnTo>
                  <a:lnTo>
                    <a:pt x="52" y="691"/>
                  </a:lnTo>
                  <a:lnTo>
                    <a:pt x="54" y="691"/>
                  </a:lnTo>
                  <a:lnTo>
                    <a:pt x="54" y="691"/>
                  </a:lnTo>
                  <a:lnTo>
                    <a:pt x="54" y="688"/>
                  </a:lnTo>
                  <a:lnTo>
                    <a:pt x="54" y="688"/>
                  </a:lnTo>
                  <a:lnTo>
                    <a:pt x="54" y="691"/>
                  </a:lnTo>
                  <a:lnTo>
                    <a:pt x="54" y="693"/>
                  </a:lnTo>
                  <a:lnTo>
                    <a:pt x="54" y="693"/>
                  </a:lnTo>
                  <a:lnTo>
                    <a:pt x="54" y="695"/>
                  </a:lnTo>
                  <a:lnTo>
                    <a:pt x="54" y="695"/>
                  </a:lnTo>
                  <a:lnTo>
                    <a:pt x="57" y="693"/>
                  </a:lnTo>
                  <a:lnTo>
                    <a:pt x="57" y="693"/>
                  </a:lnTo>
                  <a:lnTo>
                    <a:pt x="57" y="691"/>
                  </a:lnTo>
                  <a:lnTo>
                    <a:pt x="57" y="691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59" y="688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59" y="686"/>
                  </a:lnTo>
                  <a:lnTo>
                    <a:pt x="61" y="686"/>
                  </a:lnTo>
                  <a:lnTo>
                    <a:pt x="61" y="686"/>
                  </a:lnTo>
                  <a:lnTo>
                    <a:pt x="64" y="686"/>
                  </a:lnTo>
                  <a:lnTo>
                    <a:pt x="64" y="684"/>
                  </a:lnTo>
                  <a:lnTo>
                    <a:pt x="64" y="684"/>
                  </a:lnTo>
                  <a:lnTo>
                    <a:pt x="66" y="684"/>
                  </a:lnTo>
                  <a:lnTo>
                    <a:pt x="68" y="679"/>
                  </a:lnTo>
                  <a:lnTo>
                    <a:pt x="68" y="679"/>
                  </a:lnTo>
                  <a:lnTo>
                    <a:pt x="68" y="679"/>
                  </a:lnTo>
                  <a:lnTo>
                    <a:pt x="68" y="679"/>
                  </a:lnTo>
                  <a:lnTo>
                    <a:pt x="68" y="679"/>
                  </a:lnTo>
                  <a:lnTo>
                    <a:pt x="68" y="679"/>
                  </a:lnTo>
                  <a:lnTo>
                    <a:pt x="76" y="672"/>
                  </a:lnTo>
                  <a:lnTo>
                    <a:pt x="76" y="669"/>
                  </a:lnTo>
                  <a:lnTo>
                    <a:pt x="78" y="669"/>
                  </a:lnTo>
                  <a:lnTo>
                    <a:pt x="78" y="667"/>
                  </a:lnTo>
                  <a:lnTo>
                    <a:pt x="78" y="667"/>
                  </a:lnTo>
                  <a:lnTo>
                    <a:pt x="80" y="665"/>
                  </a:lnTo>
                  <a:lnTo>
                    <a:pt x="80" y="665"/>
                  </a:lnTo>
                  <a:lnTo>
                    <a:pt x="80" y="665"/>
                  </a:lnTo>
                  <a:lnTo>
                    <a:pt x="80" y="667"/>
                  </a:lnTo>
                  <a:lnTo>
                    <a:pt x="80" y="667"/>
                  </a:lnTo>
                  <a:lnTo>
                    <a:pt x="80" y="667"/>
                  </a:lnTo>
                  <a:lnTo>
                    <a:pt x="83" y="665"/>
                  </a:lnTo>
                  <a:lnTo>
                    <a:pt x="80" y="665"/>
                  </a:lnTo>
                  <a:lnTo>
                    <a:pt x="80" y="665"/>
                  </a:lnTo>
                  <a:lnTo>
                    <a:pt x="83" y="660"/>
                  </a:lnTo>
                  <a:lnTo>
                    <a:pt x="83" y="660"/>
                  </a:lnTo>
                  <a:lnTo>
                    <a:pt x="85" y="660"/>
                  </a:lnTo>
                  <a:lnTo>
                    <a:pt x="85" y="660"/>
                  </a:lnTo>
                  <a:lnTo>
                    <a:pt x="85" y="660"/>
                  </a:lnTo>
                  <a:lnTo>
                    <a:pt x="85" y="660"/>
                  </a:lnTo>
                  <a:lnTo>
                    <a:pt x="87" y="658"/>
                  </a:lnTo>
                  <a:lnTo>
                    <a:pt x="90" y="653"/>
                  </a:lnTo>
                  <a:lnTo>
                    <a:pt x="95" y="650"/>
                  </a:lnTo>
                  <a:lnTo>
                    <a:pt x="97" y="648"/>
                  </a:lnTo>
                  <a:lnTo>
                    <a:pt x="104" y="641"/>
                  </a:lnTo>
                  <a:lnTo>
                    <a:pt x="113" y="629"/>
                  </a:lnTo>
                  <a:lnTo>
                    <a:pt x="118" y="624"/>
                  </a:lnTo>
                  <a:lnTo>
                    <a:pt x="125" y="620"/>
                  </a:lnTo>
                  <a:lnTo>
                    <a:pt x="135" y="608"/>
                  </a:lnTo>
                  <a:lnTo>
                    <a:pt x="144" y="598"/>
                  </a:lnTo>
                  <a:lnTo>
                    <a:pt x="147" y="596"/>
                  </a:lnTo>
                  <a:lnTo>
                    <a:pt x="147" y="596"/>
                  </a:lnTo>
                  <a:lnTo>
                    <a:pt x="149" y="596"/>
                  </a:lnTo>
                  <a:lnTo>
                    <a:pt x="151" y="594"/>
                  </a:lnTo>
                  <a:lnTo>
                    <a:pt x="154" y="591"/>
                  </a:lnTo>
                  <a:lnTo>
                    <a:pt x="158" y="589"/>
                  </a:lnTo>
                  <a:lnTo>
                    <a:pt x="161" y="584"/>
                  </a:lnTo>
                  <a:lnTo>
                    <a:pt x="163" y="584"/>
                  </a:lnTo>
                  <a:lnTo>
                    <a:pt x="163" y="584"/>
                  </a:lnTo>
                  <a:lnTo>
                    <a:pt x="165" y="584"/>
                  </a:lnTo>
                  <a:lnTo>
                    <a:pt x="168" y="579"/>
                  </a:lnTo>
                  <a:lnTo>
                    <a:pt x="168" y="579"/>
                  </a:lnTo>
                  <a:lnTo>
                    <a:pt x="168" y="579"/>
                  </a:lnTo>
                  <a:lnTo>
                    <a:pt x="170" y="579"/>
                  </a:lnTo>
                  <a:lnTo>
                    <a:pt x="170" y="577"/>
                  </a:lnTo>
                  <a:lnTo>
                    <a:pt x="170" y="577"/>
                  </a:lnTo>
                  <a:lnTo>
                    <a:pt x="170" y="577"/>
                  </a:lnTo>
                  <a:lnTo>
                    <a:pt x="170" y="577"/>
                  </a:lnTo>
                  <a:lnTo>
                    <a:pt x="170" y="575"/>
                  </a:lnTo>
                  <a:lnTo>
                    <a:pt x="173" y="575"/>
                  </a:lnTo>
                  <a:lnTo>
                    <a:pt x="175" y="575"/>
                  </a:lnTo>
                  <a:lnTo>
                    <a:pt x="180" y="568"/>
                  </a:lnTo>
                  <a:lnTo>
                    <a:pt x="192" y="558"/>
                  </a:lnTo>
                  <a:lnTo>
                    <a:pt x="199" y="553"/>
                  </a:lnTo>
                  <a:lnTo>
                    <a:pt x="206" y="549"/>
                  </a:lnTo>
                  <a:lnTo>
                    <a:pt x="206" y="549"/>
                  </a:lnTo>
                  <a:lnTo>
                    <a:pt x="208" y="549"/>
                  </a:lnTo>
                  <a:lnTo>
                    <a:pt x="215" y="542"/>
                  </a:lnTo>
                  <a:lnTo>
                    <a:pt x="227" y="537"/>
                  </a:lnTo>
                  <a:lnTo>
                    <a:pt x="227" y="537"/>
                  </a:lnTo>
                  <a:lnTo>
                    <a:pt x="229" y="537"/>
                  </a:lnTo>
                  <a:lnTo>
                    <a:pt x="229" y="537"/>
                  </a:lnTo>
                  <a:lnTo>
                    <a:pt x="248" y="525"/>
                  </a:lnTo>
                  <a:lnTo>
                    <a:pt x="253" y="523"/>
                  </a:lnTo>
                  <a:lnTo>
                    <a:pt x="260" y="518"/>
                  </a:lnTo>
                  <a:lnTo>
                    <a:pt x="272" y="511"/>
                  </a:lnTo>
                  <a:lnTo>
                    <a:pt x="272" y="511"/>
                  </a:lnTo>
                  <a:lnTo>
                    <a:pt x="272" y="508"/>
                  </a:lnTo>
                  <a:lnTo>
                    <a:pt x="274" y="508"/>
                  </a:lnTo>
                  <a:lnTo>
                    <a:pt x="277" y="508"/>
                  </a:lnTo>
                  <a:lnTo>
                    <a:pt x="277" y="506"/>
                  </a:lnTo>
                  <a:lnTo>
                    <a:pt x="277" y="506"/>
                  </a:lnTo>
                  <a:lnTo>
                    <a:pt x="281" y="499"/>
                  </a:lnTo>
                  <a:lnTo>
                    <a:pt x="284" y="499"/>
                  </a:lnTo>
                  <a:lnTo>
                    <a:pt x="286" y="499"/>
                  </a:lnTo>
                  <a:lnTo>
                    <a:pt x="286" y="497"/>
                  </a:lnTo>
                  <a:lnTo>
                    <a:pt x="286" y="497"/>
                  </a:lnTo>
                  <a:lnTo>
                    <a:pt x="286" y="494"/>
                  </a:lnTo>
                  <a:lnTo>
                    <a:pt x="289" y="494"/>
                  </a:lnTo>
                  <a:lnTo>
                    <a:pt x="289" y="494"/>
                  </a:lnTo>
                  <a:lnTo>
                    <a:pt x="289" y="494"/>
                  </a:lnTo>
                  <a:lnTo>
                    <a:pt x="289" y="494"/>
                  </a:lnTo>
                  <a:lnTo>
                    <a:pt x="289" y="494"/>
                  </a:lnTo>
                  <a:lnTo>
                    <a:pt x="291" y="492"/>
                  </a:lnTo>
                  <a:lnTo>
                    <a:pt x="296" y="487"/>
                  </a:lnTo>
                  <a:lnTo>
                    <a:pt x="303" y="480"/>
                  </a:lnTo>
                  <a:lnTo>
                    <a:pt x="307" y="475"/>
                  </a:lnTo>
                  <a:lnTo>
                    <a:pt x="315" y="471"/>
                  </a:lnTo>
                  <a:lnTo>
                    <a:pt x="324" y="459"/>
                  </a:lnTo>
                  <a:lnTo>
                    <a:pt x="324" y="456"/>
                  </a:lnTo>
                  <a:lnTo>
                    <a:pt x="333" y="447"/>
                  </a:lnTo>
                  <a:lnTo>
                    <a:pt x="341" y="440"/>
                  </a:lnTo>
                  <a:lnTo>
                    <a:pt x="350" y="433"/>
                  </a:lnTo>
                  <a:lnTo>
                    <a:pt x="355" y="426"/>
                  </a:lnTo>
                  <a:lnTo>
                    <a:pt x="369" y="411"/>
                  </a:lnTo>
                  <a:lnTo>
                    <a:pt x="374" y="404"/>
                  </a:lnTo>
                  <a:lnTo>
                    <a:pt x="378" y="397"/>
                  </a:lnTo>
                  <a:lnTo>
                    <a:pt x="388" y="381"/>
                  </a:lnTo>
                  <a:lnTo>
                    <a:pt x="395" y="371"/>
                  </a:lnTo>
                  <a:lnTo>
                    <a:pt x="400" y="364"/>
                  </a:lnTo>
                  <a:lnTo>
                    <a:pt x="407" y="355"/>
                  </a:lnTo>
                  <a:lnTo>
                    <a:pt x="409" y="352"/>
                  </a:lnTo>
                  <a:lnTo>
                    <a:pt x="412" y="350"/>
                  </a:lnTo>
                  <a:lnTo>
                    <a:pt x="414" y="345"/>
                  </a:lnTo>
                  <a:lnTo>
                    <a:pt x="421" y="331"/>
                  </a:lnTo>
                  <a:lnTo>
                    <a:pt x="428" y="322"/>
                  </a:lnTo>
                  <a:lnTo>
                    <a:pt x="433" y="314"/>
                  </a:lnTo>
                  <a:lnTo>
                    <a:pt x="433" y="310"/>
                  </a:lnTo>
                  <a:lnTo>
                    <a:pt x="435" y="305"/>
                  </a:lnTo>
                  <a:lnTo>
                    <a:pt x="435" y="305"/>
                  </a:lnTo>
                  <a:lnTo>
                    <a:pt x="433" y="303"/>
                  </a:lnTo>
                  <a:lnTo>
                    <a:pt x="433" y="300"/>
                  </a:lnTo>
                  <a:lnTo>
                    <a:pt x="433" y="300"/>
                  </a:lnTo>
                  <a:lnTo>
                    <a:pt x="440" y="286"/>
                  </a:lnTo>
                  <a:lnTo>
                    <a:pt x="442" y="279"/>
                  </a:lnTo>
                  <a:lnTo>
                    <a:pt x="445" y="274"/>
                  </a:lnTo>
                  <a:lnTo>
                    <a:pt x="449" y="267"/>
                  </a:lnTo>
                  <a:lnTo>
                    <a:pt x="459" y="255"/>
                  </a:lnTo>
                  <a:lnTo>
                    <a:pt x="461" y="253"/>
                  </a:lnTo>
                  <a:lnTo>
                    <a:pt x="464" y="246"/>
                  </a:lnTo>
                  <a:lnTo>
                    <a:pt x="471" y="236"/>
                  </a:lnTo>
                  <a:lnTo>
                    <a:pt x="471" y="236"/>
                  </a:lnTo>
                  <a:lnTo>
                    <a:pt x="471" y="234"/>
                  </a:lnTo>
                  <a:lnTo>
                    <a:pt x="471" y="234"/>
                  </a:lnTo>
                  <a:lnTo>
                    <a:pt x="473" y="232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7"/>
                  </a:lnTo>
                  <a:lnTo>
                    <a:pt x="473" y="224"/>
                  </a:lnTo>
                  <a:lnTo>
                    <a:pt x="473" y="224"/>
                  </a:lnTo>
                  <a:lnTo>
                    <a:pt x="473" y="224"/>
                  </a:lnTo>
                  <a:lnTo>
                    <a:pt x="473" y="220"/>
                  </a:lnTo>
                  <a:lnTo>
                    <a:pt x="473" y="220"/>
                  </a:lnTo>
                  <a:lnTo>
                    <a:pt x="475" y="217"/>
                  </a:lnTo>
                  <a:lnTo>
                    <a:pt x="480" y="213"/>
                  </a:lnTo>
                  <a:lnTo>
                    <a:pt x="487" y="208"/>
                  </a:lnTo>
                  <a:lnTo>
                    <a:pt x="487" y="206"/>
                  </a:lnTo>
                  <a:lnTo>
                    <a:pt x="490" y="203"/>
                  </a:lnTo>
                  <a:lnTo>
                    <a:pt x="492" y="198"/>
                  </a:lnTo>
                  <a:lnTo>
                    <a:pt x="492" y="198"/>
                  </a:lnTo>
                  <a:lnTo>
                    <a:pt x="492" y="196"/>
                  </a:lnTo>
                  <a:lnTo>
                    <a:pt x="497" y="194"/>
                  </a:lnTo>
                  <a:lnTo>
                    <a:pt x="497" y="191"/>
                  </a:lnTo>
                  <a:lnTo>
                    <a:pt x="497" y="191"/>
                  </a:lnTo>
                  <a:lnTo>
                    <a:pt x="497" y="189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499" y="189"/>
                  </a:lnTo>
                  <a:lnTo>
                    <a:pt x="501" y="187"/>
                  </a:lnTo>
                  <a:lnTo>
                    <a:pt x="501" y="184"/>
                  </a:lnTo>
                  <a:lnTo>
                    <a:pt x="501" y="182"/>
                  </a:lnTo>
                  <a:lnTo>
                    <a:pt x="501" y="180"/>
                  </a:lnTo>
                  <a:lnTo>
                    <a:pt x="504" y="177"/>
                  </a:lnTo>
                  <a:lnTo>
                    <a:pt x="504" y="175"/>
                  </a:lnTo>
                  <a:lnTo>
                    <a:pt x="506" y="170"/>
                  </a:lnTo>
                  <a:lnTo>
                    <a:pt x="506" y="170"/>
                  </a:lnTo>
                  <a:lnTo>
                    <a:pt x="506" y="168"/>
                  </a:lnTo>
                  <a:lnTo>
                    <a:pt x="509" y="165"/>
                  </a:lnTo>
                  <a:lnTo>
                    <a:pt x="511" y="163"/>
                  </a:lnTo>
                  <a:lnTo>
                    <a:pt x="516" y="158"/>
                  </a:lnTo>
                  <a:lnTo>
                    <a:pt x="518" y="158"/>
                  </a:lnTo>
                  <a:lnTo>
                    <a:pt x="518" y="156"/>
                  </a:lnTo>
                  <a:lnTo>
                    <a:pt x="518" y="153"/>
                  </a:lnTo>
                  <a:lnTo>
                    <a:pt x="518" y="151"/>
                  </a:lnTo>
                  <a:lnTo>
                    <a:pt x="518" y="151"/>
                  </a:lnTo>
                  <a:lnTo>
                    <a:pt x="520" y="146"/>
                  </a:lnTo>
                  <a:lnTo>
                    <a:pt x="520" y="146"/>
                  </a:lnTo>
                  <a:lnTo>
                    <a:pt x="520" y="146"/>
                  </a:lnTo>
                  <a:lnTo>
                    <a:pt x="523" y="144"/>
                  </a:lnTo>
                  <a:lnTo>
                    <a:pt x="525" y="144"/>
                  </a:lnTo>
                  <a:lnTo>
                    <a:pt x="528" y="139"/>
                  </a:lnTo>
                  <a:lnTo>
                    <a:pt x="528" y="137"/>
                  </a:lnTo>
                  <a:lnTo>
                    <a:pt x="528" y="137"/>
                  </a:lnTo>
                  <a:lnTo>
                    <a:pt x="528" y="135"/>
                  </a:lnTo>
                  <a:lnTo>
                    <a:pt x="528" y="132"/>
                  </a:lnTo>
                  <a:lnTo>
                    <a:pt x="528" y="130"/>
                  </a:lnTo>
                  <a:lnTo>
                    <a:pt x="528" y="127"/>
                  </a:lnTo>
                  <a:lnTo>
                    <a:pt x="528" y="127"/>
                  </a:lnTo>
                  <a:lnTo>
                    <a:pt x="528" y="123"/>
                  </a:lnTo>
                  <a:lnTo>
                    <a:pt x="528" y="123"/>
                  </a:lnTo>
                  <a:lnTo>
                    <a:pt x="528" y="120"/>
                  </a:lnTo>
                  <a:lnTo>
                    <a:pt x="528" y="120"/>
                  </a:lnTo>
                  <a:lnTo>
                    <a:pt x="528" y="120"/>
                  </a:lnTo>
                  <a:lnTo>
                    <a:pt x="530" y="118"/>
                  </a:lnTo>
                  <a:lnTo>
                    <a:pt x="530" y="116"/>
                  </a:lnTo>
                  <a:lnTo>
                    <a:pt x="530" y="113"/>
                  </a:lnTo>
                  <a:lnTo>
                    <a:pt x="530" y="113"/>
                  </a:lnTo>
                  <a:lnTo>
                    <a:pt x="530" y="111"/>
                  </a:lnTo>
                  <a:lnTo>
                    <a:pt x="532" y="109"/>
                  </a:lnTo>
                  <a:lnTo>
                    <a:pt x="532" y="109"/>
                  </a:lnTo>
                  <a:lnTo>
                    <a:pt x="532" y="106"/>
                  </a:lnTo>
                  <a:lnTo>
                    <a:pt x="532" y="106"/>
                  </a:lnTo>
                  <a:lnTo>
                    <a:pt x="530" y="104"/>
                  </a:lnTo>
                  <a:lnTo>
                    <a:pt x="530" y="101"/>
                  </a:lnTo>
                  <a:lnTo>
                    <a:pt x="532" y="99"/>
                  </a:lnTo>
                  <a:lnTo>
                    <a:pt x="532" y="94"/>
                  </a:lnTo>
                  <a:lnTo>
                    <a:pt x="532" y="92"/>
                  </a:lnTo>
                  <a:lnTo>
                    <a:pt x="532" y="90"/>
                  </a:lnTo>
                  <a:lnTo>
                    <a:pt x="537" y="87"/>
                  </a:lnTo>
                  <a:lnTo>
                    <a:pt x="542" y="85"/>
                  </a:lnTo>
                  <a:lnTo>
                    <a:pt x="549" y="85"/>
                  </a:lnTo>
                  <a:lnTo>
                    <a:pt x="551" y="85"/>
                  </a:lnTo>
                  <a:lnTo>
                    <a:pt x="551" y="85"/>
                  </a:lnTo>
                  <a:lnTo>
                    <a:pt x="551" y="87"/>
                  </a:lnTo>
                  <a:lnTo>
                    <a:pt x="551" y="87"/>
                  </a:lnTo>
                  <a:lnTo>
                    <a:pt x="554" y="87"/>
                  </a:lnTo>
                  <a:lnTo>
                    <a:pt x="554" y="87"/>
                  </a:lnTo>
                  <a:lnTo>
                    <a:pt x="556" y="87"/>
                  </a:lnTo>
                  <a:lnTo>
                    <a:pt x="556" y="87"/>
                  </a:lnTo>
                  <a:lnTo>
                    <a:pt x="556" y="87"/>
                  </a:lnTo>
                  <a:lnTo>
                    <a:pt x="556" y="87"/>
                  </a:lnTo>
                  <a:lnTo>
                    <a:pt x="556" y="87"/>
                  </a:lnTo>
                  <a:lnTo>
                    <a:pt x="558" y="87"/>
                  </a:lnTo>
                  <a:lnTo>
                    <a:pt x="558" y="87"/>
                  </a:lnTo>
                  <a:lnTo>
                    <a:pt x="558" y="87"/>
                  </a:lnTo>
                  <a:lnTo>
                    <a:pt x="558" y="85"/>
                  </a:lnTo>
                  <a:lnTo>
                    <a:pt x="558" y="82"/>
                  </a:lnTo>
                  <a:lnTo>
                    <a:pt x="558" y="8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6" name="Google Shape;1176;p58"/>
            <p:cNvSpPr/>
            <p:nvPr/>
          </p:nvSpPr>
          <p:spPr>
            <a:xfrm>
              <a:off x="6217626" y="2652855"/>
              <a:ext cx="205030" cy="207577"/>
            </a:xfrm>
            <a:custGeom>
              <a:rect b="b" l="l" r="r" t="t"/>
              <a:pathLst>
                <a:path extrusionOk="0" h="163" w="161">
                  <a:moveTo>
                    <a:pt x="43" y="132"/>
                  </a:moveTo>
                  <a:lnTo>
                    <a:pt x="43" y="130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43" y="127"/>
                  </a:lnTo>
                  <a:lnTo>
                    <a:pt x="43" y="127"/>
                  </a:lnTo>
                  <a:lnTo>
                    <a:pt x="40" y="127"/>
                  </a:lnTo>
                  <a:lnTo>
                    <a:pt x="40" y="127"/>
                  </a:lnTo>
                  <a:lnTo>
                    <a:pt x="38" y="127"/>
                  </a:lnTo>
                  <a:lnTo>
                    <a:pt x="38" y="127"/>
                  </a:lnTo>
                  <a:lnTo>
                    <a:pt x="38" y="125"/>
                  </a:lnTo>
                  <a:lnTo>
                    <a:pt x="38" y="125"/>
                  </a:lnTo>
                  <a:lnTo>
                    <a:pt x="35" y="125"/>
                  </a:lnTo>
                  <a:lnTo>
                    <a:pt x="33" y="125"/>
                  </a:lnTo>
                  <a:lnTo>
                    <a:pt x="31" y="127"/>
                  </a:lnTo>
                  <a:lnTo>
                    <a:pt x="31" y="127"/>
                  </a:lnTo>
                  <a:lnTo>
                    <a:pt x="24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24" y="130"/>
                  </a:lnTo>
                  <a:lnTo>
                    <a:pt x="28" y="132"/>
                  </a:lnTo>
                  <a:lnTo>
                    <a:pt x="31" y="132"/>
                  </a:lnTo>
                  <a:lnTo>
                    <a:pt x="35" y="134"/>
                  </a:lnTo>
                  <a:lnTo>
                    <a:pt x="35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7"/>
                  </a:lnTo>
                  <a:lnTo>
                    <a:pt x="40" y="137"/>
                  </a:lnTo>
                  <a:lnTo>
                    <a:pt x="38" y="137"/>
                  </a:lnTo>
                  <a:lnTo>
                    <a:pt x="38" y="139"/>
                  </a:lnTo>
                  <a:lnTo>
                    <a:pt x="40" y="139"/>
                  </a:lnTo>
                  <a:lnTo>
                    <a:pt x="40" y="139"/>
                  </a:lnTo>
                  <a:lnTo>
                    <a:pt x="43" y="139"/>
                  </a:lnTo>
                  <a:lnTo>
                    <a:pt x="43" y="137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43" y="132"/>
                  </a:lnTo>
                  <a:lnTo>
                    <a:pt x="43" y="132"/>
                  </a:lnTo>
                  <a:close/>
                  <a:moveTo>
                    <a:pt x="161" y="80"/>
                  </a:moveTo>
                  <a:lnTo>
                    <a:pt x="161" y="80"/>
                  </a:lnTo>
                  <a:lnTo>
                    <a:pt x="159" y="80"/>
                  </a:lnTo>
                  <a:lnTo>
                    <a:pt x="159" y="80"/>
                  </a:lnTo>
                  <a:lnTo>
                    <a:pt x="159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80"/>
                  </a:lnTo>
                  <a:lnTo>
                    <a:pt x="154" y="80"/>
                  </a:lnTo>
                  <a:lnTo>
                    <a:pt x="154" y="82"/>
                  </a:lnTo>
                  <a:lnTo>
                    <a:pt x="151" y="85"/>
                  </a:lnTo>
                  <a:lnTo>
                    <a:pt x="151" y="85"/>
                  </a:lnTo>
                  <a:lnTo>
                    <a:pt x="149" y="87"/>
                  </a:lnTo>
                  <a:lnTo>
                    <a:pt x="147" y="89"/>
                  </a:lnTo>
                  <a:lnTo>
                    <a:pt x="147" y="89"/>
                  </a:lnTo>
                  <a:lnTo>
                    <a:pt x="144" y="89"/>
                  </a:lnTo>
                  <a:lnTo>
                    <a:pt x="144" y="89"/>
                  </a:lnTo>
                  <a:lnTo>
                    <a:pt x="142" y="89"/>
                  </a:lnTo>
                  <a:lnTo>
                    <a:pt x="142" y="87"/>
                  </a:lnTo>
                  <a:lnTo>
                    <a:pt x="140" y="89"/>
                  </a:lnTo>
                  <a:lnTo>
                    <a:pt x="137" y="89"/>
                  </a:lnTo>
                  <a:lnTo>
                    <a:pt x="137" y="92"/>
                  </a:lnTo>
                  <a:lnTo>
                    <a:pt x="137" y="92"/>
                  </a:lnTo>
                  <a:lnTo>
                    <a:pt x="137" y="89"/>
                  </a:lnTo>
                  <a:lnTo>
                    <a:pt x="140" y="87"/>
                  </a:lnTo>
                  <a:lnTo>
                    <a:pt x="140" y="87"/>
                  </a:lnTo>
                  <a:lnTo>
                    <a:pt x="140" y="85"/>
                  </a:lnTo>
                  <a:lnTo>
                    <a:pt x="142" y="80"/>
                  </a:lnTo>
                  <a:lnTo>
                    <a:pt x="142" y="80"/>
                  </a:lnTo>
                  <a:lnTo>
                    <a:pt x="142" y="80"/>
                  </a:lnTo>
                  <a:lnTo>
                    <a:pt x="142" y="80"/>
                  </a:lnTo>
                  <a:lnTo>
                    <a:pt x="142" y="78"/>
                  </a:lnTo>
                  <a:lnTo>
                    <a:pt x="142" y="78"/>
                  </a:lnTo>
                  <a:lnTo>
                    <a:pt x="144" y="78"/>
                  </a:lnTo>
                  <a:lnTo>
                    <a:pt x="144" y="75"/>
                  </a:lnTo>
                  <a:lnTo>
                    <a:pt x="144" y="73"/>
                  </a:lnTo>
                  <a:lnTo>
                    <a:pt x="147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49" y="73"/>
                  </a:lnTo>
                  <a:lnTo>
                    <a:pt x="149" y="71"/>
                  </a:lnTo>
                  <a:lnTo>
                    <a:pt x="151" y="71"/>
                  </a:lnTo>
                  <a:lnTo>
                    <a:pt x="149" y="66"/>
                  </a:lnTo>
                  <a:lnTo>
                    <a:pt x="147" y="66"/>
                  </a:lnTo>
                  <a:lnTo>
                    <a:pt x="147" y="66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4" y="61"/>
                  </a:lnTo>
                  <a:lnTo>
                    <a:pt x="144" y="61"/>
                  </a:lnTo>
                  <a:lnTo>
                    <a:pt x="144" y="61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4" y="56"/>
                  </a:lnTo>
                  <a:lnTo>
                    <a:pt x="144" y="54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2" y="49"/>
                  </a:lnTo>
                  <a:lnTo>
                    <a:pt x="140" y="49"/>
                  </a:lnTo>
                  <a:lnTo>
                    <a:pt x="137" y="49"/>
                  </a:lnTo>
                  <a:lnTo>
                    <a:pt x="137" y="47"/>
                  </a:lnTo>
                  <a:lnTo>
                    <a:pt x="135" y="47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40" y="35"/>
                  </a:lnTo>
                  <a:lnTo>
                    <a:pt x="137" y="35"/>
                  </a:lnTo>
                  <a:lnTo>
                    <a:pt x="137" y="33"/>
                  </a:lnTo>
                  <a:lnTo>
                    <a:pt x="137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3"/>
                  </a:lnTo>
                  <a:lnTo>
                    <a:pt x="135" y="30"/>
                  </a:lnTo>
                  <a:lnTo>
                    <a:pt x="133" y="33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3" y="30"/>
                  </a:lnTo>
                  <a:lnTo>
                    <a:pt x="130" y="28"/>
                  </a:lnTo>
                  <a:lnTo>
                    <a:pt x="130" y="28"/>
                  </a:lnTo>
                  <a:lnTo>
                    <a:pt x="130" y="28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30" y="23"/>
                  </a:lnTo>
                  <a:lnTo>
                    <a:pt x="128" y="21"/>
                  </a:lnTo>
                  <a:lnTo>
                    <a:pt x="128" y="21"/>
                  </a:lnTo>
                  <a:lnTo>
                    <a:pt x="128" y="21"/>
                  </a:lnTo>
                  <a:lnTo>
                    <a:pt x="125" y="21"/>
                  </a:lnTo>
                  <a:lnTo>
                    <a:pt x="125" y="18"/>
                  </a:lnTo>
                  <a:lnTo>
                    <a:pt x="125" y="18"/>
                  </a:lnTo>
                  <a:lnTo>
                    <a:pt x="125" y="18"/>
                  </a:lnTo>
                  <a:lnTo>
                    <a:pt x="125" y="18"/>
                  </a:lnTo>
                  <a:lnTo>
                    <a:pt x="125" y="16"/>
                  </a:lnTo>
                  <a:lnTo>
                    <a:pt x="123" y="16"/>
                  </a:lnTo>
                  <a:lnTo>
                    <a:pt x="123" y="14"/>
                  </a:lnTo>
                  <a:lnTo>
                    <a:pt x="123" y="11"/>
                  </a:lnTo>
                  <a:lnTo>
                    <a:pt x="121" y="9"/>
                  </a:lnTo>
                  <a:lnTo>
                    <a:pt x="118" y="9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7" y="0"/>
                  </a:lnTo>
                  <a:lnTo>
                    <a:pt x="73" y="0"/>
                  </a:lnTo>
                  <a:lnTo>
                    <a:pt x="73" y="2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7" y="4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4" y="2"/>
                  </a:lnTo>
                  <a:lnTo>
                    <a:pt x="47" y="4"/>
                  </a:lnTo>
                  <a:lnTo>
                    <a:pt x="45" y="4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8" y="18"/>
                  </a:lnTo>
                  <a:lnTo>
                    <a:pt x="38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31" y="30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5"/>
                  </a:lnTo>
                  <a:lnTo>
                    <a:pt x="26" y="35"/>
                  </a:lnTo>
                  <a:lnTo>
                    <a:pt x="26" y="37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17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7" y="44"/>
                  </a:lnTo>
                  <a:lnTo>
                    <a:pt x="17" y="44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4" y="47"/>
                  </a:lnTo>
                  <a:lnTo>
                    <a:pt x="12" y="49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7" y="49"/>
                  </a:lnTo>
                  <a:lnTo>
                    <a:pt x="5" y="49"/>
                  </a:lnTo>
                  <a:lnTo>
                    <a:pt x="5" y="49"/>
                  </a:lnTo>
                  <a:lnTo>
                    <a:pt x="2" y="49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9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7" y="61"/>
                  </a:lnTo>
                  <a:lnTo>
                    <a:pt x="14" y="61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9" y="61"/>
                  </a:lnTo>
                  <a:lnTo>
                    <a:pt x="7" y="61"/>
                  </a:lnTo>
                  <a:lnTo>
                    <a:pt x="5" y="61"/>
                  </a:lnTo>
                  <a:lnTo>
                    <a:pt x="5" y="61"/>
                  </a:lnTo>
                  <a:lnTo>
                    <a:pt x="5" y="61"/>
                  </a:lnTo>
                  <a:lnTo>
                    <a:pt x="5" y="61"/>
                  </a:lnTo>
                  <a:lnTo>
                    <a:pt x="2" y="61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5" y="71"/>
                  </a:lnTo>
                  <a:lnTo>
                    <a:pt x="5" y="73"/>
                  </a:lnTo>
                  <a:lnTo>
                    <a:pt x="5" y="73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7" y="78"/>
                  </a:lnTo>
                  <a:lnTo>
                    <a:pt x="9" y="75"/>
                  </a:lnTo>
                  <a:lnTo>
                    <a:pt x="9" y="75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14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9" y="73"/>
                  </a:lnTo>
                  <a:lnTo>
                    <a:pt x="21" y="73"/>
                  </a:lnTo>
                  <a:lnTo>
                    <a:pt x="21" y="71"/>
                  </a:lnTo>
                  <a:lnTo>
                    <a:pt x="21" y="68"/>
                  </a:lnTo>
                  <a:lnTo>
                    <a:pt x="21" y="73"/>
                  </a:lnTo>
                  <a:lnTo>
                    <a:pt x="19" y="75"/>
                  </a:lnTo>
                  <a:lnTo>
                    <a:pt x="19" y="75"/>
                  </a:lnTo>
                  <a:lnTo>
                    <a:pt x="19" y="75"/>
                  </a:lnTo>
                  <a:lnTo>
                    <a:pt x="21" y="75"/>
                  </a:lnTo>
                  <a:lnTo>
                    <a:pt x="21" y="75"/>
                  </a:lnTo>
                  <a:lnTo>
                    <a:pt x="24" y="75"/>
                  </a:lnTo>
                  <a:lnTo>
                    <a:pt x="21" y="75"/>
                  </a:lnTo>
                  <a:lnTo>
                    <a:pt x="21" y="78"/>
                  </a:lnTo>
                  <a:lnTo>
                    <a:pt x="21" y="78"/>
                  </a:lnTo>
                  <a:lnTo>
                    <a:pt x="21" y="78"/>
                  </a:lnTo>
                  <a:lnTo>
                    <a:pt x="19" y="75"/>
                  </a:lnTo>
                  <a:lnTo>
                    <a:pt x="17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4" y="78"/>
                  </a:lnTo>
                  <a:lnTo>
                    <a:pt x="12" y="78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12" y="82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5"/>
                  </a:lnTo>
                  <a:lnTo>
                    <a:pt x="14" y="87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9" y="85"/>
                  </a:lnTo>
                  <a:lnTo>
                    <a:pt x="7" y="82"/>
                  </a:lnTo>
                  <a:lnTo>
                    <a:pt x="7" y="80"/>
                  </a:lnTo>
                  <a:lnTo>
                    <a:pt x="7" y="8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2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7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7" y="94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9" y="9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7" y="92"/>
                  </a:lnTo>
                  <a:lnTo>
                    <a:pt x="17" y="92"/>
                  </a:lnTo>
                  <a:lnTo>
                    <a:pt x="17" y="92"/>
                  </a:lnTo>
                  <a:lnTo>
                    <a:pt x="17" y="92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7" y="97"/>
                  </a:lnTo>
                  <a:lnTo>
                    <a:pt x="17" y="97"/>
                  </a:lnTo>
                  <a:lnTo>
                    <a:pt x="19" y="97"/>
                  </a:lnTo>
                  <a:lnTo>
                    <a:pt x="19" y="97"/>
                  </a:lnTo>
                  <a:lnTo>
                    <a:pt x="19" y="99"/>
                  </a:lnTo>
                  <a:lnTo>
                    <a:pt x="19" y="99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1"/>
                  </a:lnTo>
                  <a:lnTo>
                    <a:pt x="21" y="104"/>
                  </a:lnTo>
                  <a:lnTo>
                    <a:pt x="21" y="104"/>
                  </a:lnTo>
                  <a:lnTo>
                    <a:pt x="21" y="104"/>
                  </a:lnTo>
                  <a:lnTo>
                    <a:pt x="21" y="104"/>
                  </a:lnTo>
                  <a:lnTo>
                    <a:pt x="21" y="104"/>
                  </a:lnTo>
                  <a:lnTo>
                    <a:pt x="21" y="104"/>
                  </a:lnTo>
                  <a:lnTo>
                    <a:pt x="21" y="108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11"/>
                  </a:lnTo>
                  <a:lnTo>
                    <a:pt x="24" y="111"/>
                  </a:lnTo>
                  <a:lnTo>
                    <a:pt x="24" y="108"/>
                  </a:lnTo>
                  <a:lnTo>
                    <a:pt x="21" y="108"/>
                  </a:lnTo>
                  <a:lnTo>
                    <a:pt x="21" y="111"/>
                  </a:lnTo>
                  <a:lnTo>
                    <a:pt x="19" y="111"/>
                  </a:lnTo>
                  <a:lnTo>
                    <a:pt x="19" y="111"/>
                  </a:lnTo>
                  <a:lnTo>
                    <a:pt x="19" y="113"/>
                  </a:lnTo>
                  <a:lnTo>
                    <a:pt x="19" y="113"/>
                  </a:lnTo>
                  <a:lnTo>
                    <a:pt x="21" y="113"/>
                  </a:lnTo>
                  <a:lnTo>
                    <a:pt x="21" y="113"/>
                  </a:lnTo>
                  <a:lnTo>
                    <a:pt x="21" y="113"/>
                  </a:lnTo>
                  <a:lnTo>
                    <a:pt x="21" y="115"/>
                  </a:lnTo>
                  <a:lnTo>
                    <a:pt x="26" y="118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6" y="115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8" y="120"/>
                  </a:lnTo>
                  <a:lnTo>
                    <a:pt x="28" y="120"/>
                  </a:lnTo>
                  <a:lnTo>
                    <a:pt x="28" y="120"/>
                  </a:lnTo>
                  <a:lnTo>
                    <a:pt x="31" y="123"/>
                  </a:lnTo>
                  <a:lnTo>
                    <a:pt x="31" y="123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8" y="123"/>
                  </a:lnTo>
                  <a:lnTo>
                    <a:pt x="38" y="123"/>
                  </a:lnTo>
                  <a:lnTo>
                    <a:pt x="43" y="120"/>
                  </a:lnTo>
                  <a:lnTo>
                    <a:pt x="43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5" y="120"/>
                  </a:lnTo>
                  <a:lnTo>
                    <a:pt x="45" y="120"/>
                  </a:lnTo>
                  <a:lnTo>
                    <a:pt x="45" y="120"/>
                  </a:lnTo>
                  <a:lnTo>
                    <a:pt x="45" y="120"/>
                  </a:lnTo>
                  <a:lnTo>
                    <a:pt x="43" y="120"/>
                  </a:lnTo>
                  <a:lnTo>
                    <a:pt x="40" y="123"/>
                  </a:lnTo>
                  <a:lnTo>
                    <a:pt x="40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7"/>
                  </a:lnTo>
                  <a:lnTo>
                    <a:pt x="43" y="127"/>
                  </a:lnTo>
                  <a:lnTo>
                    <a:pt x="45" y="127"/>
                  </a:lnTo>
                  <a:lnTo>
                    <a:pt x="45" y="130"/>
                  </a:lnTo>
                  <a:lnTo>
                    <a:pt x="45" y="130"/>
                  </a:lnTo>
                  <a:lnTo>
                    <a:pt x="45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4" y="127"/>
                  </a:lnTo>
                  <a:lnTo>
                    <a:pt x="54" y="127"/>
                  </a:lnTo>
                  <a:lnTo>
                    <a:pt x="54" y="127"/>
                  </a:lnTo>
                  <a:lnTo>
                    <a:pt x="54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9" y="127"/>
                  </a:lnTo>
                  <a:lnTo>
                    <a:pt x="59" y="130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4" y="130"/>
                  </a:lnTo>
                  <a:lnTo>
                    <a:pt x="54" y="130"/>
                  </a:lnTo>
                  <a:lnTo>
                    <a:pt x="54" y="132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0" y="130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47" y="132"/>
                  </a:lnTo>
                  <a:lnTo>
                    <a:pt x="47" y="132"/>
                  </a:lnTo>
                  <a:lnTo>
                    <a:pt x="47" y="132"/>
                  </a:lnTo>
                  <a:lnTo>
                    <a:pt x="45" y="132"/>
                  </a:lnTo>
                  <a:lnTo>
                    <a:pt x="45" y="132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43" y="137"/>
                  </a:lnTo>
                  <a:lnTo>
                    <a:pt x="43" y="137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7" y="137"/>
                  </a:lnTo>
                  <a:lnTo>
                    <a:pt x="47" y="137"/>
                  </a:lnTo>
                  <a:lnTo>
                    <a:pt x="47" y="137"/>
                  </a:lnTo>
                  <a:lnTo>
                    <a:pt x="47" y="137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47" y="139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3" y="139"/>
                  </a:lnTo>
                  <a:lnTo>
                    <a:pt x="52" y="142"/>
                  </a:lnTo>
                  <a:lnTo>
                    <a:pt x="66" y="146"/>
                  </a:lnTo>
                  <a:lnTo>
                    <a:pt x="78" y="151"/>
                  </a:lnTo>
                  <a:lnTo>
                    <a:pt x="85" y="156"/>
                  </a:lnTo>
                  <a:lnTo>
                    <a:pt x="88" y="158"/>
                  </a:lnTo>
                  <a:lnTo>
                    <a:pt x="90" y="158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0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2" y="163"/>
                  </a:lnTo>
                  <a:lnTo>
                    <a:pt x="95" y="163"/>
                  </a:lnTo>
                  <a:lnTo>
                    <a:pt x="97" y="163"/>
                  </a:lnTo>
                  <a:lnTo>
                    <a:pt x="97" y="163"/>
                  </a:lnTo>
                  <a:lnTo>
                    <a:pt x="99" y="163"/>
                  </a:lnTo>
                  <a:lnTo>
                    <a:pt x="99" y="163"/>
                  </a:lnTo>
                  <a:lnTo>
                    <a:pt x="99" y="160"/>
                  </a:lnTo>
                  <a:lnTo>
                    <a:pt x="99" y="160"/>
                  </a:lnTo>
                  <a:lnTo>
                    <a:pt x="102" y="160"/>
                  </a:lnTo>
                  <a:lnTo>
                    <a:pt x="102" y="158"/>
                  </a:lnTo>
                  <a:lnTo>
                    <a:pt x="102" y="158"/>
                  </a:lnTo>
                  <a:lnTo>
                    <a:pt x="102" y="158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04" y="156"/>
                  </a:lnTo>
                  <a:lnTo>
                    <a:pt x="104" y="156"/>
                  </a:lnTo>
                  <a:lnTo>
                    <a:pt x="104" y="156"/>
                  </a:lnTo>
                  <a:lnTo>
                    <a:pt x="104" y="156"/>
                  </a:lnTo>
                  <a:lnTo>
                    <a:pt x="104" y="153"/>
                  </a:lnTo>
                  <a:lnTo>
                    <a:pt x="104" y="153"/>
                  </a:lnTo>
                  <a:lnTo>
                    <a:pt x="102" y="153"/>
                  </a:lnTo>
                  <a:lnTo>
                    <a:pt x="104" y="151"/>
                  </a:lnTo>
                  <a:lnTo>
                    <a:pt x="104" y="151"/>
                  </a:lnTo>
                  <a:lnTo>
                    <a:pt x="106" y="149"/>
                  </a:lnTo>
                  <a:lnTo>
                    <a:pt x="106" y="149"/>
                  </a:lnTo>
                  <a:lnTo>
                    <a:pt x="111" y="146"/>
                  </a:lnTo>
                  <a:lnTo>
                    <a:pt x="111" y="146"/>
                  </a:lnTo>
                  <a:lnTo>
                    <a:pt x="116" y="142"/>
                  </a:lnTo>
                  <a:lnTo>
                    <a:pt x="116" y="139"/>
                  </a:lnTo>
                  <a:lnTo>
                    <a:pt x="123" y="134"/>
                  </a:lnTo>
                  <a:lnTo>
                    <a:pt x="125" y="132"/>
                  </a:lnTo>
                  <a:lnTo>
                    <a:pt x="128" y="132"/>
                  </a:lnTo>
                  <a:lnTo>
                    <a:pt x="128" y="132"/>
                  </a:lnTo>
                  <a:lnTo>
                    <a:pt x="130" y="132"/>
                  </a:lnTo>
                  <a:lnTo>
                    <a:pt x="130" y="130"/>
                  </a:lnTo>
                  <a:lnTo>
                    <a:pt x="137" y="123"/>
                  </a:lnTo>
                  <a:lnTo>
                    <a:pt x="140" y="120"/>
                  </a:lnTo>
                  <a:lnTo>
                    <a:pt x="142" y="118"/>
                  </a:lnTo>
                  <a:lnTo>
                    <a:pt x="142" y="118"/>
                  </a:lnTo>
                  <a:lnTo>
                    <a:pt x="144" y="118"/>
                  </a:lnTo>
                  <a:lnTo>
                    <a:pt x="144" y="106"/>
                  </a:lnTo>
                  <a:lnTo>
                    <a:pt x="144" y="106"/>
                  </a:lnTo>
                  <a:lnTo>
                    <a:pt x="144" y="104"/>
                  </a:lnTo>
                  <a:lnTo>
                    <a:pt x="144" y="104"/>
                  </a:lnTo>
                  <a:lnTo>
                    <a:pt x="144" y="104"/>
                  </a:lnTo>
                  <a:lnTo>
                    <a:pt x="147" y="104"/>
                  </a:lnTo>
                  <a:lnTo>
                    <a:pt x="147" y="101"/>
                  </a:lnTo>
                  <a:lnTo>
                    <a:pt x="149" y="99"/>
                  </a:lnTo>
                  <a:lnTo>
                    <a:pt x="149" y="99"/>
                  </a:lnTo>
                  <a:lnTo>
                    <a:pt x="149" y="99"/>
                  </a:lnTo>
                  <a:lnTo>
                    <a:pt x="154" y="99"/>
                  </a:lnTo>
                  <a:lnTo>
                    <a:pt x="156" y="99"/>
                  </a:lnTo>
                  <a:lnTo>
                    <a:pt x="156" y="99"/>
                  </a:lnTo>
                  <a:lnTo>
                    <a:pt x="159" y="97"/>
                  </a:lnTo>
                  <a:lnTo>
                    <a:pt x="159" y="97"/>
                  </a:lnTo>
                  <a:lnTo>
                    <a:pt x="159" y="94"/>
                  </a:lnTo>
                  <a:lnTo>
                    <a:pt x="159" y="94"/>
                  </a:lnTo>
                  <a:lnTo>
                    <a:pt x="159" y="92"/>
                  </a:lnTo>
                  <a:lnTo>
                    <a:pt x="159" y="92"/>
                  </a:lnTo>
                  <a:lnTo>
                    <a:pt x="159" y="89"/>
                  </a:lnTo>
                  <a:lnTo>
                    <a:pt x="161" y="82"/>
                  </a:lnTo>
                  <a:lnTo>
                    <a:pt x="161" y="80"/>
                  </a:lnTo>
                  <a:lnTo>
                    <a:pt x="161" y="8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7" name="Google Shape;1177;p58"/>
            <p:cNvSpPr/>
            <p:nvPr/>
          </p:nvSpPr>
          <p:spPr>
            <a:xfrm>
              <a:off x="10269823" y="3586312"/>
              <a:ext cx="685130" cy="407512"/>
            </a:xfrm>
            <a:custGeom>
              <a:rect b="b" l="l" r="r" t="t"/>
              <a:pathLst>
                <a:path extrusionOk="0" h="320" w="538">
                  <a:moveTo>
                    <a:pt x="69" y="317"/>
                  </a:moveTo>
                  <a:lnTo>
                    <a:pt x="69" y="317"/>
                  </a:lnTo>
                  <a:lnTo>
                    <a:pt x="69" y="317"/>
                  </a:lnTo>
                  <a:lnTo>
                    <a:pt x="69" y="317"/>
                  </a:lnTo>
                  <a:lnTo>
                    <a:pt x="69" y="317"/>
                  </a:lnTo>
                  <a:close/>
                  <a:moveTo>
                    <a:pt x="348" y="173"/>
                  </a:moveTo>
                  <a:lnTo>
                    <a:pt x="348" y="173"/>
                  </a:lnTo>
                  <a:lnTo>
                    <a:pt x="348" y="173"/>
                  </a:lnTo>
                  <a:lnTo>
                    <a:pt x="348" y="173"/>
                  </a:lnTo>
                  <a:lnTo>
                    <a:pt x="348" y="173"/>
                  </a:lnTo>
                  <a:lnTo>
                    <a:pt x="348" y="173"/>
                  </a:lnTo>
                  <a:close/>
                  <a:moveTo>
                    <a:pt x="381" y="88"/>
                  </a:moveTo>
                  <a:lnTo>
                    <a:pt x="381" y="88"/>
                  </a:lnTo>
                  <a:lnTo>
                    <a:pt x="381" y="88"/>
                  </a:lnTo>
                  <a:lnTo>
                    <a:pt x="381" y="88"/>
                  </a:lnTo>
                  <a:lnTo>
                    <a:pt x="381" y="90"/>
                  </a:lnTo>
                  <a:lnTo>
                    <a:pt x="381" y="88"/>
                  </a:lnTo>
                  <a:lnTo>
                    <a:pt x="381" y="88"/>
                  </a:lnTo>
                  <a:close/>
                  <a:moveTo>
                    <a:pt x="3" y="298"/>
                  </a:move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5" y="298"/>
                  </a:lnTo>
                  <a:lnTo>
                    <a:pt x="5" y="298"/>
                  </a:lnTo>
                  <a:lnTo>
                    <a:pt x="5" y="298"/>
                  </a:lnTo>
                  <a:lnTo>
                    <a:pt x="8" y="298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2" y="298"/>
                  </a:lnTo>
                  <a:lnTo>
                    <a:pt x="10" y="298"/>
                  </a:lnTo>
                  <a:lnTo>
                    <a:pt x="8" y="298"/>
                  </a:lnTo>
                  <a:lnTo>
                    <a:pt x="5" y="296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close/>
                  <a:moveTo>
                    <a:pt x="15" y="320"/>
                  </a:moveTo>
                  <a:lnTo>
                    <a:pt x="15" y="320"/>
                  </a:lnTo>
                  <a:lnTo>
                    <a:pt x="15" y="320"/>
                  </a:lnTo>
                  <a:lnTo>
                    <a:pt x="15" y="320"/>
                  </a:lnTo>
                  <a:lnTo>
                    <a:pt x="15" y="320"/>
                  </a:lnTo>
                  <a:lnTo>
                    <a:pt x="15" y="320"/>
                  </a:lnTo>
                  <a:lnTo>
                    <a:pt x="17" y="317"/>
                  </a:lnTo>
                  <a:lnTo>
                    <a:pt x="15" y="320"/>
                  </a:lnTo>
                  <a:lnTo>
                    <a:pt x="15" y="320"/>
                  </a:lnTo>
                  <a:close/>
                  <a:moveTo>
                    <a:pt x="15" y="298"/>
                  </a:moveTo>
                  <a:lnTo>
                    <a:pt x="12" y="298"/>
                  </a:lnTo>
                  <a:lnTo>
                    <a:pt x="12" y="298"/>
                  </a:lnTo>
                  <a:lnTo>
                    <a:pt x="12" y="298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301"/>
                  </a:lnTo>
                  <a:lnTo>
                    <a:pt x="12" y="301"/>
                  </a:lnTo>
                  <a:lnTo>
                    <a:pt x="12" y="301"/>
                  </a:lnTo>
                  <a:lnTo>
                    <a:pt x="12" y="301"/>
                  </a:lnTo>
                  <a:lnTo>
                    <a:pt x="12" y="301"/>
                  </a:lnTo>
                  <a:lnTo>
                    <a:pt x="12" y="301"/>
                  </a:lnTo>
                  <a:lnTo>
                    <a:pt x="10" y="301"/>
                  </a:lnTo>
                  <a:lnTo>
                    <a:pt x="8" y="301"/>
                  </a:lnTo>
                  <a:lnTo>
                    <a:pt x="8" y="301"/>
                  </a:lnTo>
                  <a:lnTo>
                    <a:pt x="5" y="303"/>
                  </a:lnTo>
                  <a:lnTo>
                    <a:pt x="3" y="303"/>
                  </a:lnTo>
                  <a:lnTo>
                    <a:pt x="0" y="301"/>
                  </a:lnTo>
                  <a:lnTo>
                    <a:pt x="0" y="301"/>
                  </a:lnTo>
                  <a:lnTo>
                    <a:pt x="0" y="303"/>
                  </a:lnTo>
                  <a:lnTo>
                    <a:pt x="5" y="303"/>
                  </a:lnTo>
                  <a:lnTo>
                    <a:pt x="10" y="303"/>
                  </a:lnTo>
                  <a:lnTo>
                    <a:pt x="12" y="303"/>
                  </a:lnTo>
                  <a:lnTo>
                    <a:pt x="15" y="303"/>
                  </a:lnTo>
                  <a:lnTo>
                    <a:pt x="15" y="301"/>
                  </a:lnTo>
                  <a:lnTo>
                    <a:pt x="17" y="301"/>
                  </a:lnTo>
                  <a:lnTo>
                    <a:pt x="17" y="301"/>
                  </a:lnTo>
                  <a:lnTo>
                    <a:pt x="17" y="301"/>
                  </a:lnTo>
                  <a:lnTo>
                    <a:pt x="15" y="298"/>
                  </a:lnTo>
                  <a:close/>
                  <a:moveTo>
                    <a:pt x="504" y="3"/>
                  </a:moveTo>
                  <a:lnTo>
                    <a:pt x="504" y="3"/>
                  </a:lnTo>
                  <a:lnTo>
                    <a:pt x="504" y="3"/>
                  </a:lnTo>
                  <a:lnTo>
                    <a:pt x="504" y="0"/>
                  </a:lnTo>
                  <a:lnTo>
                    <a:pt x="504" y="3"/>
                  </a:lnTo>
                  <a:close/>
                  <a:moveTo>
                    <a:pt x="483" y="36"/>
                  </a:moveTo>
                  <a:lnTo>
                    <a:pt x="481" y="36"/>
                  </a:lnTo>
                  <a:lnTo>
                    <a:pt x="481" y="36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3" y="36"/>
                  </a:lnTo>
                  <a:lnTo>
                    <a:pt x="483" y="36"/>
                  </a:lnTo>
                  <a:close/>
                  <a:moveTo>
                    <a:pt x="538" y="178"/>
                  </a:moveTo>
                  <a:lnTo>
                    <a:pt x="538" y="180"/>
                  </a:lnTo>
                  <a:lnTo>
                    <a:pt x="538" y="182"/>
                  </a:lnTo>
                  <a:lnTo>
                    <a:pt x="538" y="180"/>
                  </a:lnTo>
                  <a:lnTo>
                    <a:pt x="538" y="180"/>
                  </a:lnTo>
                  <a:lnTo>
                    <a:pt x="538" y="178"/>
                  </a:lnTo>
                  <a:lnTo>
                    <a:pt x="538" y="178"/>
                  </a:lnTo>
                  <a:close/>
                  <a:moveTo>
                    <a:pt x="507" y="26"/>
                  </a:moveTo>
                  <a:lnTo>
                    <a:pt x="507" y="26"/>
                  </a:lnTo>
                  <a:lnTo>
                    <a:pt x="507" y="26"/>
                  </a:lnTo>
                  <a:lnTo>
                    <a:pt x="507" y="29"/>
                  </a:lnTo>
                  <a:lnTo>
                    <a:pt x="507" y="29"/>
                  </a:lnTo>
                  <a:lnTo>
                    <a:pt x="507" y="29"/>
                  </a:lnTo>
                  <a:lnTo>
                    <a:pt x="509" y="29"/>
                  </a:lnTo>
                  <a:lnTo>
                    <a:pt x="509" y="29"/>
                  </a:lnTo>
                  <a:lnTo>
                    <a:pt x="509" y="31"/>
                  </a:lnTo>
                  <a:lnTo>
                    <a:pt x="509" y="31"/>
                  </a:lnTo>
                  <a:lnTo>
                    <a:pt x="509" y="31"/>
                  </a:lnTo>
                  <a:lnTo>
                    <a:pt x="512" y="31"/>
                  </a:lnTo>
                  <a:lnTo>
                    <a:pt x="512" y="31"/>
                  </a:lnTo>
                  <a:lnTo>
                    <a:pt x="512" y="29"/>
                  </a:lnTo>
                  <a:lnTo>
                    <a:pt x="512" y="29"/>
                  </a:lnTo>
                  <a:lnTo>
                    <a:pt x="512" y="29"/>
                  </a:lnTo>
                  <a:lnTo>
                    <a:pt x="509" y="29"/>
                  </a:lnTo>
                  <a:lnTo>
                    <a:pt x="507" y="26"/>
                  </a:lnTo>
                  <a:close/>
                  <a:moveTo>
                    <a:pt x="490" y="111"/>
                  </a:moveTo>
                  <a:lnTo>
                    <a:pt x="490" y="111"/>
                  </a:lnTo>
                  <a:lnTo>
                    <a:pt x="490" y="111"/>
                  </a:lnTo>
                  <a:lnTo>
                    <a:pt x="490" y="111"/>
                  </a:lnTo>
                  <a:lnTo>
                    <a:pt x="490" y="111"/>
                  </a:lnTo>
                  <a:close/>
                  <a:moveTo>
                    <a:pt x="500" y="48"/>
                  </a:moveTo>
                  <a:lnTo>
                    <a:pt x="497" y="48"/>
                  </a:lnTo>
                  <a:lnTo>
                    <a:pt x="497" y="48"/>
                  </a:lnTo>
                  <a:lnTo>
                    <a:pt x="495" y="45"/>
                  </a:lnTo>
                  <a:lnTo>
                    <a:pt x="495" y="45"/>
                  </a:lnTo>
                  <a:lnTo>
                    <a:pt x="495" y="43"/>
                  </a:lnTo>
                  <a:lnTo>
                    <a:pt x="495" y="40"/>
                  </a:lnTo>
                  <a:lnTo>
                    <a:pt x="495" y="40"/>
                  </a:lnTo>
                  <a:lnTo>
                    <a:pt x="493" y="43"/>
                  </a:lnTo>
                  <a:lnTo>
                    <a:pt x="493" y="43"/>
                  </a:lnTo>
                  <a:lnTo>
                    <a:pt x="493" y="43"/>
                  </a:lnTo>
                  <a:lnTo>
                    <a:pt x="493" y="43"/>
                  </a:lnTo>
                  <a:lnTo>
                    <a:pt x="490" y="43"/>
                  </a:lnTo>
                  <a:lnTo>
                    <a:pt x="490" y="45"/>
                  </a:lnTo>
                  <a:lnTo>
                    <a:pt x="490" y="45"/>
                  </a:lnTo>
                  <a:lnTo>
                    <a:pt x="490" y="45"/>
                  </a:lnTo>
                  <a:lnTo>
                    <a:pt x="490" y="45"/>
                  </a:lnTo>
                  <a:lnTo>
                    <a:pt x="490" y="45"/>
                  </a:lnTo>
                  <a:lnTo>
                    <a:pt x="493" y="48"/>
                  </a:lnTo>
                  <a:lnTo>
                    <a:pt x="493" y="48"/>
                  </a:lnTo>
                  <a:lnTo>
                    <a:pt x="495" y="48"/>
                  </a:lnTo>
                  <a:lnTo>
                    <a:pt x="495" y="48"/>
                  </a:lnTo>
                  <a:lnTo>
                    <a:pt x="495" y="48"/>
                  </a:lnTo>
                  <a:lnTo>
                    <a:pt x="495" y="50"/>
                  </a:lnTo>
                  <a:lnTo>
                    <a:pt x="495" y="50"/>
                  </a:lnTo>
                  <a:lnTo>
                    <a:pt x="495" y="50"/>
                  </a:lnTo>
                  <a:lnTo>
                    <a:pt x="497" y="50"/>
                  </a:lnTo>
                  <a:lnTo>
                    <a:pt x="497" y="50"/>
                  </a:lnTo>
                  <a:lnTo>
                    <a:pt x="495" y="50"/>
                  </a:lnTo>
                  <a:lnTo>
                    <a:pt x="495" y="50"/>
                  </a:lnTo>
                  <a:lnTo>
                    <a:pt x="497" y="50"/>
                  </a:lnTo>
                  <a:lnTo>
                    <a:pt x="495" y="52"/>
                  </a:lnTo>
                  <a:lnTo>
                    <a:pt x="497" y="52"/>
                  </a:lnTo>
                  <a:lnTo>
                    <a:pt x="497" y="55"/>
                  </a:lnTo>
                  <a:lnTo>
                    <a:pt x="500" y="55"/>
                  </a:lnTo>
                  <a:lnTo>
                    <a:pt x="500" y="55"/>
                  </a:lnTo>
                  <a:lnTo>
                    <a:pt x="500" y="48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8" name="Google Shape;1178;p58"/>
            <p:cNvSpPr/>
            <p:nvPr/>
          </p:nvSpPr>
          <p:spPr>
            <a:xfrm>
              <a:off x="5928547" y="2185490"/>
              <a:ext cx="418974" cy="306908"/>
            </a:xfrm>
            <a:custGeom>
              <a:rect b="b" l="l" r="r" t="t"/>
              <a:pathLst>
                <a:path extrusionOk="0" h="241" w="329">
                  <a:moveTo>
                    <a:pt x="329" y="229"/>
                  </a:moveTo>
                  <a:lnTo>
                    <a:pt x="329" y="232"/>
                  </a:lnTo>
                  <a:lnTo>
                    <a:pt x="329" y="232"/>
                  </a:lnTo>
                  <a:lnTo>
                    <a:pt x="329" y="232"/>
                  </a:lnTo>
                  <a:lnTo>
                    <a:pt x="329" y="229"/>
                  </a:lnTo>
                  <a:lnTo>
                    <a:pt x="329" y="229"/>
                  </a:lnTo>
                  <a:lnTo>
                    <a:pt x="326" y="229"/>
                  </a:lnTo>
                  <a:lnTo>
                    <a:pt x="326" y="229"/>
                  </a:lnTo>
                  <a:lnTo>
                    <a:pt x="326" y="229"/>
                  </a:lnTo>
                  <a:lnTo>
                    <a:pt x="326" y="229"/>
                  </a:lnTo>
                  <a:lnTo>
                    <a:pt x="326" y="229"/>
                  </a:lnTo>
                  <a:lnTo>
                    <a:pt x="326" y="229"/>
                  </a:lnTo>
                  <a:lnTo>
                    <a:pt x="326" y="227"/>
                  </a:lnTo>
                  <a:lnTo>
                    <a:pt x="324" y="227"/>
                  </a:lnTo>
                  <a:lnTo>
                    <a:pt x="324" y="227"/>
                  </a:lnTo>
                  <a:lnTo>
                    <a:pt x="326" y="227"/>
                  </a:lnTo>
                  <a:lnTo>
                    <a:pt x="326" y="227"/>
                  </a:lnTo>
                  <a:lnTo>
                    <a:pt x="326" y="227"/>
                  </a:lnTo>
                  <a:lnTo>
                    <a:pt x="326" y="225"/>
                  </a:lnTo>
                  <a:lnTo>
                    <a:pt x="326" y="225"/>
                  </a:lnTo>
                  <a:lnTo>
                    <a:pt x="326" y="222"/>
                  </a:lnTo>
                  <a:lnTo>
                    <a:pt x="326" y="222"/>
                  </a:lnTo>
                  <a:lnTo>
                    <a:pt x="326" y="222"/>
                  </a:lnTo>
                  <a:lnTo>
                    <a:pt x="326" y="222"/>
                  </a:lnTo>
                  <a:lnTo>
                    <a:pt x="326" y="222"/>
                  </a:lnTo>
                  <a:lnTo>
                    <a:pt x="324" y="222"/>
                  </a:lnTo>
                  <a:lnTo>
                    <a:pt x="324" y="220"/>
                  </a:lnTo>
                  <a:lnTo>
                    <a:pt x="326" y="220"/>
                  </a:lnTo>
                  <a:lnTo>
                    <a:pt x="326" y="220"/>
                  </a:lnTo>
                  <a:lnTo>
                    <a:pt x="326" y="217"/>
                  </a:lnTo>
                  <a:lnTo>
                    <a:pt x="326" y="217"/>
                  </a:lnTo>
                  <a:lnTo>
                    <a:pt x="329" y="217"/>
                  </a:lnTo>
                  <a:lnTo>
                    <a:pt x="329" y="217"/>
                  </a:lnTo>
                  <a:lnTo>
                    <a:pt x="329" y="217"/>
                  </a:lnTo>
                  <a:lnTo>
                    <a:pt x="329" y="215"/>
                  </a:lnTo>
                  <a:lnTo>
                    <a:pt x="329" y="215"/>
                  </a:lnTo>
                  <a:lnTo>
                    <a:pt x="329" y="215"/>
                  </a:lnTo>
                  <a:lnTo>
                    <a:pt x="329" y="215"/>
                  </a:lnTo>
                  <a:lnTo>
                    <a:pt x="329" y="215"/>
                  </a:lnTo>
                  <a:lnTo>
                    <a:pt x="329" y="213"/>
                  </a:lnTo>
                  <a:lnTo>
                    <a:pt x="329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3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6" y="210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6" y="208"/>
                  </a:lnTo>
                  <a:lnTo>
                    <a:pt x="329" y="208"/>
                  </a:lnTo>
                  <a:lnTo>
                    <a:pt x="329" y="208"/>
                  </a:lnTo>
                  <a:lnTo>
                    <a:pt x="329" y="208"/>
                  </a:lnTo>
                  <a:lnTo>
                    <a:pt x="329" y="208"/>
                  </a:lnTo>
                  <a:lnTo>
                    <a:pt x="329" y="206"/>
                  </a:lnTo>
                  <a:lnTo>
                    <a:pt x="329" y="206"/>
                  </a:lnTo>
                  <a:lnTo>
                    <a:pt x="329" y="206"/>
                  </a:lnTo>
                  <a:lnTo>
                    <a:pt x="329" y="203"/>
                  </a:lnTo>
                  <a:lnTo>
                    <a:pt x="329" y="203"/>
                  </a:lnTo>
                  <a:lnTo>
                    <a:pt x="329" y="203"/>
                  </a:lnTo>
                  <a:lnTo>
                    <a:pt x="329" y="203"/>
                  </a:lnTo>
                  <a:lnTo>
                    <a:pt x="329" y="206"/>
                  </a:lnTo>
                  <a:lnTo>
                    <a:pt x="326" y="206"/>
                  </a:lnTo>
                  <a:lnTo>
                    <a:pt x="326" y="206"/>
                  </a:lnTo>
                  <a:lnTo>
                    <a:pt x="326" y="206"/>
                  </a:lnTo>
                  <a:lnTo>
                    <a:pt x="326" y="203"/>
                  </a:lnTo>
                  <a:lnTo>
                    <a:pt x="326" y="203"/>
                  </a:lnTo>
                  <a:lnTo>
                    <a:pt x="326" y="203"/>
                  </a:lnTo>
                  <a:lnTo>
                    <a:pt x="326" y="203"/>
                  </a:lnTo>
                  <a:lnTo>
                    <a:pt x="326" y="203"/>
                  </a:lnTo>
                  <a:lnTo>
                    <a:pt x="326" y="201"/>
                  </a:lnTo>
                  <a:lnTo>
                    <a:pt x="326" y="201"/>
                  </a:lnTo>
                  <a:lnTo>
                    <a:pt x="326" y="201"/>
                  </a:lnTo>
                  <a:lnTo>
                    <a:pt x="326" y="201"/>
                  </a:lnTo>
                  <a:lnTo>
                    <a:pt x="326" y="201"/>
                  </a:lnTo>
                  <a:lnTo>
                    <a:pt x="326" y="198"/>
                  </a:lnTo>
                  <a:lnTo>
                    <a:pt x="326" y="198"/>
                  </a:lnTo>
                  <a:lnTo>
                    <a:pt x="326" y="198"/>
                  </a:lnTo>
                  <a:lnTo>
                    <a:pt x="324" y="198"/>
                  </a:lnTo>
                  <a:lnTo>
                    <a:pt x="324" y="198"/>
                  </a:lnTo>
                  <a:lnTo>
                    <a:pt x="324" y="198"/>
                  </a:lnTo>
                  <a:lnTo>
                    <a:pt x="324" y="198"/>
                  </a:lnTo>
                  <a:lnTo>
                    <a:pt x="322" y="196"/>
                  </a:lnTo>
                  <a:lnTo>
                    <a:pt x="322" y="196"/>
                  </a:lnTo>
                  <a:lnTo>
                    <a:pt x="322" y="196"/>
                  </a:lnTo>
                  <a:lnTo>
                    <a:pt x="322" y="194"/>
                  </a:lnTo>
                  <a:lnTo>
                    <a:pt x="319" y="194"/>
                  </a:lnTo>
                  <a:lnTo>
                    <a:pt x="319" y="191"/>
                  </a:lnTo>
                  <a:lnTo>
                    <a:pt x="319" y="191"/>
                  </a:lnTo>
                  <a:lnTo>
                    <a:pt x="319" y="191"/>
                  </a:lnTo>
                  <a:lnTo>
                    <a:pt x="319" y="191"/>
                  </a:lnTo>
                  <a:lnTo>
                    <a:pt x="319" y="189"/>
                  </a:lnTo>
                  <a:lnTo>
                    <a:pt x="319" y="189"/>
                  </a:lnTo>
                  <a:lnTo>
                    <a:pt x="319" y="189"/>
                  </a:lnTo>
                  <a:lnTo>
                    <a:pt x="319" y="187"/>
                  </a:lnTo>
                  <a:lnTo>
                    <a:pt x="317" y="184"/>
                  </a:lnTo>
                  <a:lnTo>
                    <a:pt x="317" y="184"/>
                  </a:lnTo>
                  <a:lnTo>
                    <a:pt x="317" y="182"/>
                  </a:lnTo>
                  <a:lnTo>
                    <a:pt x="317" y="184"/>
                  </a:lnTo>
                  <a:lnTo>
                    <a:pt x="317" y="184"/>
                  </a:lnTo>
                  <a:lnTo>
                    <a:pt x="315" y="184"/>
                  </a:lnTo>
                  <a:lnTo>
                    <a:pt x="315" y="182"/>
                  </a:lnTo>
                  <a:lnTo>
                    <a:pt x="315" y="182"/>
                  </a:lnTo>
                  <a:lnTo>
                    <a:pt x="315" y="182"/>
                  </a:lnTo>
                  <a:lnTo>
                    <a:pt x="315" y="182"/>
                  </a:lnTo>
                  <a:lnTo>
                    <a:pt x="312" y="182"/>
                  </a:lnTo>
                  <a:lnTo>
                    <a:pt x="312" y="182"/>
                  </a:lnTo>
                  <a:lnTo>
                    <a:pt x="312" y="182"/>
                  </a:lnTo>
                  <a:lnTo>
                    <a:pt x="312" y="182"/>
                  </a:lnTo>
                  <a:lnTo>
                    <a:pt x="310" y="180"/>
                  </a:lnTo>
                  <a:lnTo>
                    <a:pt x="310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07" y="182"/>
                  </a:lnTo>
                  <a:lnTo>
                    <a:pt x="307" y="184"/>
                  </a:lnTo>
                  <a:lnTo>
                    <a:pt x="305" y="187"/>
                  </a:lnTo>
                  <a:lnTo>
                    <a:pt x="305" y="187"/>
                  </a:lnTo>
                  <a:lnTo>
                    <a:pt x="305" y="187"/>
                  </a:lnTo>
                  <a:lnTo>
                    <a:pt x="305" y="187"/>
                  </a:lnTo>
                  <a:lnTo>
                    <a:pt x="305" y="184"/>
                  </a:lnTo>
                  <a:lnTo>
                    <a:pt x="305" y="184"/>
                  </a:lnTo>
                  <a:lnTo>
                    <a:pt x="305" y="184"/>
                  </a:lnTo>
                  <a:lnTo>
                    <a:pt x="303" y="184"/>
                  </a:lnTo>
                  <a:lnTo>
                    <a:pt x="303" y="182"/>
                  </a:lnTo>
                  <a:lnTo>
                    <a:pt x="303" y="182"/>
                  </a:lnTo>
                  <a:lnTo>
                    <a:pt x="303" y="182"/>
                  </a:lnTo>
                  <a:lnTo>
                    <a:pt x="303" y="180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3" y="177"/>
                  </a:lnTo>
                  <a:lnTo>
                    <a:pt x="300" y="177"/>
                  </a:lnTo>
                  <a:lnTo>
                    <a:pt x="300" y="177"/>
                  </a:lnTo>
                  <a:lnTo>
                    <a:pt x="300" y="177"/>
                  </a:lnTo>
                  <a:lnTo>
                    <a:pt x="300" y="175"/>
                  </a:lnTo>
                  <a:lnTo>
                    <a:pt x="300" y="175"/>
                  </a:lnTo>
                  <a:lnTo>
                    <a:pt x="296" y="172"/>
                  </a:lnTo>
                  <a:lnTo>
                    <a:pt x="296" y="172"/>
                  </a:lnTo>
                  <a:lnTo>
                    <a:pt x="293" y="170"/>
                  </a:lnTo>
                  <a:lnTo>
                    <a:pt x="293" y="168"/>
                  </a:lnTo>
                  <a:lnTo>
                    <a:pt x="293" y="165"/>
                  </a:lnTo>
                  <a:lnTo>
                    <a:pt x="291" y="165"/>
                  </a:lnTo>
                  <a:lnTo>
                    <a:pt x="291" y="165"/>
                  </a:lnTo>
                  <a:lnTo>
                    <a:pt x="296" y="161"/>
                  </a:lnTo>
                  <a:lnTo>
                    <a:pt x="298" y="161"/>
                  </a:lnTo>
                  <a:lnTo>
                    <a:pt x="298" y="158"/>
                  </a:lnTo>
                  <a:lnTo>
                    <a:pt x="298" y="156"/>
                  </a:lnTo>
                  <a:lnTo>
                    <a:pt x="298" y="154"/>
                  </a:lnTo>
                  <a:lnTo>
                    <a:pt x="298" y="154"/>
                  </a:lnTo>
                  <a:lnTo>
                    <a:pt x="298" y="151"/>
                  </a:lnTo>
                  <a:lnTo>
                    <a:pt x="296" y="151"/>
                  </a:lnTo>
                  <a:lnTo>
                    <a:pt x="296" y="151"/>
                  </a:lnTo>
                  <a:lnTo>
                    <a:pt x="296" y="149"/>
                  </a:lnTo>
                  <a:lnTo>
                    <a:pt x="296" y="146"/>
                  </a:lnTo>
                  <a:lnTo>
                    <a:pt x="296" y="142"/>
                  </a:lnTo>
                  <a:lnTo>
                    <a:pt x="296" y="139"/>
                  </a:lnTo>
                  <a:lnTo>
                    <a:pt x="296" y="139"/>
                  </a:lnTo>
                  <a:lnTo>
                    <a:pt x="296" y="135"/>
                  </a:lnTo>
                  <a:lnTo>
                    <a:pt x="293" y="135"/>
                  </a:lnTo>
                  <a:lnTo>
                    <a:pt x="293" y="132"/>
                  </a:lnTo>
                  <a:lnTo>
                    <a:pt x="291" y="132"/>
                  </a:lnTo>
                  <a:lnTo>
                    <a:pt x="291" y="132"/>
                  </a:lnTo>
                  <a:lnTo>
                    <a:pt x="291" y="132"/>
                  </a:lnTo>
                  <a:lnTo>
                    <a:pt x="289" y="130"/>
                  </a:lnTo>
                  <a:lnTo>
                    <a:pt x="291" y="130"/>
                  </a:lnTo>
                  <a:lnTo>
                    <a:pt x="291" y="130"/>
                  </a:lnTo>
                  <a:lnTo>
                    <a:pt x="291" y="127"/>
                  </a:lnTo>
                  <a:lnTo>
                    <a:pt x="286" y="127"/>
                  </a:lnTo>
                  <a:lnTo>
                    <a:pt x="284" y="127"/>
                  </a:lnTo>
                  <a:lnTo>
                    <a:pt x="284" y="125"/>
                  </a:lnTo>
                  <a:lnTo>
                    <a:pt x="284" y="123"/>
                  </a:lnTo>
                  <a:lnTo>
                    <a:pt x="284" y="120"/>
                  </a:lnTo>
                  <a:lnTo>
                    <a:pt x="284" y="120"/>
                  </a:lnTo>
                  <a:lnTo>
                    <a:pt x="284" y="118"/>
                  </a:lnTo>
                  <a:lnTo>
                    <a:pt x="286" y="118"/>
                  </a:lnTo>
                  <a:lnTo>
                    <a:pt x="286" y="118"/>
                  </a:lnTo>
                  <a:lnTo>
                    <a:pt x="286" y="118"/>
                  </a:lnTo>
                  <a:lnTo>
                    <a:pt x="286" y="116"/>
                  </a:lnTo>
                  <a:lnTo>
                    <a:pt x="286" y="116"/>
                  </a:lnTo>
                  <a:lnTo>
                    <a:pt x="286" y="116"/>
                  </a:lnTo>
                  <a:lnTo>
                    <a:pt x="286" y="113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6" y="113"/>
                  </a:lnTo>
                  <a:lnTo>
                    <a:pt x="286" y="113"/>
                  </a:lnTo>
                  <a:lnTo>
                    <a:pt x="286" y="113"/>
                  </a:lnTo>
                  <a:lnTo>
                    <a:pt x="286" y="111"/>
                  </a:lnTo>
                  <a:lnTo>
                    <a:pt x="286" y="111"/>
                  </a:lnTo>
                  <a:lnTo>
                    <a:pt x="286" y="111"/>
                  </a:lnTo>
                  <a:lnTo>
                    <a:pt x="286" y="111"/>
                  </a:lnTo>
                  <a:lnTo>
                    <a:pt x="286" y="111"/>
                  </a:lnTo>
                  <a:lnTo>
                    <a:pt x="286" y="111"/>
                  </a:lnTo>
                  <a:lnTo>
                    <a:pt x="284" y="109"/>
                  </a:lnTo>
                  <a:lnTo>
                    <a:pt x="284" y="109"/>
                  </a:lnTo>
                  <a:lnTo>
                    <a:pt x="284" y="109"/>
                  </a:lnTo>
                  <a:lnTo>
                    <a:pt x="281" y="106"/>
                  </a:lnTo>
                  <a:lnTo>
                    <a:pt x="281" y="106"/>
                  </a:lnTo>
                  <a:lnTo>
                    <a:pt x="279" y="104"/>
                  </a:lnTo>
                  <a:lnTo>
                    <a:pt x="277" y="101"/>
                  </a:lnTo>
                  <a:lnTo>
                    <a:pt x="274" y="101"/>
                  </a:lnTo>
                  <a:lnTo>
                    <a:pt x="272" y="99"/>
                  </a:lnTo>
                  <a:lnTo>
                    <a:pt x="272" y="99"/>
                  </a:lnTo>
                  <a:lnTo>
                    <a:pt x="272" y="97"/>
                  </a:lnTo>
                  <a:lnTo>
                    <a:pt x="272" y="94"/>
                  </a:lnTo>
                  <a:lnTo>
                    <a:pt x="272" y="92"/>
                  </a:lnTo>
                  <a:lnTo>
                    <a:pt x="270" y="92"/>
                  </a:lnTo>
                  <a:lnTo>
                    <a:pt x="270" y="92"/>
                  </a:lnTo>
                  <a:lnTo>
                    <a:pt x="270" y="92"/>
                  </a:lnTo>
                  <a:lnTo>
                    <a:pt x="267" y="92"/>
                  </a:lnTo>
                  <a:lnTo>
                    <a:pt x="267" y="90"/>
                  </a:lnTo>
                  <a:lnTo>
                    <a:pt x="265" y="90"/>
                  </a:lnTo>
                  <a:lnTo>
                    <a:pt x="262" y="87"/>
                  </a:lnTo>
                  <a:lnTo>
                    <a:pt x="262" y="87"/>
                  </a:lnTo>
                  <a:lnTo>
                    <a:pt x="262" y="87"/>
                  </a:lnTo>
                  <a:lnTo>
                    <a:pt x="262" y="87"/>
                  </a:lnTo>
                  <a:lnTo>
                    <a:pt x="260" y="87"/>
                  </a:lnTo>
                  <a:lnTo>
                    <a:pt x="260" y="87"/>
                  </a:lnTo>
                  <a:lnTo>
                    <a:pt x="260" y="87"/>
                  </a:lnTo>
                  <a:lnTo>
                    <a:pt x="258" y="87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53" y="83"/>
                  </a:lnTo>
                  <a:lnTo>
                    <a:pt x="253" y="80"/>
                  </a:lnTo>
                  <a:lnTo>
                    <a:pt x="253" y="80"/>
                  </a:lnTo>
                  <a:lnTo>
                    <a:pt x="253" y="80"/>
                  </a:lnTo>
                  <a:lnTo>
                    <a:pt x="251" y="80"/>
                  </a:lnTo>
                  <a:lnTo>
                    <a:pt x="251" y="80"/>
                  </a:lnTo>
                  <a:lnTo>
                    <a:pt x="251" y="80"/>
                  </a:lnTo>
                  <a:lnTo>
                    <a:pt x="251" y="80"/>
                  </a:lnTo>
                  <a:lnTo>
                    <a:pt x="248" y="80"/>
                  </a:lnTo>
                  <a:lnTo>
                    <a:pt x="248" y="78"/>
                  </a:lnTo>
                  <a:lnTo>
                    <a:pt x="248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3" y="78"/>
                  </a:lnTo>
                  <a:lnTo>
                    <a:pt x="251" y="78"/>
                  </a:lnTo>
                  <a:lnTo>
                    <a:pt x="251" y="75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6" y="73"/>
                  </a:lnTo>
                  <a:lnTo>
                    <a:pt x="246" y="71"/>
                  </a:lnTo>
                  <a:lnTo>
                    <a:pt x="246" y="68"/>
                  </a:lnTo>
                  <a:lnTo>
                    <a:pt x="246" y="68"/>
                  </a:lnTo>
                  <a:lnTo>
                    <a:pt x="246" y="68"/>
                  </a:lnTo>
                  <a:lnTo>
                    <a:pt x="246" y="68"/>
                  </a:lnTo>
                  <a:lnTo>
                    <a:pt x="246" y="68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4" y="66"/>
                  </a:lnTo>
                  <a:lnTo>
                    <a:pt x="244" y="66"/>
                  </a:lnTo>
                  <a:lnTo>
                    <a:pt x="244" y="66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41" y="66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39" y="66"/>
                  </a:lnTo>
                  <a:lnTo>
                    <a:pt x="239" y="64"/>
                  </a:lnTo>
                  <a:lnTo>
                    <a:pt x="239" y="61"/>
                  </a:lnTo>
                  <a:lnTo>
                    <a:pt x="239" y="61"/>
                  </a:lnTo>
                  <a:lnTo>
                    <a:pt x="236" y="61"/>
                  </a:lnTo>
                  <a:lnTo>
                    <a:pt x="236" y="61"/>
                  </a:lnTo>
                  <a:lnTo>
                    <a:pt x="236" y="59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229" y="59"/>
                  </a:lnTo>
                  <a:lnTo>
                    <a:pt x="229" y="56"/>
                  </a:lnTo>
                  <a:lnTo>
                    <a:pt x="229" y="56"/>
                  </a:lnTo>
                  <a:lnTo>
                    <a:pt x="229" y="56"/>
                  </a:lnTo>
                  <a:lnTo>
                    <a:pt x="229" y="56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232" y="54"/>
                  </a:lnTo>
                  <a:lnTo>
                    <a:pt x="229" y="54"/>
                  </a:lnTo>
                  <a:lnTo>
                    <a:pt x="229" y="52"/>
                  </a:lnTo>
                  <a:lnTo>
                    <a:pt x="229" y="52"/>
                  </a:lnTo>
                  <a:lnTo>
                    <a:pt x="229" y="52"/>
                  </a:lnTo>
                  <a:lnTo>
                    <a:pt x="227" y="52"/>
                  </a:lnTo>
                  <a:lnTo>
                    <a:pt x="227" y="52"/>
                  </a:lnTo>
                  <a:lnTo>
                    <a:pt x="227" y="52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27" y="47"/>
                  </a:lnTo>
                  <a:lnTo>
                    <a:pt x="227" y="47"/>
                  </a:lnTo>
                  <a:lnTo>
                    <a:pt x="227" y="47"/>
                  </a:lnTo>
                  <a:lnTo>
                    <a:pt x="227" y="45"/>
                  </a:lnTo>
                  <a:lnTo>
                    <a:pt x="227" y="45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7" y="42"/>
                  </a:lnTo>
                  <a:lnTo>
                    <a:pt x="225" y="42"/>
                  </a:lnTo>
                  <a:lnTo>
                    <a:pt x="225" y="40"/>
                  </a:lnTo>
                  <a:lnTo>
                    <a:pt x="225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2" y="38"/>
                  </a:lnTo>
                  <a:lnTo>
                    <a:pt x="222" y="38"/>
                  </a:lnTo>
                  <a:lnTo>
                    <a:pt x="222" y="35"/>
                  </a:lnTo>
                  <a:lnTo>
                    <a:pt x="222" y="35"/>
                  </a:lnTo>
                  <a:lnTo>
                    <a:pt x="222" y="35"/>
                  </a:lnTo>
                  <a:lnTo>
                    <a:pt x="220" y="33"/>
                  </a:lnTo>
                  <a:lnTo>
                    <a:pt x="220" y="33"/>
                  </a:lnTo>
                  <a:lnTo>
                    <a:pt x="220" y="33"/>
                  </a:lnTo>
                  <a:lnTo>
                    <a:pt x="220" y="33"/>
                  </a:lnTo>
                  <a:lnTo>
                    <a:pt x="218" y="33"/>
                  </a:lnTo>
                  <a:lnTo>
                    <a:pt x="218" y="33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218" y="30"/>
                  </a:lnTo>
                  <a:lnTo>
                    <a:pt x="215" y="30"/>
                  </a:lnTo>
                  <a:lnTo>
                    <a:pt x="215" y="30"/>
                  </a:lnTo>
                  <a:lnTo>
                    <a:pt x="215" y="30"/>
                  </a:lnTo>
                  <a:lnTo>
                    <a:pt x="213" y="30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08" y="33"/>
                  </a:lnTo>
                  <a:lnTo>
                    <a:pt x="208" y="33"/>
                  </a:lnTo>
                  <a:lnTo>
                    <a:pt x="206" y="33"/>
                  </a:lnTo>
                  <a:lnTo>
                    <a:pt x="206" y="33"/>
                  </a:lnTo>
                  <a:lnTo>
                    <a:pt x="206" y="33"/>
                  </a:lnTo>
                  <a:lnTo>
                    <a:pt x="206" y="33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3" y="30"/>
                  </a:lnTo>
                  <a:lnTo>
                    <a:pt x="203" y="30"/>
                  </a:lnTo>
                  <a:lnTo>
                    <a:pt x="203" y="28"/>
                  </a:lnTo>
                  <a:lnTo>
                    <a:pt x="206" y="28"/>
                  </a:lnTo>
                  <a:lnTo>
                    <a:pt x="206" y="28"/>
                  </a:lnTo>
                  <a:lnTo>
                    <a:pt x="203" y="28"/>
                  </a:lnTo>
                  <a:lnTo>
                    <a:pt x="203" y="28"/>
                  </a:lnTo>
                  <a:lnTo>
                    <a:pt x="203" y="28"/>
                  </a:lnTo>
                  <a:lnTo>
                    <a:pt x="203" y="28"/>
                  </a:lnTo>
                  <a:lnTo>
                    <a:pt x="203" y="28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199" y="30"/>
                  </a:lnTo>
                  <a:lnTo>
                    <a:pt x="199" y="30"/>
                  </a:lnTo>
                  <a:lnTo>
                    <a:pt x="199" y="30"/>
                  </a:lnTo>
                  <a:lnTo>
                    <a:pt x="199" y="30"/>
                  </a:lnTo>
                  <a:lnTo>
                    <a:pt x="199" y="3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196" y="30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6" y="28"/>
                  </a:lnTo>
                  <a:lnTo>
                    <a:pt x="194" y="26"/>
                  </a:lnTo>
                  <a:lnTo>
                    <a:pt x="194" y="26"/>
                  </a:lnTo>
                  <a:lnTo>
                    <a:pt x="192" y="26"/>
                  </a:lnTo>
                  <a:lnTo>
                    <a:pt x="192" y="26"/>
                  </a:lnTo>
                  <a:lnTo>
                    <a:pt x="192" y="23"/>
                  </a:lnTo>
                  <a:lnTo>
                    <a:pt x="192" y="23"/>
                  </a:lnTo>
                  <a:lnTo>
                    <a:pt x="192" y="23"/>
                  </a:lnTo>
                  <a:lnTo>
                    <a:pt x="192" y="23"/>
                  </a:lnTo>
                  <a:lnTo>
                    <a:pt x="192" y="21"/>
                  </a:lnTo>
                  <a:lnTo>
                    <a:pt x="192" y="21"/>
                  </a:lnTo>
                  <a:lnTo>
                    <a:pt x="192" y="21"/>
                  </a:lnTo>
                  <a:lnTo>
                    <a:pt x="192" y="21"/>
                  </a:lnTo>
                  <a:lnTo>
                    <a:pt x="192" y="19"/>
                  </a:lnTo>
                  <a:lnTo>
                    <a:pt x="192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7" y="16"/>
                  </a:lnTo>
                  <a:lnTo>
                    <a:pt x="187" y="16"/>
                  </a:lnTo>
                  <a:lnTo>
                    <a:pt x="184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80" y="9"/>
                  </a:lnTo>
                  <a:lnTo>
                    <a:pt x="180" y="9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75" y="9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5" y="7"/>
                  </a:lnTo>
                  <a:lnTo>
                    <a:pt x="173" y="7"/>
                  </a:lnTo>
                  <a:lnTo>
                    <a:pt x="173" y="4"/>
                  </a:lnTo>
                  <a:lnTo>
                    <a:pt x="170" y="4"/>
                  </a:lnTo>
                  <a:lnTo>
                    <a:pt x="173" y="4"/>
                  </a:lnTo>
                  <a:lnTo>
                    <a:pt x="173" y="4"/>
                  </a:lnTo>
                  <a:lnTo>
                    <a:pt x="170" y="2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5" y="2"/>
                  </a:lnTo>
                  <a:lnTo>
                    <a:pt x="163" y="2"/>
                  </a:lnTo>
                  <a:lnTo>
                    <a:pt x="163" y="2"/>
                  </a:lnTo>
                  <a:lnTo>
                    <a:pt x="163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61" y="2"/>
                  </a:lnTo>
                  <a:lnTo>
                    <a:pt x="158" y="2"/>
                  </a:lnTo>
                  <a:lnTo>
                    <a:pt x="156" y="2"/>
                  </a:lnTo>
                  <a:lnTo>
                    <a:pt x="156" y="2"/>
                  </a:lnTo>
                  <a:lnTo>
                    <a:pt x="154" y="2"/>
                  </a:lnTo>
                  <a:lnTo>
                    <a:pt x="154" y="2"/>
                  </a:lnTo>
                  <a:lnTo>
                    <a:pt x="154" y="2"/>
                  </a:lnTo>
                  <a:lnTo>
                    <a:pt x="151" y="2"/>
                  </a:lnTo>
                  <a:lnTo>
                    <a:pt x="151" y="2"/>
                  </a:lnTo>
                  <a:lnTo>
                    <a:pt x="142" y="2"/>
                  </a:lnTo>
                  <a:lnTo>
                    <a:pt x="139" y="2"/>
                  </a:lnTo>
                  <a:lnTo>
                    <a:pt x="139" y="2"/>
                  </a:lnTo>
                  <a:lnTo>
                    <a:pt x="139" y="2"/>
                  </a:lnTo>
                  <a:lnTo>
                    <a:pt x="139" y="2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5" y="2"/>
                  </a:lnTo>
                  <a:lnTo>
                    <a:pt x="135" y="2"/>
                  </a:lnTo>
                  <a:lnTo>
                    <a:pt x="135" y="2"/>
                  </a:lnTo>
                  <a:lnTo>
                    <a:pt x="135" y="2"/>
                  </a:lnTo>
                  <a:lnTo>
                    <a:pt x="135" y="2"/>
                  </a:lnTo>
                  <a:lnTo>
                    <a:pt x="135" y="2"/>
                  </a:lnTo>
                  <a:lnTo>
                    <a:pt x="132" y="2"/>
                  </a:lnTo>
                  <a:lnTo>
                    <a:pt x="132" y="2"/>
                  </a:lnTo>
                  <a:lnTo>
                    <a:pt x="132" y="2"/>
                  </a:lnTo>
                  <a:lnTo>
                    <a:pt x="132" y="2"/>
                  </a:lnTo>
                  <a:lnTo>
                    <a:pt x="132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2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0" y="7"/>
                  </a:lnTo>
                  <a:lnTo>
                    <a:pt x="123" y="7"/>
                  </a:lnTo>
                  <a:lnTo>
                    <a:pt x="123" y="7"/>
                  </a:lnTo>
                  <a:lnTo>
                    <a:pt x="121" y="7"/>
                  </a:lnTo>
                  <a:lnTo>
                    <a:pt x="118" y="7"/>
                  </a:lnTo>
                  <a:lnTo>
                    <a:pt x="118" y="7"/>
                  </a:lnTo>
                  <a:lnTo>
                    <a:pt x="116" y="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09" y="7"/>
                  </a:lnTo>
                  <a:lnTo>
                    <a:pt x="109" y="9"/>
                  </a:lnTo>
                  <a:lnTo>
                    <a:pt x="109" y="9"/>
                  </a:lnTo>
                  <a:lnTo>
                    <a:pt x="106" y="9"/>
                  </a:lnTo>
                  <a:lnTo>
                    <a:pt x="106" y="9"/>
                  </a:lnTo>
                  <a:lnTo>
                    <a:pt x="104" y="9"/>
                  </a:lnTo>
                  <a:lnTo>
                    <a:pt x="104" y="9"/>
                  </a:lnTo>
                  <a:lnTo>
                    <a:pt x="102" y="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5" y="12"/>
                  </a:lnTo>
                  <a:lnTo>
                    <a:pt x="92" y="9"/>
                  </a:lnTo>
                  <a:lnTo>
                    <a:pt x="92" y="9"/>
                  </a:lnTo>
                  <a:lnTo>
                    <a:pt x="90" y="9"/>
                  </a:lnTo>
                  <a:lnTo>
                    <a:pt x="90" y="9"/>
                  </a:lnTo>
                  <a:lnTo>
                    <a:pt x="87" y="9"/>
                  </a:lnTo>
                  <a:lnTo>
                    <a:pt x="87" y="9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5" y="12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78" y="9"/>
                  </a:lnTo>
                  <a:lnTo>
                    <a:pt x="78" y="9"/>
                  </a:lnTo>
                  <a:lnTo>
                    <a:pt x="78" y="9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3" y="7"/>
                  </a:lnTo>
                  <a:lnTo>
                    <a:pt x="73" y="9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6" y="9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4" y="14"/>
                  </a:lnTo>
                  <a:lnTo>
                    <a:pt x="64" y="14"/>
                  </a:lnTo>
                  <a:lnTo>
                    <a:pt x="61" y="23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59" y="26"/>
                  </a:lnTo>
                  <a:lnTo>
                    <a:pt x="59" y="28"/>
                  </a:lnTo>
                  <a:lnTo>
                    <a:pt x="57" y="28"/>
                  </a:lnTo>
                  <a:lnTo>
                    <a:pt x="57" y="33"/>
                  </a:lnTo>
                  <a:lnTo>
                    <a:pt x="57" y="35"/>
                  </a:lnTo>
                  <a:lnTo>
                    <a:pt x="57" y="38"/>
                  </a:lnTo>
                  <a:lnTo>
                    <a:pt x="54" y="38"/>
                  </a:lnTo>
                  <a:lnTo>
                    <a:pt x="54" y="45"/>
                  </a:lnTo>
                  <a:lnTo>
                    <a:pt x="54" y="47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47" y="61"/>
                  </a:lnTo>
                  <a:lnTo>
                    <a:pt x="42" y="68"/>
                  </a:lnTo>
                  <a:lnTo>
                    <a:pt x="35" y="80"/>
                  </a:lnTo>
                  <a:lnTo>
                    <a:pt x="31" y="85"/>
                  </a:lnTo>
                  <a:lnTo>
                    <a:pt x="31" y="87"/>
                  </a:lnTo>
                  <a:lnTo>
                    <a:pt x="21" y="97"/>
                  </a:lnTo>
                  <a:lnTo>
                    <a:pt x="19" y="99"/>
                  </a:lnTo>
                  <a:lnTo>
                    <a:pt x="12" y="101"/>
                  </a:lnTo>
                  <a:lnTo>
                    <a:pt x="9" y="104"/>
                  </a:lnTo>
                  <a:lnTo>
                    <a:pt x="0" y="106"/>
                  </a:lnTo>
                  <a:lnTo>
                    <a:pt x="2" y="106"/>
                  </a:lnTo>
                  <a:lnTo>
                    <a:pt x="5" y="111"/>
                  </a:lnTo>
                  <a:lnTo>
                    <a:pt x="5" y="113"/>
                  </a:lnTo>
                  <a:lnTo>
                    <a:pt x="5" y="111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7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5" y="109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9" y="109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19" y="111"/>
                  </a:lnTo>
                  <a:lnTo>
                    <a:pt x="19" y="113"/>
                  </a:lnTo>
                  <a:lnTo>
                    <a:pt x="21" y="116"/>
                  </a:lnTo>
                  <a:lnTo>
                    <a:pt x="24" y="118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26" y="123"/>
                  </a:lnTo>
                  <a:lnTo>
                    <a:pt x="31" y="125"/>
                  </a:lnTo>
                  <a:lnTo>
                    <a:pt x="31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30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35" y="135"/>
                  </a:lnTo>
                  <a:lnTo>
                    <a:pt x="35" y="135"/>
                  </a:lnTo>
                  <a:lnTo>
                    <a:pt x="35" y="137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38" y="139"/>
                  </a:lnTo>
                  <a:lnTo>
                    <a:pt x="38" y="139"/>
                  </a:lnTo>
                  <a:lnTo>
                    <a:pt x="38" y="139"/>
                  </a:lnTo>
                  <a:lnTo>
                    <a:pt x="40" y="142"/>
                  </a:lnTo>
                  <a:lnTo>
                    <a:pt x="40" y="144"/>
                  </a:lnTo>
                  <a:lnTo>
                    <a:pt x="40" y="146"/>
                  </a:lnTo>
                  <a:lnTo>
                    <a:pt x="40" y="156"/>
                  </a:lnTo>
                  <a:lnTo>
                    <a:pt x="42" y="156"/>
                  </a:lnTo>
                  <a:lnTo>
                    <a:pt x="40" y="151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2" y="144"/>
                  </a:lnTo>
                  <a:lnTo>
                    <a:pt x="45" y="144"/>
                  </a:lnTo>
                  <a:lnTo>
                    <a:pt x="45" y="144"/>
                  </a:lnTo>
                  <a:lnTo>
                    <a:pt x="45" y="144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47" y="142"/>
                  </a:lnTo>
                  <a:lnTo>
                    <a:pt x="47" y="144"/>
                  </a:lnTo>
                  <a:lnTo>
                    <a:pt x="45" y="144"/>
                  </a:lnTo>
                  <a:lnTo>
                    <a:pt x="45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52" y="144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4" y="142"/>
                  </a:lnTo>
                  <a:lnTo>
                    <a:pt x="54" y="139"/>
                  </a:lnTo>
                  <a:lnTo>
                    <a:pt x="54" y="139"/>
                  </a:lnTo>
                  <a:lnTo>
                    <a:pt x="54" y="139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9"/>
                  </a:lnTo>
                  <a:lnTo>
                    <a:pt x="57" y="137"/>
                  </a:lnTo>
                  <a:lnTo>
                    <a:pt x="59" y="137"/>
                  </a:lnTo>
                  <a:lnTo>
                    <a:pt x="59" y="139"/>
                  </a:lnTo>
                  <a:lnTo>
                    <a:pt x="59" y="139"/>
                  </a:lnTo>
                  <a:lnTo>
                    <a:pt x="64" y="139"/>
                  </a:lnTo>
                  <a:lnTo>
                    <a:pt x="61" y="139"/>
                  </a:lnTo>
                  <a:lnTo>
                    <a:pt x="61" y="139"/>
                  </a:lnTo>
                  <a:lnTo>
                    <a:pt x="61" y="139"/>
                  </a:lnTo>
                  <a:lnTo>
                    <a:pt x="61" y="139"/>
                  </a:lnTo>
                  <a:lnTo>
                    <a:pt x="61" y="139"/>
                  </a:lnTo>
                  <a:lnTo>
                    <a:pt x="59" y="139"/>
                  </a:lnTo>
                  <a:lnTo>
                    <a:pt x="59" y="139"/>
                  </a:lnTo>
                  <a:lnTo>
                    <a:pt x="59" y="139"/>
                  </a:lnTo>
                  <a:lnTo>
                    <a:pt x="59" y="142"/>
                  </a:lnTo>
                  <a:lnTo>
                    <a:pt x="57" y="142"/>
                  </a:lnTo>
                  <a:lnTo>
                    <a:pt x="57" y="142"/>
                  </a:lnTo>
                  <a:lnTo>
                    <a:pt x="54" y="144"/>
                  </a:lnTo>
                  <a:lnTo>
                    <a:pt x="54" y="144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4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6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50" y="149"/>
                  </a:lnTo>
                  <a:lnTo>
                    <a:pt x="50" y="149"/>
                  </a:lnTo>
                  <a:lnTo>
                    <a:pt x="47" y="151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7" y="149"/>
                  </a:lnTo>
                  <a:lnTo>
                    <a:pt x="45" y="149"/>
                  </a:lnTo>
                  <a:lnTo>
                    <a:pt x="45" y="149"/>
                  </a:lnTo>
                  <a:lnTo>
                    <a:pt x="45" y="149"/>
                  </a:lnTo>
                  <a:lnTo>
                    <a:pt x="42" y="149"/>
                  </a:lnTo>
                  <a:lnTo>
                    <a:pt x="42" y="151"/>
                  </a:lnTo>
                  <a:lnTo>
                    <a:pt x="42" y="151"/>
                  </a:lnTo>
                  <a:lnTo>
                    <a:pt x="42" y="151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2" y="156"/>
                  </a:lnTo>
                  <a:lnTo>
                    <a:pt x="42" y="158"/>
                  </a:lnTo>
                  <a:lnTo>
                    <a:pt x="45" y="158"/>
                  </a:lnTo>
                  <a:lnTo>
                    <a:pt x="45" y="158"/>
                  </a:lnTo>
                  <a:lnTo>
                    <a:pt x="45" y="158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158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7" y="156"/>
                  </a:lnTo>
                  <a:lnTo>
                    <a:pt x="47" y="156"/>
                  </a:lnTo>
                  <a:lnTo>
                    <a:pt x="50" y="156"/>
                  </a:lnTo>
                  <a:lnTo>
                    <a:pt x="50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2" y="156"/>
                  </a:lnTo>
                  <a:lnTo>
                    <a:pt x="54" y="154"/>
                  </a:lnTo>
                  <a:lnTo>
                    <a:pt x="54" y="154"/>
                  </a:lnTo>
                  <a:lnTo>
                    <a:pt x="54" y="151"/>
                  </a:lnTo>
                  <a:lnTo>
                    <a:pt x="54" y="149"/>
                  </a:lnTo>
                  <a:lnTo>
                    <a:pt x="57" y="149"/>
                  </a:lnTo>
                  <a:lnTo>
                    <a:pt x="57" y="149"/>
                  </a:lnTo>
                  <a:lnTo>
                    <a:pt x="54" y="154"/>
                  </a:lnTo>
                  <a:lnTo>
                    <a:pt x="54" y="154"/>
                  </a:lnTo>
                  <a:lnTo>
                    <a:pt x="57" y="156"/>
                  </a:lnTo>
                  <a:lnTo>
                    <a:pt x="57" y="156"/>
                  </a:lnTo>
                  <a:lnTo>
                    <a:pt x="57" y="158"/>
                  </a:lnTo>
                  <a:lnTo>
                    <a:pt x="57" y="158"/>
                  </a:lnTo>
                  <a:lnTo>
                    <a:pt x="57" y="158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4" y="156"/>
                  </a:lnTo>
                  <a:lnTo>
                    <a:pt x="52" y="156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2" y="156"/>
                  </a:lnTo>
                  <a:lnTo>
                    <a:pt x="52" y="158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3"/>
                  </a:lnTo>
                  <a:lnTo>
                    <a:pt x="47" y="165"/>
                  </a:lnTo>
                  <a:lnTo>
                    <a:pt x="50" y="165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2" y="168"/>
                  </a:lnTo>
                  <a:lnTo>
                    <a:pt x="52" y="165"/>
                  </a:lnTo>
                  <a:lnTo>
                    <a:pt x="52" y="165"/>
                  </a:lnTo>
                  <a:lnTo>
                    <a:pt x="54" y="165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4" y="165"/>
                  </a:lnTo>
                  <a:lnTo>
                    <a:pt x="52" y="168"/>
                  </a:lnTo>
                  <a:lnTo>
                    <a:pt x="52" y="168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61" y="170"/>
                  </a:lnTo>
                  <a:lnTo>
                    <a:pt x="66" y="170"/>
                  </a:lnTo>
                  <a:lnTo>
                    <a:pt x="68" y="170"/>
                  </a:lnTo>
                  <a:lnTo>
                    <a:pt x="73" y="170"/>
                  </a:lnTo>
                  <a:lnTo>
                    <a:pt x="76" y="170"/>
                  </a:lnTo>
                  <a:lnTo>
                    <a:pt x="78" y="170"/>
                  </a:lnTo>
                  <a:lnTo>
                    <a:pt x="78" y="170"/>
                  </a:lnTo>
                  <a:lnTo>
                    <a:pt x="83" y="170"/>
                  </a:lnTo>
                  <a:lnTo>
                    <a:pt x="85" y="170"/>
                  </a:lnTo>
                  <a:lnTo>
                    <a:pt x="90" y="170"/>
                  </a:lnTo>
                  <a:lnTo>
                    <a:pt x="92" y="170"/>
                  </a:lnTo>
                  <a:lnTo>
                    <a:pt x="95" y="170"/>
                  </a:lnTo>
                  <a:lnTo>
                    <a:pt x="99" y="170"/>
                  </a:lnTo>
                  <a:lnTo>
                    <a:pt x="102" y="170"/>
                  </a:lnTo>
                  <a:lnTo>
                    <a:pt x="106" y="170"/>
                  </a:lnTo>
                  <a:lnTo>
                    <a:pt x="109" y="170"/>
                  </a:lnTo>
                  <a:lnTo>
                    <a:pt x="109" y="170"/>
                  </a:lnTo>
                  <a:lnTo>
                    <a:pt x="109" y="168"/>
                  </a:lnTo>
                  <a:lnTo>
                    <a:pt x="109" y="168"/>
                  </a:lnTo>
                  <a:lnTo>
                    <a:pt x="109" y="168"/>
                  </a:lnTo>
                  <a:lnTo>
                    <a:pt x="109" y="165"/>
                  </a:lnTo>
                  <a:lnTo>
                    <a:pt x="111" y="165"/>
                  </a:lnTo>
                  <a:lnTo>
                    <a:pt x="111" y="163"/>
                  </a:lnTo>
                  <a:lnTo>
                    <a:pt x="113" y="163"/>
                  </a:lnTo>
                  <a:lnTo>
                    <a:pt x="116" y="161"/>
                  </a:lnTo>
                  <a:lnTo>
                    <a:pt x="118" y="161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123" y="163"/>
                  </a:lnTo>
                  <a:lnTo>
                    <a:pt x="128" y="158"/>
                  </a:lnTo>
                  <a:lnTo>
                    <a:pt x="130" y="158"/>
                  </a:lnTo>
                  <a:lnTo>
                    <a:pt x="132" y="158"/>
                  </a:lnTo>
                  <a:lnTo>
                    <a:pt x="135" y="158"/>
                  </a:lnTo>
                  <a:lnTo>
                    <a:pt x="139" y="161"/>
                  </a:lnTo>
                  <a:lnTo>
                    <a:pt x="142" y="161"/>
                  </a:lnTo>
                  <a:lnTo>
                    <a:pt x="144" y="161"/>
                  </a:lnTo>
                  <a:lnTo>
                    <a:pt x="144" y="161"/>
                  </a:lnTo>
                  <a:lnTo>
                    <a:pt x="144" y="163"/>
                  </a:lnTo>
                  <a:lnTo>
                    <a:pt x="144" y="163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9" y="168"/>
                  </a:lnTo>
                  <a:lnTo>
                    <a:pt x="149" y="170"/>
                  </a:lnTo>
                  <a:lnTo>
                    <a:pt x="151" y="170"/>
                  </a:lnTo>
                  <a:lnTo>
                    <a:pt x="154" y="168"/>
                  </a:lnTo>
                  <a:lnTo>
                    <a:pt x="156" y="165"/>
                  </a:lnTo>
                  <a:lnTo>
                    <a:pt x="158" y="168"/>
                  </a:lnTo>
                  <a:lnTo>
                    <a:pt x="161" y="168"/>
                  </a:lnTo>
                  <a:lnTo>
                    <a:pt x="161" y="168"/>
                  </a:lnTo>
                  <a:lnTo>
                    <a:pt x="163" y="170"/>
                  </a:lnTo>
                  <a:lnTo>
                    <a:pt x="163" y="170"/>
                  </a:lnTo>
                  <a:lnTo>
                    <a:pt x="163" y="172"/>
                  </a:lnTo>
                  <a:lnTo>
                    <a:pt x="163" y="175"/>
                  </a:lnTo>
                  <a:lnTo>
                    <a:pt x="163" y="175"/>
                  </a:lnTo>
                  <a:lnTo>
                    <a:pt x="165" y="175"/>
                  </a:lnTo>
                  <a:lnTo>
                    <a:pt x="168" y="177"/>
                  </a:lnTo>
                  <a:lnTo>
                    <a:pt x="170" y="177"/>
                  </a:lnTo>
                  <a:lnTo>
                    <a:pt x="170" y="177"/>
                  </a:lnTo>
                  <a:lnTo>
                    <a:pt x="173" y="177"/>
                  </a:lnTo>
                  <a:lnTo>
                    <a:pt x="175" y="177"/>
                  </a:lnTo>
                  <a:lnTo>
                    <a:pt x="177" y="175"/>
                  </a:lnTo>
                  <a:lnTo>
                    <a:pt x="180" y="175"/>
                  </a:lnTo>
                  <a:lnTo>
                    <a:pt x="182" y="175"/>
                  </a:lnTo>
                  <a:lnTo>
                    <a:pt x="184" y="172"/>
                  </a:lnTo>
                  <a:lnTo>
                    <a:pt x="184" y="172"/>
                  </a:lnTo>
                  <a:lnTo>
                    <a:pt x="187" y="172"/>
                  </a:lnTo>
                  <a:lnTo>
                    <a:pt x="187" y="172"/>
                  </a:lnTo>
                  <a:lnTo>
                    <a:pt x="187" y="172"/>
                  </a:lnTo>
                  <a:lnTo>
                    <a:pt x="189" y="172"/>
                  </a:lnTo>
                  <a:lnTo>
                    <a:pt x="189" y="170"/>
                  </a:lnTo>
                  <a:lnTo>
                    <a:pt x="189" y="170"/>
                  </a:lnTo>
                  <a:lnTo>
                    <a:pt x="192" y="172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4" y="172"/>
                  </a:lnTo>
                  <a:lnTo>
                    <a:pt x="194" y="175"/>
                  </a:lnTo>
                  <a:lnTo>
                    <a:pt x="196" y="175"/>
                  </a:lnTo>
                  <a:lnTo>
                    <a:pt x="196" y="175"/>
                  </a:lnTo>
                  <a:lnTo>
                    <a:pt x="196" y="175"/>
                  </a:lnTo>
                  <a:lnTo>
                    <a:pt x="196" y="175"/>
                  </a:lnTo>
                  <a:lnTo>
                    <a:pt x="196" y="177"/>
                  </a:lnTo>
                  <a:lnTo>
                    <a:pt x="199" y="177"/>
                  </a:lnTo>
                  <a:lnTo>
                    <a:pt x="199" y="180"/>
                  </a:lnTo>
                  <a:lnTo>
                    <a:pt x="199" y="182"/>
                  </a:lnTo>
                  <a:lnTo>
                    <a:pt x="196" y="184"/>
                  </a:lnTo>
                  <a:lnTo>
                    <a:pt x="194" y="187"/>
                  </a:lnTo>
                  <a:lnTo>
                    <a:pt x="192" y="187"/>
                  </a:lnTo>
                  <a:lnTo>
                    <a:pt x="189" y="187"/>
                  </a:lnTo>
                  <a:lnTo>
                    <a:pt x="187" y="187"/>
                  </a:lnTo>
                  <a:lnTo>
                    <a:pt x="184" y="187"/>
                  </a:lnTo>
                  <a:lnTo>
                    <a:pt x="182" y="187"/>
                  </a:lnTo>
                  <a:lnTo>
                    <a:pt x="182" y="187"/>
                  </a:lnTo>
                  <a:lnTo>
                    <a:pt x="180" y="189"/>
                  </a:lnTo>
                  <a:lnTo>
                    <a:pt x="180" y="191"/>
                  </a:lnTo>
                  <a:lnTo>
                    <a:pt x="177" y="191"/>
                  </a:lnTo>
                  <a:lnTo>
                    <a:pt x="175" y="189"/>
                  </a:lnTo>
                  <a:lnTo>
                    <a:pt x="170" y="189"/>
                  </a:lnTo>
                  <a:lnTo>
                    <a:pt x="170" y="189"/>
                  </a:lnTo>
                  <a:lnTo>
                    <a:pt x="168" y="189"/>
                  </a:lnTo>
                  <a:lnTo>
                    <a:pt x="165" y="189"/>
                  </a:lnTo>
                  <a:lnTo>
                    <a:pt x="165" y="189"/>
                  </a:lnTo>
                  <a:lnTo>
                    <a:pt x="165" y="187"/>
                  </a:lnTo>
                  <a:lnTo>
                    <a:pt x="165" y="187"/>
                  </a:lnTo>
                  <a:lnTo>
                    <a:pt x="163" y="187"/>
                  </a:lnTo>
                  <a:lnTo>
                    <a:pt x="163" y="187"/>
                  </a:lnTo>
                  <a:lnTo>
                    <a:pt x="161" y="187"/>
                  </a:lnTo>
                  <a:lnTo>
                    <a:pt x="161" y="187"/>
                  </a:lnTo>
                  <a:lnTo>
                    <a:pt x="161" y="187"/>
                  </a:lnTo>
                  <a:lnTo>
                    <a:pt x="161" y="18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56" y="184"/>
                  </a:lnTo>
                  <a:lnTo>
                    <a:pt x="154" y="184"/>
                  </a:lnTo>
                  <a:lnTo>
                    <a:pt x="151" y="184"/>
                  </a:lnTo>
                  <a:lnTo>
                    <a:pt x="151" y="184"/>
                  </a:lnTo>
                  <a:lnTo>
                    <a:pt x="149" y="182"/>
                  </a:lnTo>
                  <a:lnTo>
                    <a:pt x="147" y="180"/>
                  </a:lnTo>
                  <a:lnTo>
                    <a:pt x="147" y="180"/>
                  </a:lnTo>
                  <a:lnTo>
                    <a:pt x="147" y="180"/>
                  </a:lnTo>
                  <a:lnTo>
                    <a:pt x="144" y="180"/>
                  </a:lnTo>
                  <a:lnTo>
                    <a:pt x="144" y="177"/>
                  </a:lnTo>
                  <a:lnTo>
                    <a:pt x="142" y="177"/>
                  </a:lnTo>
                  <a:lnTo>
                    <a:pt x="139" y="177"/>
                  </a:lnTo>
                  <a:lnTo>
                    <a:pt x="139" y="177"/>
                  </a:lnTo>
                  <a:lnTo>
                    <a:pt x="135" y="175"/>
                  </a:lnTo>
                  <a:lnTo>
                    <a:pt x="135" y="175"/>
                  </a:lnTo>
                  <a:lnTo>
                    <a:pt x="135" y="175"/>
                  </a:lnTo>
                  <a:lnTo>
                    <a:pt x="135" y="175"/>
                  </a:lnTo>
                  <a:lnTo>
                    <a:pt x="132" y="175"/>
                  </a:lnTo>
                  <a:lnTo>
                    <a:pt x="130" y="172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25" y="172"/>
                  </a:lnTo>
                  <a:lnTo>
                    <a:pt x="125" y="172"/>
                  </a:lnTo>
                  <a:lnTo>
                    <a:pt x="125" y="175"/>
                  </a:lnTo>
                  <a:lnTo>
                    <a:pt x="123" y="177"/>
                  </a:lnTo>
                  <a:lnTo>
                    <a:pt x="123" y="180"/>
                  </a:lnTo>
                  <a:lnTo>
                    <a:pt x="123" y="182"/>
                  </a:lnTo>
                  <a:lnTo>
                    <a:pt x="121" y="182"/>
                  </a:lnTo>
                  <a:lnTo>
                    <a:pt x="118" y="182"/>
                  </a:lnTo>
                  <a:lnTo>
                    <a:pt x="118" y="182"/>
                  </a:lnTo>
                  <a:lnTo>
                    <a:pt x="116" y="182"/>
                  </a:lnTo>
                  <a:lnTo>
                    <a:pt x="109" y="182"/>
                  </a:lnTo>
                  <a:lnTo>
                    <a:pt x="109" y="182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04" y="184"/>
                  </a:lnTo>
                  <a:lnTo>
                    <a:pt x="104" y="184"/>
                  </a:lnTo>
                  <a:lnTo>
                    <a:pt x="99" y="182"/>
                  </a:lnTo>
                  <a:lnTo>
                    <a:pt x="99" y="182"/>
                  </a:lnTo>
                  <a:lnTo>
                    <a:pt x="97" y="184"/>
                  </a:lnTo>
                  <a:lnTo>
                    <a:pt x="92" y="184"/>
                  </a:lnTo>
                  <a:lnTo>
                    <a:pt x="92" y="184"/>
                  </a:lnTo>
                  <a:lnTo>
                    <a:pt x="92" y="184"/>
                  </a:lnTo>
                  <a:lnTo>
                    <a:pt x="92" y="189"/>
                  </a:lnTo>
                  <a:lnTo>
                    <a:pt x="92" y="189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0" y="194"/>
                  </a:lnTo>
                  <a:lnTo>
                    <a:pt x="87" y="194"/>
                  </a:lnTo>
                  <a:lnTo>
                    <a:pt x="85" y="194"/>
                  </a:lnTo>
                  <a:lnTo>
                    <a:pt x="78" y="194"/>
                  </a:lnTo>
                  <a:lnTo>
                    <a:pt x="66" y="194"/>
                  </a:lnTo>
                  <a:lnTo>
                    <a:pt x="57" y="194"/>
                  </a:lnTo>
                  <a:lnTo>
                    <a:pt x="50" y="194"/>
                  </a:lnTo>
                  <a:lnTo>
                    <a:pt x="47" y="194"/>
                  </a:lnTo>
                  <a:lnTo>
                    <a:pt x="45" y="194"/>
                  </a:lnTo>
                  <a:lnTo>
                    <a:pt x="45" y="196"/>
                  </a:lnTo>
                  <a:lnTo>
                    <a:pt x="42" y="196"/>
                  </a:lnTo>
                  <a:lnTo>
                    <a:pt x="42" y="196"/>
                  </a:lnTo>
                  <a:lnTo>
                    <a:pt x="42" y="198"/>
                  </a:lnTo>
                  <a:lnTo>
                    <a:pt x="42" y="198"/>
                  </a:lnTo>
                  <a:lnTo>
                    <a:pt x="42" y="198"/>
                  </a:lnTo>
                  <a:lnTo>
                    <a:pt x="42" y="201"/>
                  </a:lnTo>
                  <a:lnTo>
                    <a:pt x="42" y="201"/>
                  </a:lnTo>
                  <a:lnTo>
                    <a:pt x="42" y="201"/>
                  </a:lnTo>
                  <a:lnTo>
                    <a:pt x="42" y="203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2" y="208"/>
                  </a:lnTo>
                  <a:lnTo>
                    <a:pt x="42" y="208"/>
                  </a:lnTo>
                  <a:lnTo>
                    <a:pt x="42" y="208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5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3"/>
                  </a:lnTo>
                  <a:lnTo>
                    <a:pt x="40" y="215"/>
                  </a:lnTo>
                  <a:lnTo>
                    <a:pt x="40" y="215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0" y="217"/>
                  </a:lnTo>
                  <a:lnTo>
                    <a:pt x="42" y="217"/>
                  </a:lnTo>
                  <a:lnTo>
                    <a:pt x="42" y="217"/>
                  </a:lnTo>
                  <a:lnTo>
                    <a:pt x="45" y="217"/>
                  </a:lnTo>
                  <a:lnTo>
                    <a:pt x="45" y="217"/>
                  </a:lnTo>
                  <a:lnTo>
                    <a:pt x="45" y="217"/>
                  </a:lnTo>
                  <a:lnTo>
                    <a:pt x="42" y="217"/>
                  </a:lnTo>
                  <a:lnTo>
                    <a:pt x="42" y="217"/>
                  </a:lnTo>
                  <a:lnTo>
                    <a:pt x="40" y="220"/>
                  </a:lnTo>
                  <a:lnTo>
                    <a:pt x="40" y="222"/>
                  </a:lnTo>
                  <a:lnTo>
                    <a:pt x="40" y="225"/>
                  </a:lnTo>
                  <a:lnTo>
                    <a:pt x="40" y="225"/>
                  </a:lnTo>
                  <a:lnTo>
                    <a:pt x="42" y="227"/>
                  </a:lnTo>
                  <a:lnTo>
                    <a:pt x="45" y="225"/>
                  </a:lnTo>
                  <a:lnTo>
                    <a:pt x="47" y="225"/>
                  </a:lnTo>
                  <a:lnTo>
                    <a:pt x="47" y="222"/>
                  </a:lnTo>
                  <a:lnTo>
                    <a:pt x="47" y="222"/>
                  </a:lnTo>
                  <a:lnTo>
                    <a:pt x="47" y="220"/>
                  </a:lnTo>
                  <a:lnTo>
                    <a:pt x="47" y="220"/>
                  </a:lnTo>
                  <a:lnTo>
                    <a:pt x="47" y="217"/>
                  </a:lnTo>
                  <a:lnTo>
                    <a:pt x="47" y="217"/>
                  </a:lnTo>
                  <a:lnTo>
                    <a:pt x="50" y="217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0" y="215"/>
                  </a:lnTo>
                  <a:lnTo>
                    <a:pt x="50" y="215"/>
                  </a:lnTo>
                  <a:lnTo>
                    <a:pt x="50" y="213"/>
                  </a:lnTo>
                  <a:lnTo>
                    <a:pt x="52" y="215"/>
                  </a:lnTo>
                  <a:lnTo>
                    <a:pt x="50" y="217"/>
                  </a:lnTo>
                  <a:lnTo>
                    <a:pt x="50" y="217"/>
                  </a:lnTo>
                  <a:lnTo>
                    <a:pt x="47" y="220"/>
                  </a:lnTo>
                  <a:lnTo>
                    <a:pt x="47" y="220"/>
                  </a:lnTo>
                  <a:lnTo>
                    <a:pt x="50" y="220"/>
                  </a:lnTo>
                  <a:lnTo>
                    <a:pt x="50" y="222"/>
                  </a:lnTo>
                  <a:lnTo>
                    <a:pt x="50" y="222"/>
                  </a:lnTo>
                  <a:lnTo>
                    <a:pt x="50" y="222"/>
                  </a:lnTo>
                  <a:lnTo>
                    <a:pt x="52" y="220"/>
                  </a:lnTo>
                  <a:lnTo>
                    <a:pt x="52" y="220"/>
                  </a:lnTo>
                  <a:lnTo>
                    <a:pt x="52" y="220"/>
                  </a:lnTo>
                  <a:lnTo>
                    <a:pt x="52" y="220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4" y="222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7" y="220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2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59" y="225"/>
                  </a:lnTo>
                  <a:lnTo>
                    <a:pt x="61" y="227"/>
                  </a:lnTo>
                  <a:lnTo>
                    <a:pt x="64" y="227"/>
                  </a:lnTo>
                  <a:lnTo>
                    <a:pt x="64" y="227"/>
                  </a:lnTo>
                  <a:lnTo>
                    <a:pt x="64" y="225"/>
                  </a:lnTo>
                  <a:lnTo>
                    <a:pt x="64" y="225"/>
                  </a:lnTo>
                  <a:lnTo>
                    <a:pt x="64" y="225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68" y="225"/>
                  </a:lnTo>
                  <a:lnTo>
                    <a:pt x="68" y="225"/>
                  </a:lnTo>
                  <a:lnTo>
                    <a:pt x="68" y="225"/>
                  </a:lnTo>
                  <a:lnTo>
                    <a:pt x="68" y="225"/>
                  </a:lnTo>
                  <a:lnTo>
                    <a:pt x="71" y="225"/>
                  </a:lnTo>
                  <a:lnTo>
                    <a:pt x="73" y="225"/>
                  </a:lnTo>
                  <a:lnTo>
                    <a:pt x="73" y="225"/>
                  </a:lnTo>
                  <a:lnTo>
                    <a:pt x="73" y="225"/>
                  </a:lnTo>
                  <a:lnTo>
                    <a:pt x="76" y="225"/>
                  </a:lnTo>
                  <a:lnTo>
                    <a:pt x="76" y="222"/>
                  </a:lnTo>
                  <a:lnTo>
                    <a:pt x="76" y="222"/>
                  </a:lnTo>
                  <a:lnTo>
                    <a:pt x="78" y="222"/>
                  </a:lnTo>
                  <a:lnTo>
                    <a:pt x="80" y="222"/>
                  </a:lnTo>
                  <a:lnTo>
                    <a:pt x="80" y="220"/>
                  </a:lnTo>
                  <a:lnTo>
                    <a:pt x="80" y="220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0" y="217"/>
                  </a:lnTo>
                  <a:lnTo>
                    <a:pt x="83" y="217"/>
                  </a:lnTo>
                  <a:lnTo>
                    <a:pt x="83" y="220"/>
                  </a:lnTo>
                  <a:lnTo>
                    <a:pt x="83" y="220"/>
                  </a:lnTo>
                  <a:lnTo>
                    <a:pt x="83" y="220"/>
                  </a:lnTo>
                  <a:lnTo>
                    <a:pt x="83" y="220"/>
                  </a:lnTo>
                  <a:lnTo>
                    <a:pt x="83" y="222"/>
                  </a:lnTo>
                  <a:lnTo>
                    <a:pt x="83" y="222"/>
                  </a:lnTo>
                  <a:lnTo>
                    <a:pt x="83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5"/>
                  </a:lnTo>
                  <a:lnTo>
                    <a:pt x="87" y="225"/>
                  </a:lnTo>
                  <a:lnTo>
                    <a:pt x="87" y="225"/>
                  </a:lnTo>
                  <a:lnTo>
                    <a:pt x="87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2" y="225"/>
                  </a:lnTo>
                  <a:lnTo>
                    <a:pt x="92" y="225"/>
                  </a:lnTo>
                  <a:lnTo>
                    <a:pt x="92" y="225"/>
                  </a:lnTo>
                  <a:lnTo>
                    <a:pt x="95" y="222"/>
                  </a:lnTo>
                  <a:lnTo>
                    <a:pt x="99" y="225"/>
                  </a:lnTo>
                  <a:lnTo>
                    <a:pt x="99" y="225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102" y="227"/>
                  </a:lnTo>
                  <a:lnTo>
                    <a:pt x="102" y="227"/>
                  </a:lnTo>
                  <a:lnTo>
                    <a:pt x="102" y="227"/>
                  </a:lnTo>
                  <a:lnTo>
                    <a:pt x="104" y="225"/>
                  </a:lnTo>
                  <a:lnTo>
                    <a:pt x="106" y="225"/>
                  </a:lnTo>
                  <a:lnTo>
                    <a:pt x="106" y="222"/>
                  </a:lnTo>
                  <a:lnTo>
                    <a:pt x="106" y="222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6" y="220"/>
                  </a:lnTo>
                  <a:lnTo>
                    <a:pt x="106" y="217"/>
                  </a:lnTo>
                  <a:lnTo>
                    <a:pt x="106" y="215"/>
                  </a:lnTo>
                  <a:lnTo>
                    <a:pt x="106" y="215"/>
                  </a:lnTo>
                  <a:lnTo>
                    <a:pt x="106" y="213"/>
                  </a:lnTo>
                  <a:lnTo>
                    <a:pt x="109" y="213"/>
                  </a:lnTo>
                  <a:lnTo>
                    <a:pt x="109" y="213"/>
                  </a:lnTo>
                  <a:lnTo>
                    <a:pt x="109" y="213"/>
                  </a:lnTo>
                  <a:lnTo>
                    <a:pt x="111" y="213"/>
                  </a:lnTo>
                  <a:lnTo>
                    <a:pt x="111" y="213"/>
                  </a:lnTo>
                  <a:lnTo>
                    <a:pt x="113" y="213"/>
                  </a:lnTo>
                  <a:lnTo>
                    <a:pt x="113" y="213"/>
                  </a:lnTo>
                  <a:lnTo>
                    <a:pt x="113" y="213"/>
                  </a:lnTo>
                  <a:lnTo>
                    <a:pt x="116" y="213"/>
                  </a:lnTo>
                  <a:lnTo>
                    <a:pt x="116" y="213"/>
                  </a:lnTo>
                  <a:lnTo>
                    <a:pt x="113" y="213"/>
                  </a:lnTo>
                  <a:lnTo>
                    <a:pt x="113" y="213"/>
                  </a:lnTo>
                  <a:lnTo>
                    <a:pt x="111" y="213"/>
                  </a:lnTo>
                  <a:lnTo>
                    <a:pt x="111" y="213"/>
                  </a:lnTo>
                  <a:lnTo>
                    <a:pt x="111" y="213"/>
                  </a:lnTo>
                  <a:lnTo>
                    <a:pt x="111" y="213"/>
                  </a:lnTo>
                  <a:lnTo>
                    <a:pt x="111" y="215"/>
                  </a:lnTo>
                  <a:lnTo>
                    <a:pt x="109" y="215"/>
                  </a:lnTo>
                  <a:lnTo>
                    <a:pt x="109" y="215"/>
                  </a:lnTo>
                  <a:lnTo>
                    <a:pt x="109" y="215"/>
                  </a:lnTo>
                  <a:lnTo>
                    <a:pt x="106" y="215"/>
                  </a:lnTo>
                  <a:lnTo>
                    <a:pt x="106" y="215"/>
                  </a:lnTo>
                  <a:lnTo>
                    <a:pt x="106" y="217"/>
                  </a:lnTo>
                  <a:lnTo>
                    <a:pt x="106" y="220"/>
                  </a:lnTo>
                  <a:lnTo>
                    <a:pt x="109" y="220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9" y="222"/>
                  </a:lnTo>
                  <a:lnTo>
                    <a:pt x="106" y="225"/>
                  </a:lnTo>
                  <a:lnTo>
                    <a:pt x="106" y="227"/>
                  </a:lnTo>
                  <a:lnTo>
                    <a:pt x="104" y="227"/>
                  </a:lnTo>
                  <a:lnTo>
                    <a:pt x="102" y="227"/>
                  </a:lnTo>
                  <a:lnTo>
                    <a:pt x="102" y="227"/>
                  </a:lnTo>
                  <a:lnTo>
                    <a:pt x="102" y="227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9" y="225"/>
                  </a:lnTo>
                  <a:lnTo>
                    <a:pt x="99" y="225"/>
                  </a:lnTo>
                  <a:lnTo>
                    <a:pt x="97" y="225"/>
                  </a:lnTo>
                  <a:lnTo>
                    <a:pt x="97" y="225"/>
                  </a:lnTo>
                  <a:lnTo>
                    <a:pt x="97" y="225"/>
                  </a:lnTo>
                  <a:lnTo>
                    <a:pt x="97" y="225"/>
                  </a:lnTo>
                  <a:lnTo>
                    <a:pt x="97" y="225"/>
                  </a:lnTo>
                  <a:lnTo>
                    <a:pt x="97" y="225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7"/>
                  </a:lnTo>
                  <a:lnTo>
                    <a:pt x="92" y="227"/>
                  </a:lnTo>
                  <a:lnTo>
                    <a:pt x="92" y="227"/>
                  </a:lnTo>
                  <a:lnTo>
                    <a:pt x="92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7" y="227"/>
                  </a:lnTo>
                  <a:lnTo>
                    <a:pt x="85" y="225"/>
                  </a:lnTo>
                  <a:lnTo>
                    <a:pt x="85" y="225"/>
                  </a:lnTo>
                  <a:lnTo>
                    <a:pt x="85" y="225"/>
                  </a:lnTo>
                  <a:lnTo>
                    <a:pt x="83" y="222"/>
                  </a:lnTo>
                  <a:lnTo>
                    <a:pt x="83" y="222"/>
                  </a:lnTo>
                  <a:lnTo>
                    <a:pt x="80" y="222"/>
                  </a:lnTo>
                  <a:lnTo>
                    <a:pt x="80" y="222"/>
                  </a:lnTo>
                  <a:lnTo>
                    <a:pt x="80" y="225"/>
                  </a:lnTo>
                  <a:lnTo>
                    <a:pt x="78" y="225"/>
                  </a:lnTo>
                  <a:lnTo>
                    <a:pt x="78" y="225"/>
                  </a:lnTo>
                  <a:lnTo>
                    <a:pt x="76" y="225"/>
                  </a:lnTo>
                  <a:lnTo>
                    <a:pt x="73" y="227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68" y="225"/>
                  </a:lnTo>
                  <a:lnTo>
                    <a:pt x="68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64" y="225"/>
                  </a:lnTo>
                  <a:lnTo>
                    <a:pt x="64" y="227"/>
                  </a:lnTo>
                  <a:lnTo>
                    <a:pt x="64" y="227"/>
                  </a:lnTo>
                  <a:lnTo>
                    <a:pt x="61" y="227"/>
                  </a:lnTo>
                  <a:lnTo>
                    <a:pt x="59" y="227"/>
                  </a:lnTo>
                  <a:lnTo>
                    <a:pt x="59" y="227"/>
                  </a:lnTo>
                  <a:lnTo>
                    <a:pt x="57" y="225"/>
                  </a:lnTo>
                  <a:lnTo>
                    <a:pt x="54" y="225"/>
                  </a:lnTo>
                  <a:lnTo>
                    <a:pt x="54" y="225"/>
                  </a:lnTo>
                  <a:lnTo>
                    <a:pt x="54" y="225"/>
                  </a:lnTo>
                  <a:lnTo>
                    <a:pt x="54" y="227"/>
                  </a:lnTo>
                  <a:lnTo>
                    <a:pt x="54" y="227"/>
                  </a:lnTo>
                  <a:lnTo>
                    <a:pt x="52" y="225"/>
                  </a:lnTo>
                  <a:lnTo>
                    <a:pt x="52" y="222"/>
                  </a:lnTo>
                  <a:lnTo>
                    <a:pt x="50" y="225"/>
                  </a:lnTo>
                  <a:lnTo>
                    <a:pt x="50" y="225"/>
                  </a:lnTo>
                  <a:lnTo>
                    <a:pt x="50" y="225"/>
                  </a:lnTo>
                  <a:lnTo>
                    <a:pt x="50" y="225"/>
                  </a:lnTo>
                  <a:lnTo>
                    <a:pt x="47" y="227"/>
                  </a:lnTo>
                  <a:lnTo>
                    <a:pt x="47" y="227"/>
                  </a:lnTo>
                  <a:lnTo>
                    <a:pt x="45" y="227"/>
                  </a:lnTo>
                  <a:lnTo>
                    <a:pt x="42" y="227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0" y="229"/>
                  </a:lnTo>
                  <a:lnTo>
                    <a:pt x="40" y="232"/>
                  </a:lnTo>
                  <a:lnTo>
                    <a:pt x="40" y="234"/>
                  </a:lnTo>
                  <a:lnTo>
                    <a:pt x="40" y="234"/>
                  </a:lnTo>
                  <a:lnTo>
                    <a:pt x="40" y="234"/>
                  </a:lnTo>
                  <a:lnTo>
                    <a:pt x="42" y="236"/>
                  </a:lnTo>
                  <a:lnTo>
                    <a:pt x="42" y="236"/>
                  </a:lnTo>
                  <a:lnTo>
                    <a:pt x="42" y="236"/>
                  </a:lnTo>
                  <a:lnTo>
                    <a:pt x="42" y="239"/>
                  </a:lnTo>
                  <a:lnTo>
                    <a:pt x="42" y="239"/>
                  </a:lnTo>
                  <a:lnTo>
                    <a:pt x="42" y="239"/>
                  </a:lnTo>
                  <a:lnTo>
                    <a:pt x="45" y="239"/>
                  </a:lnTo>
                  <a:lnTo>
                    <a:pt x="47" y="239"/>
                  </a:lnTo>
                  <a:lnTo>
                    <a:pt x="54" y="239"/>
                  </a:lnTo>
                  <a:lnTo>
                    <a:pt x="54" y="239"/>
                  </a:lnTo>
                  <a:lnTo>
                    <a:pt x="57" y="239"/>
                  </a:lnTo>
                  <a:lnTo>
                    <a:pt x="61" y="236"/>
                  </a:lnTo>
                  <a:lnTo>
                    <a:pt x="61" y="236"/>
                  </a:lnTo>
                  <a:lnTo>
                    <a:pt x="66" y="234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4"/>
                  </a:lnTo>
                  <a:lnTo>
                    <a:pt x="73" y="234"/>
                  </a:lnTo>
                  <a:lnTo>
                    <a:pt x="73" y="234"/>
                  </a:lnTo>
                  <a:lnTo>
                    <a:pt x="73" y="234"/>
                  </a:lnTo>
                  <a:lnTo>
                    <a:pt x="73" y="232"/>
                  </a:lnTo>
                  <a:lnTo>
                    <a:pt x="78" y="232"/>
                  </a:lnTo>
                  <a:lnTo>
                    <a:pt x="80" y="232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7" y="234"/>
                  </a:lnTo>
                  <a:lnTo>
                    <a:pt x="97" y="234"/>
                  </a:lnTo>
                  <a:lnTo>
                    <a:pt x="99" y="234"/>
                  </a:lnTo>
                  <a:lnTo>
                    <a:pt x="113" y="227"/>
                  </a:lnTo>
                  <a:lnTo>
                    <a:pt x="113" y="227"/>
                  </a:lnTo>
                  <a:lnTo>
                    <a:pt x="116" y="225"/>
                  </a:lnTo>
                  <a:lnTo>
                    <a:pt x="121" y="222"/>
                  </a:lnTo>
                  <a:lnTo>
                    <a:pt x="123" y="222"/>
                  </a:lnTo>
                  <a:lnTo>
                    <a:pt x="123" y="220"/>
                  </a:lnTo>
                  <a:lnTo>
                    <a:pt x="125" y="220"/>
                  </a:lnTo>
                  <a:lnTo>
                    <a:pt x="128" y="220"/>
                  </a:lnTo>
                  <a:lnTo>
                    <a:pt x="142" y="220"/>
                  </a:lnTo>
                  <a:lnTo>
                    <a:pt x="147" y="220"/>
                  </a:lnTo>
                  <a:lnTo>
                    <a:pt x="165" y="220"/>
                  </a:lnTo>
                  <a:lnTo>
                    <a:pt x="170" y="220"/>
                  </a:lnTo>
                  <a:lnTo>
                    <a:pt x="184" y="220"/>
                  </a:lnTo>
                  <a:lnTo>
                    <a:pt x="203" y="220"/>
                  </a:lnTo>
                  <a:lnTo>
                    <a:pt x="222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5" y="222"/>
                  </a:lnTo>
                  <a:lnTo>
                    <a:pt x="227" y="222"/>
                  </a:lnTo>
                  <a:lnTo>
                    <a:pt x="227" y="222"/>
                  </a:lnTo>
                  <a:lnTo>
                    <a:pt x="227" y="222"/>
                  </a:lnTo>
                  <a:lnTo>
                    <a:pt x="229" y="222"/>
                  </a:lnTo>
                  <a:lnTo>
                    <a:pt x="229" y="222"/>
                  </a:lnTo>
                  <a:lnTo>
                    <a:pt x="229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22"/>
                  </a:lnTo>
                  <a:lnTo>
                    <a:pt x="234" y="222"/>
                  </a:lnTo>
                  <a:lnTo>
                    <a:pt x="234" y="222"/>
                  </a:lnTo>
                  <a:lnTo>
                    <a:pt x="234" y="222"/>
                  </a:lnTo>
                  <a:lnTo>
                    <a:pt x="234" y="222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9" y="222"/>
                  </a:lnTo>
                  <a:lnTo>
                    <a:pt x="239" y="222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9" y="225"/>
                  </a:lnTo>
                  <a:lnTo>
                    <a:pt x="239" y="227"/>
                  </a:lnTo>
                  <a:lnTo>
                    <a:pt x="239" y="229"/>
                  </a:lnTo>
                  <a:lnTo>
                    <a:pt x="239" y="229"/>
                  </a:lnTo>
                  <a:lnTo>
                    <a:pt x="239" y="229"/>
                  </a:lnTo>
                  <a:lnTo>
                    <a:pt x="239" y="232"/>
                  </a:lnTo>
                  <a:lnTo>
                    <a:pt x="241" y="232"/>
                  </a:lnTo>
                  <a:lnTo>
                    <a:pt x="241" y="232"/>
                  </a:lnTo>
                  <a:lnTo>
                    <a:pt x="241" y="232"/>
                  </a:lnTo>
                  <a:lnTo>
                    <a:pt x="244" y="232"/>
                  </a:lnTo>
                  <a:lnTo>
                    <a:pt x="244" y="232"/>
                  </a:lnTo>
                  <a:lnTo>
                    <a:pt x="244" y="232"/>
                  </a:lnTo>
                  <a:lnTo>
                    <a:pt x="244" y="229"/>
                  </a:lnTo>
                  <a:lnTo>
                    <a:pt x="246" y="227"/>
                  </a:lnTo>
                  <a:lnTo>
                    <a:pt x="248" y="227"/>
                  </a:lnTo>
                  <a:lnTo>
                    <a:pt x="251" y="229"/>
                  </a:lnTo>
                  <a:lnTo>
                    <a:pt x="251" y="229"/>
                  </a:lnTo>
                  <a:lnTo>
                    <a:pt x="251" y="232"/>
                  </a:lnTo>
                  <a:lnTo>
                    <a:pt x="251" y="232"/>
                  </a:lnTo>
                  <a:lnTo>
                    <a:pt x="251" y="232"/>
                  </a:lnTo>
                  <a:lnTo>
                    <a:pt x="251" y="232"/>
                  </a:lnTo>
                  <a:lnTo>
                    <a:pt x="253" y="232"/>
                  </a:lnTo>
                  <a:lnTo>
                    <a:pt x="253" y="232"/>
                  </a:lnTo>
                  <a:lnTo>
                    <a:pt x="255" y="232"/>
                  </a:lnTo>
                  <a:lnTo>
                    <a:pt x="255" y="234"/>
                  </a:lnTo>
                  <a:lnTo>
                    <a:pt x="255" y="234"/>
                  </a:lnTo>
                  <a:lnTo>
                    <a:pt x="255" y="234"/>
                  </a:lnTo>
                  <a:lnTo>
                    <a:pt x="260" y="234"/>
                  </a:lnTo>
                  <a:lnTo>
                    <a:pt x="260" y="234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65" y="236"/>
                  </a:lnTo>
                  <a:lnTo>
                    <a:pt x="265" y="236"/>
                  </a:lnTo>
                  <a:lnTo>
                    <a:pt x="265" y="236"/>
                  </a:lnTo>
                  <a:lnTo>
                    <a:pt x="265" y="239"/>
                  </a:lnTo>
                  <a:lnTo>
                    <a:pt x="265" y="239"/>
                  </a:lnTo>
                  <a:lnTo>
                    <a:pt x="265" y="239"/>
                  </a:lnTo>
                  <a:lnTo>
                    <a:pt x="265" y="236"/>
                  </a:lnTo>
                  <a:lnTo>
                    <a:pt x="267" y="236"/>
                  </a:lnTo>
                  <a:lnTo>
                    <a:pt x="267" y="236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72" y="236"/>
                  </a:lnTo>
                  <a:lnTo>
                    <a:pt x="274" y="236"/>
                  </a:lnTo>
                  <a:lnTo>
                    <a:pt x="274" y="239"/>
                  </a:lnTo>
                  <a:lnTo>
                    <a:pt x="277" y="241"/>
                  </a:lnTo>
                  <a:lnTo>
                    <a:pt x="277" y="241"/>
                  </a:lnTo>
                  <a:lnTo>
                    <a:pt x="286" y="239"/>
                  </a:lnTo>
                  <a:lnTo>
                    <a:pt x="289" y="236"/>
                  </a:lnTo>
                  <a:lnTo>
                    <a:pt x="291" y="236"/>
                  </a:lnTo>
                  <a:lnTo>
                    <a:pt x="291" y="234"/>
                  </a:lnTo>
                  <a:lnTo>
                    <a:pt x="291" y="234"/>
                  </a:lnTo>
                  <a:lnTo>
                    <a:pt x="296" y="236"/>
                  </a:lnTo>
                  <a:lnTo>
                    <a:pt x="296" y="236"/>
                  </a:lnTo>
                  <a:lnTo>
                    <a:pt x="298" y="236"/>
                  </a:lnTo>
                  <a:lnTo>
                    <a:pt x="298" y="234"/>
                  </a:lnTo>
                  <a:lnTo>
                    <a:pt x="300" y="234"/>
                  </a:lnTo>
                  <a:lnTo>
                    <a:pt x="300" y="234"/>
                  </a:lnTo>
                  <a:lnTo>
                    <a:pt x="300" y="234"/>
                  </a:lnTo>
                  <a:lnTo>
                    <a:pt x="300" y="234"/>
                  </a:lnTo>
                  <a:lnTo>
                    <a:pt x="300" y="234"/>
                  </a:lnTo>
                  <a:lnTo>
                    <a:pt x="303" y="236"/>
                  </a:lnTo>
                  <a:lnTo>
                    <a:pt x="305" y="236"/>
                  </a:lnTo>
                  <a:lnTo>
                    <a:pt x="310" y="236"/>
                  </a:lnTo>
                  <a:lnTo>
                    <a:pt x="312" y="236"/>
                  </a:lnTo>
                  <a:lnTo>
                    <a:pt x="315" y="234"/>
                  </a:lnTo>
                  <a:lnTo>
                    <a:pt x="317" y="234"/>
                  </a:lnTo>
                  <a:lnTo>
                    <a:pt x="322" y="234"/>
                  </a:lnTo>
                  <a:lnTo>
                    <a:pt x="324" y="234"/>
                  </a:lnTo>
                  <a:lnTo>
                    <a:pt x="326" y="236"/>
                  </a:lnTo>
                  <a:lnTo>
                    <a:pt x="329" y="236"/>
                  </a:lnTo>
                  <a:lnTo>
                    <a:pt x="329" y="234"/>
                  </a:lnTo>
                  <a:lnTo>
                    <a:pt x="329" y="232"/>
                  </a:lnTo>
                  <a:lnTo>
                    <a:pt x="329" y="232"/>
                  </a:lnTo>
                  <a:lnTo>
                    <a:pt x="329" y="229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9" name="Google Shape;1179;p58"/>
            <p:cNvSpPr/>
            <p:nvPr/>
          </p:nvSpPr>
          <p:spPr>
            <a:xfrm>
              <a:off x="7561142" y="3215731"/>
              <a:ext cx="70042" cy="114613"/>
            </a:xfrm>
            <a:custGeom>
              <a:rect b="b" l="l" r="r" t="t"/>
              <a:pathLst>
                <a:path extrusionOk="0" h="90" w="55">
                  <a:moveTo>
                    <a:pt x="17" y="73"/>
                  </a:moveTo>
                  <a:lnTo>
                    <a:pt x="14" y="71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7" y="71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3" y="76"/>
                  </a:lnTo>
                  <a:lnTo>
                    <a:pt x="3" y="76"/>
                  </a:lnTo>
                  <a:lnTo>
                    <a:pt x="3" y="76"/>
                  </a:lnTo>
                  <a:lnTo>
                    <a:pt x="3" y="78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3" y="78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5" y="88"/>
                  </a:lnTo>
                  <a:lnTo>
                    <a:pt x="5" y="88"/>
                  </a:lnTo>
                  <a:lnTo>
                    <a:pt x="5" y="88"/>
                  </a:lnTo>
                  <a:lnTo>
                    <a:pt x="5" y="88"/>
                  </a:lnTo>
                  <a:lnTo>
                    <a:pt x="5" y="90"/>
                  </a:lnTo>
                  <a:lnTo>
                    <a:pt x="5" y="90"/>
                  </a:lnTo>
                  <a:lnTo>
                    <a:pt x="5" y="88"/>
                  </a:lnTo>
                  <a:lnTo>
                    <a:pt x="7" y="90"/>
                  </a:lnTo>
                  <a:lnTo>
                    <a:pt x="7" y="88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4" y="81"/>
                  </a:lnTo>
                  <a:lnTo>
                    <a:pt x="14" y="81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7" y="73"/>
                  </a:lnTo>
                  <a:lnTo>
                    <a:pt x="17" y="73"/>
                  </a:lnTo>
                  <a:close/>
                  <a:moveTo>
                    <a:pt x="55" y="2"/>
                  </a:moveTo>
                  <a:lnTo>
                    <a:pt x="52" y="2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2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50" y="7"/>
                  </a:lnTo>
                  <a:lnTo>
                    <a:pt x="50" y="7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2" y="7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5"/>
                  </a:lnTo>
                  <a:lnTo>
                    <a:pt x="52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0" name="Google Shape;1180;p58"/>
            <p:cNvSpPr/>
            <p:nvPr/>
          </p:nvSpPr>
          <p:spPr>
            <a:xfrm>
              <a:off x="9089312" y="3402932"/>
              <a:ext cx="134988" cy="119707"/>
            </a:xfrm>
            <a:custGeom>
              <a:rect b="b" l="l" r="r" t="t"/>
              <a:pathLst>
                <a:path extrusionOk="0" h="94" w="106">
                  <a:moveTo>
                    <a:pt x="106" y="54"/>
                  </a:moveTo>
                  <a:lnTo>
                    <a:pt x="106" y="52"/>
                  </a:lnTo>
                  <a:lnTo>
                    <a:pt x="106" y="52"/>
                  </a:lnTo>
                  <a:lnTo>
                    <a:pt x="106" y="52"/>
                  </a:lnTo>
                  <a:lnTo>
                    <a:pt x="104" y="50"/>
                  </a:lnTo>
                  <a:lnTo>
                    <a:pt x="104" y="52"/>
                  </a:lnTo>
                  <a:lnTo>
                    <a:pt x="104" y="47"/>
                  </a:lnTo>
                  <a:lnTo>
                    <a:pt x="104" y="47"/>
                  </a:lnTo>
                  <a:lnTo>
                    <a:pt x="102" y="47"/>
                  </a:lnTo>
                  <a:lnTo>
                    <a:pt x="104" y="45"/>
                  </a:lnTo>
                  <a:lnTo>
                    <a:pt x="104" y="45"/>
                  </a:lnTo>
                  <a:lnTo>
                    <a:pt x="104" y="45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5"/>
                  </a:lnTo>
                  <a:lnTo>
                    <a:pt x="104" y="35"/>
                  </a:lnTo>
                  <a:lnTo>
                    <a:pt x="104" y="35"/>
                  </a:lnTo>
                  <a:lnTo>
                    <a:pt x="104" y="35"/>
                  </a:lnTo>
                  <a:lnTo>
                    <a:pt x="104" y="31"/>
                  </a:lnTo>
                  <a:lnTo>
                    <a:pt x="104" y="28"/>
                  </a:lnTo>
                  <a:lnTo>
                    <a:pt x="104" y="28"/>
                  </a:lnTo>
                  <a:lnTo>
                    <a:pt x="104" y="28"/>
                  </a:lnTo>
                  <a:lnTo>
                    <a:pt x="102" y="28"/>
                  </a:lnTo>
                  <a:lnTo>
                    <a:pt x="102" y="26"/>
                  </a:lnTo>
                  <a:lnTo>
                    <a:pt x="102" y="26"/>
                  </a:lnTo>
                  <a:lnTo>
                    <a:pt x="102" y="23"/>
                  </a:lnTo>
                  <a:lnTo>
                    <a:pt x="99" y="23"/>
                  </a:lnTo>
                  <a:lnTo>
                    <a:pt x="99" y="23"/>
                  </a:lnTo>
                  <a:lnTo>
                    <a:pt x="99" y="21"/>
                  </a:lnTo>
                  <a:lnTo>
                    <a:pt x="99" y="21"/>
                  </a:lnTo>
                  <a:lnTo>
                    <a:pt x="99" y="21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16"/>
                  </a:lnTo>
                  <a:lnTo>
                    <a:pt x="95" y="16"/>
                  </a:lnTo>
                  <a:lnTo>
                    <a:pt x="92" y="16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0" y="9"/>
                  </a:lnTo>
                  <a:lnTo>
                    <a:pt x="87" y="7"/>
                  </a:lnTo>
                  <a:lnTo>
                    <a:pt x="87" y="7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2"/>
                  </a:lnTo>
                  <a:lnTo>
                    <a:pt x="78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3" y="9"/>
                  </a:lnTo>
                  <a:lnTo>
                    <a:pt x="71" y="9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59" y="21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4" y="19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16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7" y="16"/>
                  </a:lnTo>
                  <a:lnTo>
                    <a:pt x="45" y="14"/>
                  </a:lnTo>
                  <a:lnTo>
                    <a:pt x="45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6"/>
                  </a:lnTo>
                  <a:lnTo>
                    <a:pt x="35" y="19"/>
                  </a:lnTo>
                  <a:lnTo>
                    <a:pt x="33" y="19"/>
                  </a:lnTo>
                  <a:lnTo>
                    <a:pt x="31" y="21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1" y="28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19" y="33"/>
                  </a:lnTo>
                  <a:lnTo>
                    <a:pt x="16" y="35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5"/>
                  </a:lnTo>
                  <a:lnTo>
                    <a:pt x="14" y="54"/>
                  </a:lnTo>
                  <a:lnTo>
                    <a:pt x="14" y="57"/>
                  </a:lnTo>
                  <a:lnTo>
                    <a:pt x="14" y="57"/>
                  </a:lnTo>
                  <a:lnTo>
                    <a:pt x="14" y="61"/>
                  </a:lnTo>
                  <a:lnTo>
                    <a:pt x="12" y="61"/>
                  </a:lnTo>
                  <a:lnTo>
                    <a:pt x="12" y="64"/>
                  </a:lnTo>
                  <a:lnTo>
                    <a:pt x="9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6"/>
                  </a:lnTo>
                  <a:lnTo>
                    <a:pt x="5" y="68"/>
                  </a:lnTo>
                  <a:lnTo>
                    <a:pt x="5" y="68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0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5" y="87"/>
                  </a:lnTo>
                  <a:lnTo>
                    <a:pt x="5" y="87"/>
                  </a:lnTo>
                  <a:lnTo>
                    <a:pt x="7" y="87"/>
                  </a:lnTo>
                  <a:lnTo>
                    <a:pt x="7" y="87"/>
                  </a:lnTo>
                  <a:lnTo>
                    <a:pt x="9" y="83"/>
                  </a:lnTo>
                  <a:lnTo>
                    <a:pt x="9" y="83"/>
                  </a:lnTo>
                  <a:lnTo>
                    <a:pt x="12" y="80"/>
                  </a:lnTo>
                  <a:lnTo>
                    <a:pt x="14" y="83"/>
                  </a:lnTo>
                  <a:lnTo>
                    <a:pt x="16" y="83"/>
                  </a:lnTo>
                  <a:lnTo>
                    <a:pt x="19" y="83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1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87"/>
                  </a:lnTo>
                  <a:lnTo>
                    <a:pt x="24" y="87"/>
                  </a:lnTo>
                  <a:lnTo>
                    <a:pt x="24" y="87"/>
                  </a:lnTo>
                  <a:lnTo>
                    <a:pt x="24" y="87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4" y="90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8" y="92"/>
                  </a:lnTo>
                  <a:lnTo>
                    <a:pt x="28" y="92"/>
                  </a:lnTo>
                  <a:lnTo>
                    <a:pt x="31" y="92"/>
                  </a:lnTo>
                  <a:lnTo>
                    <a:pt x="33" y="92"/>
                  </a:lnTo>
                  <a:lnTo>
                    <a:pt x="33" y="94"/>
                  </a:lnTo>
                  <a:lnTo>
                    <a:pt x="35" y="94"/>
                  </a:lnTo>
                  <a:lnTo>
                    <a:pt x="35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38" y="92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43" y="92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5" y="90"/>
                  </a:lnTo>
                  <a:lnTo>
                    <a:pt x="47" y="90"/>
                  </a:lnTo>
                  <a:lnTo>
                    <a:pt x="47" y="90"/>
                  </a:lnTo>
                  <a:lnTo>
                    <a:pt x="47" y="90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2" y="90"/>
                  </a:lnTo>
                  <a:lnTo>
                    <a:pt x="52" y="90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54" y="85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4" y="78"/>
                  </a:lnTo>
                  <a:lnTo>
                    <a:pt x="57" y="73"/>
                  </a:lnTo>
                  <a:lnTo>
                    <a:pt x="57" y="71"/>
                  </a:lnTo>
                  <a:lnTo>
                    <a:pt x="57" y="68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59" y="68"/>
                  </a:lnTo>
                  <a:lnTo>
                    <a:pt x="61" y="68"/>
                  </a:lnTo>
                  <a:lnTo>
                    <a:pt x="61" y="68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9" y="73"/>
                  </a:lnTo>
                  <a:lnTo>
                    <a:pt x="69" y="73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1" y="68"/>
                  </a:lnTo>
                  <a:lnTo>
                    <a:pt x="73" y="68"/>
                  </a:lnTo>
                  <a:lnTo>
                    <a:pt x="73" y="68"/>
                  </a:lnTo>
                  <a:lnTo>
                    <a:pt x="76" y="68"/>
                  </a:lnTo>
                  <a:lnTo>
                    <a:pt x="76" y="68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80" y="66"/>
                  </a:lnTo>
                  <a:lnTo>
                    <a:pt x="80" y="66"/>
                  </a:lnTo>
                  <a:lnTo>
                    <a:pt x="80" y="66"/>
                  </a:lnTo>
                  <a:lnTo>
                    <a:pt x="83" y="66"/>
                  </a:lnTo>
                  <a:lnTo>
                    <a:pt x="83" y="66"/>
                  </a:lnTo>
                  <a:lnTo>
                    <a:pt x="83" y="66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5" y="71"/>
                  </a:lnTo>
                  <a:lnTo>
                    <a:pt x="87" y="71"/>
                  </a:lnTo>
                  <a:lnTo>
                    <a:pt x="90" y="71"/>
                  </a:lnTo>
                  <a:lnTo>
                    <a:pt x="90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95" y="71"/>
                  </a:lnTo>
                  <a:lnTo>
                    <a:pt x="95" y="71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9" y="71"/>
                  </a:lnTo>
                  <a:lnTo>
                    <a:pt x="102" y="71"/>
                  </a:lnTo>
                  <a:lnTo>
                    <a:pt x="102" y="71"/>
                  </a:lnTo>
                  <a:lnTo>
                    <a:pt x="102" y="71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4" y="68"/>
                  </a:lnTo>
                  <a:lnTo>
                    <a:pt x="106" y="66"/>
                  </a:lnTo>
                  <a:lnTo>
                    <a:pt x="106" y="66"/>
                  </a:lnTo>
                  <a:lnTo>
                    <a:pt x="106" y="61"/>
                  </a:lnTo>
                  <a:lnTo>
                    <a:pt x="106" y="59"/>
                  </a:lnTo>
                  <a:lnTo>
                    <a:pt x="106" y="5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1" name="Google Shape;1181;p58"/>
            <p:cNvSpPr/>
            <p:nvPr/>
          </p:nvSpPr>
          <p:spPr>
            <a:xfrm>
              <a:off x="10882365" y="4774464"/>
              <a:ext cx="44572" cy="38204"/>
            </a:xfrm>
            <a:custGeom>
              <a:rect b="b" l="l" r="r" t="t"/>
              <a:pathLst>
                <a:path extrusionOk="0" h="30" w="35">
                  <a:moveTo>
                    <a:pt x="35" y="16"/>
                  </a:moveTo>
                  <a:lnTo>
                    <a:pt x="33" y="16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2" y="11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9" y="28"/>
                  </a:lnTo>
                  <a:lnTo>
                    <a:pt x="19" y="28"/>
                  </a:lnTo>
                  <a:lnTo>
                    <a:pt x="19" y="30"/>
                  </a:lnTo>
                  <a:lnTo>
                    <a:pt x="21" y="30"/>
                  </a:lnTo>
                  <a:lnTo>
                    <a:pt x="23" y="30"/>
                  </a:lnTo>
                  <a:lnTo>
                    <a:pt x="23" y="28"/>
                  </a:lnTo>
                  <a:lnTo>
                    <a:pt x="23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1" y="28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3"/>
                  </a:lnTo>
                  <a:lnTo>
                    <a:pt x="33" y="19"/>
                  </a:lnTo>
                  <a:lnTo>
                    <a:pt x="35" y="19"/>
                  </a:lnTo>
                  <a:lnTo>
                    <a:pt x="35" y="16"/>
                  </a:lnTo>
                  <a:lnTo>
                    <a:pt x="35" y="1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2" name="Google Shape;1182;p58"/>
            <p:cNvSpPr/>
            <p:nvPr/>
          </p:nvSpPr>
          <p:spPr>
            <a:xfrm>
              <a:off x="7305173" y="2381605"/>
              <a:ext cx="816298" cy="659660"/>
            </a:xfrm>
            <a:custGeom>
              <a:rect b="b" l="l" r="r" t="t"/>
              <a:pathLst>
                <a:path extrusionOk="0" h="518" w="641">
                  <a:moveTo>
                    <a:pt x="260" y="506"/>
                  </a:moveTo>
                  <a:lnTo>
                    <a:pt x="258" y="506"/>
                  </a:lnTo>
                  <a:lnTo>
                    <a:pt x="258" y="508"/>
                  </a:lnTo>
                  <a:lnTo>
                    <a:pt x="256" y="508"/>
                  </a:lnTo>
                  <a:lnTo>
                    <a:pt x="256" y="508"/>
                  </a:lnTo>
                  <a:lnTo>
                    <a:pt x="253" y="506"/>
                  </a:lnTo>
                  <a:lnTo>
                    <a:pt x="253" y="506"/>
                  </a:lnTo>
                  <a:lnTo>
                    <a:pt x="251" y="506"/>
                  </a:lnTo>
                  <a:lnTo>
                    <a:pt x="249" y="508"/>
                  </a:lnTo>
                  <a:lnTo>
                    <a:pt x="249" y="508"/>
                  </a:lnTo>
                  <a:lnTo>
                    <a:pt x="249" y="508"/>
                  </a:lnTo>
                  <a:lnTo>
                    <a:pt x="251" y="508"/>
                  </a:lnTo>
                  <a:lnTo>
                    <a:pt x="253" y="511"/>
                  </a:lnTo>
                  <a:lnTo>
                    <a:pt x="256" y="511"/>
                  </a:lnTo>
                  <a:lnTo>
                    <a:pt x="258" y="508"/>
                  </a:lnTo>
                  <a:lnTo>
                    <a:pt x="258" y="508"/>
                  </a:lnTo>
                  <a:lnTo>
                    <a:pt x="260" y="508"/>
                  </a:lnTo>
                  <a:lnTo>
                    <a:pt x="263" y="508"/>
                  </a:lnTo>
                  <a:lnTo>
                    <a:pt x="263" y="508"/>
                  </a:lnTo>
                  <a:lnTo>
                    <a:pt x="263" y="506"/>
                  </a:lnTo>
                  <a:lnTo>
                    <a:pt x="263" y="506"/>
                  </a:lnTo>
                  <a:lnTo>
                    <a:pt x="260" y="506"/>
                  </a:lnTo>
                  <a:close/>
                  <a:moveTo>
                    <a:pt x="246" y="506"/>
                  </a:moveTo>
                  <a:lnTo>
                    <a:pt x="244" y="506"/>
                  </a:lnTo>
                  <a:lnTo>
                    <a:pt x="244" y="506"/>
                  </a:lnTo>
                  <a:lnTo>
                    <a:pt x="244" y="504"/>
                  </a:lnTo>
                  <a:lnTo>
                    <a:pt x="244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42" y="508"/>
                  </a:lnTo>
                  <a:lnTo>
                    <a:pt x="239" y="511"/>
                  </a:lnTo>
                  <a:lnTo>
                    <a:pt x="239" y="511"/>
                  </a:lnTo>
                  <a:lnTo>
                    <a:pt x="239" y="513"/>
                  </a:lnTo>
                  <a:lnTo>
                    <a:pt x="242" y="513"/>
                  </a:lnTo>
                  <a:lnTo>
                    <a:pt x="246" y="511"/>
                  </a:lnTo>
                  <a:lnTo>
                    <a:pt x="246" y="511"/>
                  </a:lnTo>
                  <a:lnTo>
                    <a:pt x="246" y="511"/>
                  </a:lnTo>
                  <a:lnTo>
                    <a:pt x="249" y="511"/>
                  </a:lnTo>
                  <a:lnTo>
                    <a:pt x="249" y="508"/>
                  </a:lnTo>
                  <a:lnTo>
                    <a:pt x="249" y="508"/>
                  </a:lnTo>
                  <a:lnTo>
                    <a:pt x="249" y="508"/>
                  </a:lnTo>
                  <a:lnTo>
                    <a:pt x="249" y="508"/>
                  </a:lnTo>
                  <a:lnTo>
                    <a:pt x="249" y="506"/>
                  </a:lnTo>
                  <a:lnTo>
                    <a:pt x="249" y="506"/>
                  </a:lnTo>
                  <a:lnTo>
                    <a:pt x="246" y="506"/>
                  </a:lnTo>
                  <a:close/>
                  <a:moveTo>
                    <a:pt x="641" y="94"/>
                  </a:moveTo>
                  <a:lnTo>
                    <a:pt x="641" y="94"/>
                  </a:lnTo>
                  <a:lnTo>
                    <a:pt x="641" y="92"/>
                  </a:lnTo>
                  <a:lnTo>
                    <a:pt x="639" y="92"/>
                  </a:lnTo>
                  <a:lnTo>
                    <a:pt x="639" y="94"/>
                  </a:lnTo>
                  <a:lnTo>
                    <a:pt x="639" y="94"/>
                  </a:lnTo>
                  <a:lnTo>
                    <a:pt x="639" y="94"/>
                  </a:lnTo>
                  <a:lnTo>
                    <a:pt x="637" y="92"/>
                  </a:lnTo>
                  <a:lnTo>
                    <a:pt x="637" y="92"/>
                  </a:lnTo>
                  <a:lnTo>
                    <a:pt x="637" y="92"/>
                  </a:lnTo>
                  <a:lnTo>
                    <a:pt x="634" y="89"/>
                  </a:lnTo>
                  <a:lnTo>
                    <a:pt x="634" y="89"/>
                  </a:lnTo>
                  <a:lnTo>
                    <a:pt x="637" y="89"/>
                  </a:lnTo>
                  <a:lnTo>
                    <a:pt x="637" y="89"/>
                  </a:lnTo>
                  <a:lnTo>
                    <a:pt x="634" y="89"/>
                  </a:lnTo>
                  <a:lnTo>
                    <a:pt x="634" y="87"/>
                  </a:lnTo>
                  <a:lnTo>
                    <a:pt x="632" y="87"/>
                  </a:lnTo>
                  <a:lnTo>
                    <a:pt x="632" y="87"/>
                  </a:lnTo>
                  <a:lnTo>
                    <a:pt x="634" y="87"/>
                  </a:lnTo>
                  <a:lnTo>
                    <a:pt x="632" y="85"/>
                  </a:lnTo>
                  <a:lnTo>
                    <a:pt x="632" y="85"/>
                  </a:lnTo>
                  <a:lnTo>
                    <a:pt x="627" y="85"/>
                  </a:lnTo>
                  <a:lnTo>
                    <a:pt x="618" y="85"/>
                  </a:lnTo>
                  <a:lnTo>
                    <a:pt x="615" y="82"/>
                  </a:lnTo>
                  <a:lnTo>
                    <a:pt x="615" y="82"/>
                  </a:lnTo>
                  <a:lnTo>
                    <a:pt x="615" y="82"/>
                  </a:lnTo>
                  <a:lnTo>
                    <a:pt x="615" y="82"/>
                  </a:lnTo>
                  <a:lnTo>
                    <a:pt x="615" y="80"/>
                  </a:lnTo>
                  <a:lnTo>
                    <a:pt x="615" y="80"/>
                  </a:lnTo>
                  <a:lnTo>
                    <a:pt x="615" y="78"/>
                  </a:lnTo>
                  <a:lnTo>
                    <a:pt x="615" y="78"/>
                  </a:lnTo>
                  <a:lnTo>
                    <a:pt x="615" y="73"/>
                  </a:lnTo>
                  <a:lnTo>
                    <a:pt x="613" y="59"/>
                  </a:lnTo>
                  <a:lnTo>
                    <a:pt x="608" y="44"/>
                  </a:lnTo>
                  <a:lnTo>
                    <a:pt x="596" y="28"/>
                  </a:lnTo>
                  <a:lnTo>
                    <a:pt x="585" y="11"/>
                  </a:lnTo>
                  <a:lnTo>
                    <a:pt x="570" y="9"/>
                  </a:lnTo>
                  <a:lnTo>
                    <a:pt x="570" y="9"/>
                  </a:lnTo>
                  <a:lnTo>
                    <a:pt x="570" y="9"/>
                  </a:lnTo>
                  <a:lnTo>
                    <a:pt x="568" y="11"/>
                  </a:lnTo>
                  <a:lnTo>
                    <a:pt x="570" y="11"/>
                  </a:lnTo>
                  <a:lnTo>
                    <a:pt x="568" y="11"/>
                  </a:lnTo>
                  <a:lnTo>
                    <a:pt x="566" y="14"/>
                  </a:lnTo>
                  <a:lnTo>
                    <a:pt x="566" y="14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6" y="16"/>
                  </a:lnTo>
                  <a:lnTo>
                    <a:pt x="563" y="16"/>
                  </a:lnTo>
                  <a:lnTo>
                    <a:pt x="563" y="18"/>
                  </a:lnTo>
                  <a:lnTo>
                    <a:pt x="566" y="18"/>
                  </a:lnTo>
                  <a:lnTo>
                    <a:pt x="563" y="18"/>
                  </a:lnTo>
                  <a:lnTo>
                    <a:pt x="563" y="18"/>
                  </a:lnTo>
                  <a:lnTo>
                    <a:pt x="561" y="18"/>
                  </a:lnTo>
                  <a:lnTo>
                    <a:pt x="561" y="21"/>
                  </a:lnTo>
                  <a:lnTo>
                    <a:pt x="561" y="21"/>
                  </a:lnTo>
                  <a:lnTo>
                    <a:pt x="561" y="18"/>
                  </a:lnTo>
                  <a:lnTo>
                    <a:pt x="561" y="18"/>
                  </a:lnTo>
                  <a:lnTo>
                    <a:pt x="559" y="18"/>
                  </a:lnTo>
                  <a:lnTo>
                    <a:pt x="559" y="18"/>
                  </a:lnTo>
                  <a:lnTo>
                    <a:pt x="559" y="21"/>
                  </a:lnTo>
                  <a:lnTo>
                    <a:pt x="559" y="21"/>
                  </a:lnTo>
                  <a:lnTo>
                    <a:pt x="559" y="21"/>
                  </a:lnTo>
                  <a:lnTo>
                    <a:pt x="559" y="18"/>
                  </a:lnTo>
                  <a:lnTo>
                    <a:pt x="559" y="21"/>
                  </a:lnTo>
                  <a:lnTo>
                    <a:pt x="556" y="21"/>
                  </a:lnTo>
                  <a:lnTo>
                    <a:pt x="556" y="18"/>
                  </a:lnTo>
                  <a:lnTo>
                    <a:pt x="556" y="18"/>
                  </a:lnTo>
                  <a:lnTo>
                    <a:pt x="556" y="18"/>
                  </a:lnTo>
                  <a:lnTo>
                    <a:pt x="554" y="18"/>
                  </a:lnTo>
                  <a:lnTo>
                    <a:pt x="554" y="18"/>
                  </a:lnTo>
                  <a:lnTo>
                    <a:pt x="549" y="21"/>
                  </a:lnTo>
                  <a:lnTo>
                    <a:pt x="547" y="23"/>
                  </a:lnTo>
                  <a:lnTo>
                    <a:pt x="547" y="21"/>
                  </a:lnTo>
                  <a:lnTo>
                    <a:pt x="547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4" y="23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6"/>
                  </a:lnTo>
                  <a:lnTo>
                    <a:pt x="542" y="28"/>
                  </a:lnTo>
                  <a:lnTo>
                    <a:pt x="542" y="28"/>
                  </a:lnTo>
                  <a:lnTo>
                    <a:pt x="542" y="28"/>
                  </a:lnTo>
                  <a:lnTo>
                    <a:pt x="542" y="28"/>
                  </a:lnTo>
                  <a:lnTo>
                    <a:pt x="542" y="28"/>
                  </a:lnTo>
                  <a:lnTo>
                    <a:pt x="542" y="28"/>
                  </a:lnTo>
                  <a:lnTo>
                    <a:pt x="540" y="28"/>
                  </a:lnTo>
                  <a:lnTo>
                    <a:pt x="540" y="28"/>
                  </a:lnTo>
                  <a:lnTo>
                    <a:pt x="540" y="28"/>
                  </a:lnTo>
                  <a:lnTo>
                    <a:pt x="540" y="28"/>
                  </a:lnTo>
                  <a:lnTo>
                    <a:pt x="540" y="28"/>
                  </a:lnTo>
                  <a:lnTo>
                    <a:pt x="540" y="28"/>
                  </a:lnTo>
                  <a:lnTo>
                    <a:pt x="537" y="30"/>
                  </a:lnTo>
                  <a:lnTo>
                    <a:pt x="537" y="30"/>
                  </a:lnTo>
                  <a:lnTo>
                    <a:pt x="537" y="30"/>
                  </a:lnTo>
                  <a:lnTo>
                    <a:pt x="535" y="33"/>
                  </a:lnTo>
                  <a:lnTo>
                    <a:pt x="535" y="33"/>
                  </a:lnTo>
                  <a:lnTo>
                    <a:pt x="535" y="33"/>
                  </a:lnTo>
                  <a:lnTo>
                    <a:pt x="535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3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30" y="33"/>
                  </a:lnTo>
                  <a:lnTo>
                    <a:pt x="528" y="35"/>
                  </a:lnTo>
                  <a:lnTo>
                    <a:pt x="528" y="37"/>
                  </a:lnTo>
                  <a:lnTo>
                    <a:pt x="528" y="37"/>
                  </a:lnTo>
                  <a:lnTo>
                    <a:pt x="528" y="37"/>
                  </a:lnTo>
                  <a:lnTo>
                    <a:pt x="528" y="37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525" y="42"/>
                  </a:lnTo>
                  <a:lnTo>
                    <a:pt x="525" y="42"/>
                  </a:lnTo>
                  <a:lnTo>
                    <a:pt x="525" y="44"/>
                  </a:lnTo>
                  <a:lnTo>
                    <a:pt x="525" y="44"/>
                  </a:lnTo>
                  <a:lnTo>
                    <a:pt x="523" y="44"/>
                  </a:lnTo>
                  <a:lnTo>
                    <a:pt x="523" y="44"/>
                  </a:lnTo>
                  <a:lnTo>
                    <a:pt x="523" y="44"/>
                  </a:lnTo>
                  <a:lnTo>
                    <a:pt x="521" y="44"/>
                  </a:lnTo>
                  <a:lnTo>
                    <a:pt x="518" y="44"/>
                  </a:lnTo>
                  <a:lnTo>
                    <a:pt x="518" y="44"/>
                  </a:lnTo>
                  <a:lnTo>
                    <a:pt x="516" y="44"/>
                  </a:lnTo>
                  <a:lnTo>
                    <a:pt x="516" y="44"/>
                  </a:lnTo>
                  <a:lnTo>
                    <a:pt x="516" y="44"/>
                  </a:lnTo>
                  <a:lnTo>
                    <a:pt x="516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4"/>
                  </a:lnTo>
                  <a:lnTo>
                    <a:pt x="514" y="42"/>
                  </a:lnTo>
                  <a:lnTo>
                    <a:pt x="511" y="42"/>
                  </a:lnTo>
                  <a:lnTo>
                    <a:pt x="509" y="42"/>
                  </a:lnTo>
                  <a:lnTo>
                    <a:pt x="509" y="42"/>
                  </a:lnTo>
                  <a:lnTo>
                    <a:pt x="507" y="42"/>
                  </a:lnTo>
                  <a:lnTo>
                    <a:pt x="507" y="42"/>
                  </a:lnTo>
                  <a:lnTo>
                    <a:pt x="504" y="42"/>
                  </a:lnTo>
                  <a:lnTo>
                    <a:pt x="502" y="42"/>
                  </a:lnTo>
                  <a:lnTo>
                    <a:pt x="502" y="42"/>
                  </a:lnTo>
                  <a:lnTo>
                    <a:pt x="497" y="40"/>
                  </a:lnTo>
                  <a:lnTo>
                    <a:pt x="490" y="35"/>
                  </a:lnTo>
                  <a:lnTo>
                    <a:pt x="485" y="33"/>
                  </a:lnTo>
                  <a:lnTo>
                    <a:pt x="469" y="28"/>
                  </a:lnTo>
                  <a:lnTo>
                    <a:pt x="443" y="28"/>
                  </a:lnTo>
                  <a:lnTo>
                    <a:pt x="433" y="28"/>
                  </a:lnTo>
                  <a:lnTo>
                    <a:pt x="428" y="28"/>
                  </a:lnTo>
                  <a:lnTo>
                    <a:pt x="426" y="28"/>
                  </a:lnTo>
                  <a:lnTo>
                    <a:pt x="400" y="35"/>
                  </a:lnTo>
                  <a:lnTo>
                    <a:pt x="398" y="35"/>
                  </a:lnTo>
                  <a:lnTo>
                    <a:pt x="388" y="40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386" y="44"/>
                  </a:lnTo>
                  <a:lnTo>
                    <a:pt x="386" y="44"/>
                  </a:lnTo>
                  <a:lnTo>
                    <a:pt x="386" y="44"/>
                  </a:lnTo>
                  <a:lnTo>
                    <a:pt x="386" y="44"/>
                  </a:lnTo>
                  <a:lnTo>
                    <a:pt x="386" y="44"/>
                  </a:lnTo>
                  <a:lnTo>
                    <a:pt x="386" y="44"/>
                  </a:lnTo>
                  <a:lnTo>
                    <a:pt x="383" y="44"/>
                  </a:lnTo>
                  <a:lnTo>
                    <a:pt x="381" y="47"/>
                  </a:lnTo>
                  <a:lnTo>
                    <a:pt x="372" y="59"/>
                  </a:lnTo>
                  <a:lnTo>
                    <a:pt x="372" y="59"/>
                  </a:lnTo>
                  <a:lnTo>
                    <a:pt x="372" y="59"/>
                  </a:lnTo>
                  <a:lnTo>
                    <a:pt x="372" y="59"/>
                  </a:lnTo>
                  <a:lnTo>
                    <a:pt x="372" y="59"/>
                  </a:lnTo>
                  <a:lnTo>
                    <a:pt x="369" y="59"/>
                  </a:lnTo>
                  <a:lnTo>
                    <a:pt x="357" y="59"/>
                  </a:lnTo>
                  <a:lnTo>
                    <a:pt x="357" y="59"/>
                  </a:lnTo>
                  <a:lnTo>
                    <a:pt x="355" y="59"/>
                  </a:lnTo>
                  <a:lnTo>
                    <a:pt x="353" y="59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22" y="54"/>
                  </a:lnTo>
                  <a:lnTo>
                    <a:pt x="320" y="52"/>
                  </a:lnTo>
                  <a:lnTo>
                    <a:pt x="317" y="52"/>
                  </a:lnTo>
                  <a:lnTo>
                    <a:pt x="317" y="49"/>
                  </a:lnTo>
                  <a:lnTo>
                    <a:pt x="315" y="47"/>
                  </a:lnTo>
                  <a:lnTo>
                    <a:pt x="313" y="44"/>
                  </a:lnTo>
                  <a:lnTo>
                    <a:pt x="313" y="44"/>
                  </a:lnTo>
                  <a:lnTo>
                    <a:pt x="310" y="44"/>
                  </a:lnTo>
                  <a:lnTo>
                    <a:pt x="310" y="44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05" y="44"/>
                  </a:lnTo>
                  <a:lnTo>
                    <a:pt x="305" y="44"/>
                  </a:lnTo>
                  <a:lnTo>
                    <a:pt x="301" y="40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8" y="37"/>
                  </a:lnTo>
                  <a:lnTo>
                    <a:pt x="296" y="37"/>
                  </a:lnTo>
                  <a:lnTo>
                    <a:pt x="296" y="37"/>
                  </a:lnTo>
                  <a:lnTo>
                    <a:pt x="294" y="35"/>
                  </a:lnTo>
                  <a:lnTo>
                    <a:pt x="291" y="35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75" y="30"/>
                  </a:lnTo>
                  <a:lnTo>
                    <a:pt x="272" y="30"/>
                  </a:lnTo>
                  <a:lnTo>
                    <a:pt x="272" y="30"/>
                  </a:lnTo>
                  <a:lnTo>
                    <a:pt x="253" y="42"/>
                  </a:lnTo>
                  <a:lnTo>
                    <a:pt x="251" y="42"/>
                  </a:lnTo>
                  <a:lnTo>
                    <a:pt x="249" y="42"/>
                  </a:lnTo>
                  <a:lnTo>
                    <a:pt x="244" y="42"/>
                  </a:lnTo>
                  <a:lnTo>
                    <a:pt x="242" y="42"/>
                  </a:lnTo>
                  <a:lnTo>
                    <a:pt x="239" y="47"/>
                  </a:lnTo>
                  <a:lnTo>
                    <a:pt x="237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4" y="49"/>
                  </a:lnTo>
                  <a:lnTo>
                    <a:pt x="230" y="49"/>
                  </a:lnTo>
                  <a:lnTo>
                    <a:pt x="227" y="49"/>
                  </a:lnTo>
                  <a:lnTo>
                    <a:pt x="227" y="49"/>
                  </a:lnTo>
                  <a:lnTo>
                    <a:pt x="225" y="47"/>
                  </a:lnTo>
                  <a:lnTo>
                    <a:pt x="223" y="44"/>
                  </a:lnTo>
                  <a:lnTo>
                    <a:pt x="220" y="42"/>
                  </a:lnTo>
                  <a:lnTo>
                    <a:pt x="218" y="40"/>
                  </a:lnTo>
                  <a:lnTo>
                    <a:pt x="213" y="30"/>
                  </a:lnTo>
                  <a:lnTo>
                    <a:pt x="206" y="21"/>
                  </a:lnTo>
                  <a:lnTo>
                    <a:pt x="197" y="14"/>
                  </a:lnTo>
                  <a:lnTo>
                    <a:pt x="194" y="11"/>
                  </a:lnTo>
                  <a:lnTo>
                    <a:pt x="192" y="11"/>
                  </a:lnTo>
                  <a:lnTo>
                    <a:pt x="189" y="11"/>
                  </a:lnTo>
                  <a:lnTo>
                    <a:pt x="189" y="11"/>
                  </a:lnTo>
                  <a:lnTo>
                    <a:pt x="187" y="14"/>
                  </a:lnTo>
                  <a:lnTo>
                    <a:pt x="185" y="14"/>
                  </a:lnTo>
                  <a:lnTo>
                    <a:pt x="185" y="14"/>
                  </a:lnTo>
                  <a:lnTo>
                    <a:pt x="185" y="14"/>
                  </a:lnTo>
                  <a:lnTo>
                    <a:pt x="185" y="14"/>
                  </a:lnTo>
                  <a:lnTo>
                    <a:pt x="168" y="7"/>
                  </a:lnTo>
                  <a:lnTo>
                    <a:pt x="154" y="2"/>
                  </a:lnTo>
                  <a:lnTo>
                    <a:pt x="152" y="0"/>
                  </a:lnTo>
                  <a:lnTo>
                    <a:pt x="145" y="2"/>
                  </a:lnTo>
                  <a:lnTo>
                    <a:pt x="142" y="2"/>
                  </a:lnTo>
                  <a:lnTo>
                    <a:pt x="142" y="4"/>
                  </a:lnTo>
                  <a:lnTo>
                    <a:pt x="142" y="7"/>
                  </a:lnTo>
                  <a:lnTo>
                    <a:pt x="140" y="7"/>
                  </a:lnTo>
                  <a:lnTo>
                    <a:pt x="140" y="7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28" y="9"/>
                  </a:lnTo>
                  <a:lnTo>
                    <a:pt x="123" y="9"/>
                  </a:lnTo>
                  <a:lnTo>
                    <a:pt x="121" y="9"/>
                  </a:lnTo>
                  <a:lnTo>
                    <a:pt x="118" y="9"/>
                  </a:lnTo>
                  <a:lnTo>
                    <a:pt x="118" y="7"/>
                  </a:lnTo>
                  <a:lnTo>
                    <a:pt x="116" y="7"/>
                  </a:lnTo>
                  <a:lnTo>
                    <a:pt x="114" y="7"/>
                  </a:lnTo>
                  <a:lnTo>
                    <a:pt x="104" y="9"/>
                  </a:lnTo>
                  <a:lnTo>
                    <a:pt x="97" y="11"/>
                  </a:lnTo>
                  <a:lnTo>
                    <a:pt x="95" y="11"/>
                  </a:lnTo>
                  <a:lnTo>
                    <a:pt x="92" y="14"/>
                  </a:lnTo>
                  <a:lnTo>
                    <a:pt x="83" y="21"/>
                  </a:lnTo>
                  <a:lnTo>
                    <a:pt x="83" y="23"/>
                  </a:lnTo>
                  <a:lnTo>
                    <a:pt x="81" y="23"/>
                  </a:lnTo>
                  <a:lnTo>
                    <a:pt x="78" y="23"/>
                  </a:lnTo>
                  <a:lnTo>
                    <a:pt x="78" y="35"/>
                  </a:lnTo>
                  <a:lnTo>
                    <a:pt x="78" y="37"/>
                  </a:lnTo>
                  <a:lnTo>
                    <a:pt x="76" y="49"/>
                  </a:lnTo>
                  <a:lnTo>
                    <a:pt x="66" y="63"/>
                  </a:lnTo>
                  <a:lnTo>
                    <a:pt x="64" y="66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52" y="89"/>
                  </a:lnTo>
                  <a:lnTo>
                    <a:pt x="50" y="97"/>
                  </a:lnTo>
                  <a:lnTo>
                    <a:pt x="50" y="99"/>
                  </a:lnTo>
                  <a:lnTo>
                    <a:pt x="52" y="101"/>
                  </a:lnTo>
                  <a:lnTo>
                    <a:pt x="52" y="104"/>
                  </a:lnTo>
                  <a:lnTo>
                    <a:pt x="52" y="106"/>
                  </a:lnTo>
                  <a:lnTo>
                    <a:pt x="50" y="106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50" y="111"/>
                  </a:lnTo>
                  <a:lnTo>
                    <a:pt x="50" y="113"/>
                  </a:lnTo>
                  <a:lnTo>
                    <a:pt x="50" y="113"/>
                  </a:lnTo>
                  <a:lnTo>
                    <a:pt x="50" y="113"/>
                  </a:lnTo>
                  <a:lnTo>
                    <a:pt x="50" y="113"/>
                  </a:lnTo>
                  <a:lnTo>
                    <a:pt x="52" y="113"/>
                  </a:lnTo>
                  <a:lnTo>
                    <a:pt x="52" y="115"/>
                  </a:lnTo>
                  <a:lnTo>
                    <a:pt x="52" y="115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0" y="120"/>
                  </a:lnTo>
                  <a:lnTo>
                    <a:pt x="47" y="120"/>
                  </a:lnTo>
                  <a:lnTo>
                    <a:pt x="45" y="127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43" y="134"/>
                  </a:lnTo>
                  <a:lnTo>
                    <a:pt x="43" y="134"/>
                  </a:lnTo>
                  <a:lnTo>
                    <a:pt x="43" y="137"/>
                  </a:lnTo>
                  <a:lnTo>
                    <a:pt x="52" y="149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7" y="151"/>
                  </a:lnTo>
                  <a:lnTo>
                    <a:pt x="55" y="153"/>
                  </a:lnTo>
                  <a:lnTo>
                    <a:pt x="55" y="156"/>
                  </a:lnTo>
                  <a:lnTo>
                    <a:pt x="55" y="156"/>
                  </a:lnTo>
                  <a:lnTo>
                    <a:pt x="57" y="156"/>
                  </a:lnTo>
                  <a:lnTo>
                    <a:pt x="57" y="158"/>
                  </a:lnTo>
                  <a:lnTo>
                    <a:pt x="57" y="158"/>
                  </a:lnTo>
                  <a:lnTo>
                    <a:pt x="57" y="163"/>
                  </a:lnTo>
                  <a:lnTo>
                    <a:pt x="57" y="165"/>
                  </a:lnTo>
                  <a:lnTo>
                    <a:pt x="57" y="168"/>
                  </a:lnTo>
                  <a:lnTo>
                    <a:pt x="57" y="168"/>
                  </a:lnTo>
                  <a:lnTo>
                    <a:pt x="57" y="168"/>
                  </a:lnTo>
                  <a:lnTo>
                    <a:pt x="57" y="170"/>
                  </a:lnTo>
                  <a:lnTo>
                    <a:pt x="57" y="170"/>
                  </a:lnTo>
                  <a:lnTo>
                    <a:pt x="57" y="170"/>
                  </a:lnTo>
                  <a:lnTo>
                    <a:pt x="59" y="170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62" y="172"/>
                  </a:lnTo>
                  <a:lnTo>
                    <a:pt x="62" y="175"/>
                  </a:lnTo>
                  <a:lnTo>
                    <a:pt x="62" y="175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79"/>
                  </a:lnTo>
                  <a:lnTo>
                    <a:pt x="62" y="179"/>
                  </a:lnTo>
                  <a:lnTo>
                    <a:pt x="59" y="184"/>
                  </a:lnTo>
                  <a:lnTo>
                    <a:pt x="59" y="184"/>
                  </a:lnTo>
                  <a:lnTo>
                    <a:pt x="59" y="186"/>
                  </a:lnTo>
                  <a:lnTo>
                    <a:pt x="59" y="189"/>
                  </a:lnTo>
                  <a:lnTo>
                    <a:pt x="59" y="189"/>
                  </a:lnTo>
                  <a:lnTo>
                    <a:pt x="57" y="189"/>
                  </a:lnTo>
                  <a:lnTo>
                    <a:pt x="55" y="189"/>
                  </a:lnTo>
                  <a:lnTo>
                    <a:pt x="52" y="186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50" y="189"/>
                  </a:lnTo>
                  <a:lnTo>
                    <a:pt x="50" y="189"/>
                  </a:lnTo>
                  <a:lnTo>
                    <a:pt x="50" y="191"/>
                  </a:lnTo>
                  <a:lnTo>
                    <a:pt x="50" y="191"/>
                  </a:lnTo>
                  <a:lnTo>
                    <a:pt x="50" y="194"/>
                  </a:lnTo>
                  <a:lnTo>
                    <a:pt x="47" y="196"/>
                  </a:lnTo>
                  <a:lnTo>
                    <a:pt x="47" y="196"/>
                  </a:lnTo>
                  <a:lnTo>
                    <a:pt x="50" y="198"/>
                  </a:lnTo>
                  <a:lnTo>
                    <a:pt x="52" y="203"/>
                  </a:lnTo>
                  <a:lnTo>
                    <a:pt x="52" y="203"/>
                  </a:lnTo>
                  <a:lnTo>
                    <a:pt x="52" y="203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0" y="208"/>
                  </a:lnTo>
                  <a:lnTo>
                    <a:pt x="50" y="213"/>
                  </a:lnTo>
                  <a:lnTo>
                    <a:pt x="50" y="215"/>
                  </a:lnTo>
                  <a:lnTo>
                    <a:pt x="47" y="217"/>
                  </a:lnTo>
                  <a:lnTo>
                    <a:pt x="45" y="220"/>
                  </a:lnTo>
                  <a:lnTo>
                    <a:pt x="45" y="220"/>
                  </a:lnTo>
                  <a:lnTo>
                    <a:pt x="40" y="220"/>
                  </a:lnTo>
                  <a:lnTo>
                    <a:pt x="40" y="220"/>
                  </a:lnTo>
                  <a:lnTo>
                    <a:pt x="36" y="222"/>
                  </a:lnTo>
                  <a:lnTo>
                    <a:pt x="36" y="222"/>
                  </a:lnTo>
                  <a:lnTo>
                    <a:pt x="33" y="224"/>
                  </a:lnTo>
                  <a:lnTo>
                    <a:pt x="33" y="224"/>
                  </a:lnTo>
                  <a:lnTo>
                    <a:pt x="33" y="224"/>
                  </a:lnTo>
                  <a:lnTo>
                    <a:pt x="36" y="227"/>
                  </a:lnTo>
                  <a:lnTo>
                    <a:pt x="36" y="229"/>
                  </a:lnTo>
                  <a:lnTo>
                    <a:pt x="36" y="229"/>
                  </a:lnTo>
                  <a:lnTo>
                    <a:pt x="33" y="231"/>
                  </a:lnTo>
                  <a:lnTo>
                    <a:pt x="33" y="231"/>
                  </a:lnTo>
                  <a:lnTo>
                    <a:pt x="31" y="231"/>
                  </a:lnTo>
                  <a:lnTo>
                    <a:pt x="31" y="231"/>
                  </a:lnTo>
                  <a:lnTo>
                    <a:pt x="31" y="231"/>
                  </a:lnTo>
                  <a:lnTo>
                    <a:pt x="31" y="234"/>
                  </a:lnTo>
                  <a:lnTo>
                    <a:pt x="31" y="234"/>
                  </a:lnTo>
                  <a:lnTo>
                    <a:pt x="31" y="234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4" y="241"/>
                  </a:lnTo>
                  <a:lnTo>
                    <a:pt x="24" y="243"/>
                  </a:lnTo>
                  <a:lnTo>
                    <a:pt x="24" y="243"/>
                  </a:lnTo>
                  <a:lnTo>
                    <a:pt x="26" y="246"/>
                  </a:lnTo>
                  <a:lnTo>
                    <a:pt x="26" y="246"/>
                  </a:lnTo>
                  <a:lnTo>
                    <a:pt x="26" y="250"/>
                  </a:lnTo>
                  <a:lnTo>
                    <a:pt x="26" y="250"/>
                  </a:lnTo>
                  <a:lnTo>
                    <a:pt x="24" y="253"/>
                  </a:lnTo>
                  <a:lnTo>
                    <a:pt x="21" y="257"/>
                  </a:lnTo>
                  <a:lnTo>
                    <a:pt x="21" y="260"/>
                  </a:lnTo>
                  <a:lnTo>
                    <a:pt x="19" y="262"/>
                  </a:lnTo>
                  <a:lnTo>
                    <a:pt x="17" y="262"/>
                  </a:lnTo>
                  <a:lnTo>
                    <a:pt x="17" y="262"/>
                  </a:lnTo>
                  <a:lnTo>
                    <a:pt x="14" y="262"/>
                  </a:lnTo>
                  <a:lnTo>
                    <a:pt x="14" y="262"/>
                  </a:lnTo>
                  <a:lnTo>
                    <a:pt x="14" y="262"/>
                  </a:lnTo>
                  <a:lnTo>
                    <a:pt x="14" y="262"/>
                  </a:lnTo>
                  <a:lnTo>
                    <a:pt x="12" y="262"/>
                  </a:lnTo>
                  <a:lnTo>
                    <a:pt x="12" y="262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5" y="262"/>
                  </a:lnTo>
                  <a:lnTo>
                    <a:pt x="5" y="265"/>
                  </a:lnTo>
                  <a:lnTo>
                    <a:pt x="5" y="267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72"/>
                  </a:lnTo>
                  <a:lnTo>
                    <a:pt x="5" y="272"/>
                  </a:lnTo>
                  <a:lnTo>
                    <a:pt x="5" y="272"/>
                  </a:lnTo>
                  <a:lnTo>
                    <a:pt x="5" y="274"/>
                  </a:lnTo>
                  <a:lnTo>
                    <a:pt x="5" y="274"/>
                  </a:lnTo>
                  <a:lnTo>
                    <a:pt x="5" y="274"/>
                  </a:lnTo>
                  <a:lnTo>
                    <a:pt x="5" y="276"/>
                  </a:lnTo>
                  <a:lnTo>
                    <a:pt x="5" y="276"/>
                  </a:lnTo>
                  <a:lnTo>
                    <a:pt x="5" y="276"/>
                  </a:lnTo>
                  <a:lnTo>
                    <a:pt x="3" y="276"/>
                  </a:lnTo>
                  <a:lnTo>
                    <a:pt x="3" y="276"/>
                  </a:lnTo>
                  <a:lnTo>
                    <a:pt x="3" y="276"/>
                  </a:lnTo>
                  <a:lnTo>
                    <a:pt x="3" y="279"/>
                  </a:lnTo>
                  <a:lnTo>
                    <a:pt x="3" y="291"/>
                  </a:lnTo>
                  <a:lnTo>
                    <a:pt x="3" y="293"/>
                  </a:lnTo>
                  <a:lnTo>
                    <a:pt x="3" y="293"/>
                  </a:lnTo>
                  <a:lnTo>
                    <a:pt x="3" y="295"/>
                  </a:lnTo>
                  <a:lnTo>
                    <a:pt x="3" y="295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3" y="298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3" y="305"/>
                  </a:lnTo>
                  <a:lnTo>
                    <a:pt x="3" y="307"/>
                  </a:lnTo>
                  <a:lnTo>
                    <a:pt x="3" y="307"/>
                  </a:lnTo>
                  <a:lnTo>
                    <a:pt x="3" y="310"/>
                  </a:lnTo>
                  <a:lnTo>
                    <a:pt x="3" y="310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12"/>
                  </a:lnTo>
                  <a:lnTo>
                    <a:pt x="3" y="317"/>
                  </a:lnTo>
                  <a:lnTo>
                    <a:pt x="0" y="319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4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3" y="328"/>
                  </a:lnTo>
                  <a:lnTo>
                    <a:pt x="3" y="328"/>
                  </a:lnTo>
                  <a:lnTo>
                    <a:pt x="3" y="331"/>
                  </a:lnTo>
                  <a:lnTo>
                    <a:pt x="3" y="338"/>
                  </a:lnTo>
                  <a:lnTo>
                    <a:pt x="3" y="338"/>
                  </a:lnTo>
                  <a:lnTo>
                    <a:pt x="3" y="340"/>
                  </a:lnTo>
                  <a:lnTo>
                    <a:pt x="3" y="343"/>
                  </a:lnTo>
                  <a:lnTo>
                    <a:pt x="5" y="345"/>
                  </a:lnTo>
                  <a:lnTo>
                    <a:pt x="7" y="347"/>
                  </a:lnTo>
                  <a:lnTo>
                    <a:pt x="7" y="350"/>
                  </a:lnTo>
                  <a:lnTo>
                    <a:pt x="5" y="350"/>
                  </a:lnTo>
                  <a:lnTo>
                    <a:pt x="5" y="350"/>
                  </a:lnTo>
                  <a:lnTo>
                    <a:pt x="5" y="350"/>
                  </a:lnTo>
                  <a:lnTo>
                    <a:pt x="5" y="350"/>
                  </a:lnTo>
                  <a:lnTo>
                    <a:pt x="5" y="350"/>
                  </a:lnTo>
                  <a:lnTo>
                    <a:pt x="3" y="350"/>
                  </a:lnTo>
                  <a:lnTo>
                    <a:pt x="3" y="350"/>
                  </a:lnTo>
                  <a:lnTo>
                    <a:pt x="5" y="364"/>
                  </a:lnTo>
                  <a:lnTo>
                    <a:pt x="5" y="364"/>
                  </a:lnTo>
                  <a:lnTo>
                    <a:pt x="5" y="366"/>
                  </a:lnTo>
                  <a:lnTo>
                    <a:pt x="5" y="366"/>
                  </a:lnTo>
                  <a:lnTo>
                    <a:pt x="3" y="366"/>
                  </a:lnTo>
                  <a:lnTo>
                    <a:pt x="3" y="366"/>
                  </a:lnTo>
                  <a:lnTo>
                    <a:pt x="3" y="366"/>
                  </a:lnTo>
                  <a:lnTo>
                    <a:pt x="3" y="369"/>
                  </a:lnTo>
                  <a:lnTo>
                    <a:pt x="5" y="369"/>
                  </a:lnTo>
                  <a:lnTo>
                    <a:pt x="5" y="371"/>
                  </a:lnTo>
                  <a:lnTo>
                    <a:pt x="5" y="371"/>
                  </a:lnTo>
                  <a:lnTo>
                    <a:pt x="5" y="371"/>
                  </a:lnTo>
                  <a:lnTo>
                    <a:pt x="5" y="371"/>
                  </a:lnTo>
                  <a:lnTo>
                    <a:pt x="5" y="371"/>
                  </a:lnTo>
                  <a:lnTo>
                    <a:pt x="3" y="371"/>
                  </a:lnTo>
                  <a:lnTo>
                    <a:pt x="3" y="373"/>
                  </a:lnTo>
                  <a:lnTo>
                    <a:pt x="3" y="376"/>
                  </a:lnTo>
                  <a:lnTo>
                    <a:pt x="3" y="378"/>
                  </a:lnTo>
                  <a:lnTo>
                    <a:pt x="3" y="381"/>
                  </a:lnTo>
                  <a:lnTo>
                    <a:pt x="3" y="383"/>
                  </a:lnTo>
                  <a:lnTo>
                    <a:pt x="3" y="383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3" y="385"/>
                  </a:lnTo>
                  <a:lnTo>
                    <a:pt x="5" y="385"/>
                  </a:lnTo>
                  <a:lnTo>
                    <a:pt x="5" y="385"/>
                  </a:lnTo>
                  <a:lnTo>
                    <a:pt x="5" y="385"/>
                  </a:lnTo>
                  <a:lnTo>
                    <a:pt x="5" y="385"/>
                  </a:lnTo>
                  <a:lnTo>
                    <a:pt x="5" y="388"/>
                  </a:lnTo>
                  <a:lnTo>
                    <a:pt x="5" y="390"/>
                  </a:lnTo>
                  <a:lnTo>
                    <a:pt x="5" y="390"/>
                  </a:lnTo>
                  <a:lnTo>
                    <a:pt x="3" y="390"/>
                  </a:lnTo>
                  <a:lnTo>
                    <a:pt x="3" y="392"/>
                  </a:lnTo>
                  <a:lnTo>
                    <a:pt x="3" y="392"/>
                  </a:lnTo>
                  <a:lnTo>
                    <a:pt x="3" y="395"/>
                  </a:lnTo>
                  <a:lnTo>
                    <a:pt x="3" y="397"/>
                  </a:lnTo>
                  <a:lnTo>
                    <a:pt x="3" y="399"/>
                  </a:lnTo>
                  <a:lnTo>
                    <a:pt x="3" y="399"/>
                  </a:lnTo>
                  <a:lnTo>
                    <a:pt x="3" y="402"/>
                  </a:lnTo>
                  <a:lnTo>
                    <a:pt x="3" y="404"/>
                  </a:lnTo>
                  <a:lnTo>
                    <a:pt x="3" y="407"/>
                  </a:lnTo>
                  <a:lnTo>
                    <a:pt x="3" y="407"/>
                  </a:lnTo>
                  <a:lnTo>
                    <a:pt x="14" y="404"/>
                  </a:lnTo>
                  <a:lnTo>
                    <a:pt x="21" y="407"/>
                  </a:lnTo>
                  <a:lnTo>
                    <a:pt x="29" y="404"/>
                  </a:lnTo>
                  <a:lnTo>
                    <a:pt x="36" y="404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399"/>
                  </a:lnTo>
                  <a:lnTo>
                    <a:pt x="38" y="399"/>
                  </a:lnTo>
                  <a:lnTo>
                    <a:pt x="38" y="399"/>
                  </a:lnTo>
                  <a:lnTo>
                    <a:pt x="38" y="397"/>
                  </a:lnTo>
                  <a:lnTo>
                    <a:pt x="38" y="397"/>
                  </a:lnTo>
                  <a:lnTo>
                    <a:pt x="38" y="397"/>
                  </a:lnTo>
                  <a:lnTo>
                    <a:pt x="38" y="397"/>
                  </a:lnTo>
                  <a:lnTo>
                    <a:pt x="40" y="397"/>
                  </a:lnTo>
                  <a:lnTo>
                    <a:pt x="40" y="397"/>
                  </a:lnTo>
                  <a:lnTo>
                    <a:pt x="40" y="397"/>
                  </a:lnTo>
                  <a:lnTo>
                    <a:pt x="40" y="395"/>
                  </a:lnTo>
                  <a:lnTo>
                    <a:pt x="43" y="395"/>
                  </a:lnTo>
                  <a:lnTo>
                    <a:pt x="43" y="395"/>
                  </a:lnTo>
                  <a:lnTo>
                    <a:pt x="43" y="395"/>
                  </a:lnTo>
                  <a:lnTo>
                    <a:pt x="43" y="395"/>
                  </a:lnTo>
                  <a:lnTo>
                    <a:pt x="43" y="397"/>
                  </a:lnTo>
                  <a:lnTo>
                    <a:pt x="43" y="397"/>
                  </a:lnTo>
                  <a:lnTo>
                    <a:pt x="43" y="397"/>
                  </a:lnTo>
                  <a:lnTo>
                    <a:pt x="43" y="397"/>
                  </a:lnTo>
                  <a:lnTo>
                    <a:pt x="45" y="397"/>
                  </a:lnTo>
                  <a:lnTo>
                    <a:pt x="45" y="397"/>
                  </a:lnTo>
                  <a:lnTo>
                    <a:pt x="45" y="397"/>
                  </a:lnTo>
                  <a:lnTo>
                    <a:pt x="45" y="397"/>
                  </a:lnTo>
                  <a:lnTo>
                    <a:pt x="45" y="397"/>
                  </a:lnTo>
                  <a:lnTo>
                    <a:pt x="47" y="397"/>
                  </a:lnTo>
                  <a:lnTo>
                    <a:pt x="50" y="397"/>
                  </a:lnTo>
                  <a:lnTo>
                    <a:pt x="50" y="397"/>
                  </a:lnTo>
                  <a:lnTo>
                    <a:pt x="50" y="397"/>
                  </a:lnTo>
                  <a:lnTo>
                    <a:pt x="52" y="395"/>
                  </a:lnTo>
                  <a:lnTo>
                    <a:pt x="55" y="395"/>
                  </a:lnTo>
                  <a:lnTo>
                    <a:pt x="59" y="392"/>
                  </a:lnTo>
                  <a:lnTo>
                    <a:pt x="62" y="395"/>
                  </a:lnTo>
                  <a:lnTo>
                    <a:pt x="62" y="392"/>
                  </a:lnTo>
                  <a:lnTo>
                    <a:pt x="62" y="392"/>
                  </a:lnTo>
                  <a:lnTo>
                    <a:pt x="62" y="395"/>
                  </a:lnTo>
                  <a:lnTo>
                    <a:pt x="64" y="395"/>
                  </a:lnTo>
                  <a:lnTo>
                    <a:pt x="59" y="395"/>
                  </a:lnTo>
                  <a:lnTo>
                    <a:pt x="57" y="395"/>
                  </a:lnTo>
                  <a:lnTo>
                    <a:pt x="57" y="397"/>
                  </a:lnTo>
                  <a:lnTo>
                    <a:pt x="57" y="397"/>
                  </a:lnTo>
                  <a:lnTo>
                    <a:pt x="57" y="397"/>
                  </a:lnTo>
                  <a:lnTo>
                    <a:pt x="55" y="397"/>
                  </a:lnTo>
                  <a:lnTo>
                    <a:pt x="55" y="397"/>
                  </a:lnTo>
                  <a:lnTo>
                    <a:pt x="52" y="399"/>
                  </a:lnTo>
                  <a:lnTo>
                    <a:pt x="50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399"/>
                  </a:lnTo>
                  <a:lnTo>
                    <a:pt x="47" y="402"/>
                  </a:lnTo>
                  <a:lnTo>
                    <a:pt x="45" y="402"/>
                  </a:lnTo>
                  <a:lnTo>
                    <a:pt x="45" y="402"/>
                  </a:lnTo>
                  <a:lnTo>
                    <a:pt x="45" y="402"/>
                  </a:lnTo>
                  <a:lnTo>
                    <a:pt x="43" y="402"/>
                  </a:lnTo>
                  <a:lnTo>
                    <a:pt x="43" y="402"/>
                  </a:lnTo>
                  <a:lnTo>
                    <a:pt x="43" y="402"/>
                  </a:lnTo>
                  <a:lnTo>
                    <a:pt x="43" y="402"/>
                  </a:lnTo>
                  <a:lnTo>
                    <a:pt x="40" y="404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2"/>
                  </a:lnTo>
                  <a:lnTo>
                    <a:pt x="38" y="404"/>
                  </a:lnTo>
                  <a:lnTo>
                    <a:pt x="40" y="404"/>
                  </a:lnTo>
                  <a:lnTo>
                    <a:pt x="40" y="404"/>
                  </a:lnTo>
                  <a:lnTo>
                    <a:pt x="64" y="404"/>
                  </a:lnTo>
                  <a:lnTo>
                    <a:pt x="78" y="404"/>
                  </a:lnTo>
                  <a:lnTo>
                    <a:pt x="90" y="407"/>
                  </a:lnTo>
                  <a:lnTo>
                    <a:pt x="92" y="407"/>
                  </a:lnTo>
                  <a:lnTo>
                    <a:pt x="97" y="409"/>
                  </a:lnTo>
                  <a:lnTo>
                    <a:pt x="97" y="409"/>
                  </a:lnTo>
                  <a:lnTo>
                    <a:pt x="100" y="411"/>
                  </a:lnTo>
                  <a:lnTo>
                    <a:pt x="104" y="414"/>
                  </a:lnTo>
                  <a:lnTo>
                    <a:pt x="104" y="414"/>
                  </a:lnTo>
                  <a:lnTo>
                    <a:pt x="109" y="418"/>
                  </a:lnTo>
                  <a:lnTo>
                    <a:pt x="111" y="418"/>
                  </a:lnTo>
                  <a:lnTo>
                    <a:pt x="114" y="421"/>
                  </a:lnTo>
                  <a:lnTo>
                    <a:pt x="114" y="423"/>
                  </a:lnTo>
                  <a:lnTo>
                    <a:pt x="116" y="423"/>
                  </a:lnTo>
                  <a:lnTo>
                    <a:pt x="116" y="426"/>
                  </a:lnTo>
                  <a:lnTo>
                    <a:pt x="118" y="426"/>
                  </a:lnTo>
                  <a:lnTo>
                    <a:pt x="126" y="435"/>
                  </a:lnTo>
                  <a:lnTo>
                    <a:pt x="126" y="440"/>
                  </a:lnTo>
                  <a:lnTo>
                    <a:pt x="128" y="440"/>
                  </a:lnTo>
                  <a:lnTo>
                    <a:pt x="130" y="435"/>
                  </a:lnTo>
                  <a:lnTo>
                    <a:pt x="130" y="435"/>
                  </a:lnTo>
                  <a:lnTo>
                    <a:pt x="135" y="433"/>
                  </a:lnTo>
                  <a:lnTo>
                    <a:pt x="137" y="433"/>
                  </a:lnTo>
                  <a:lnTo>
                    <a:pt x="140" y="430"/>
                  </a:lnTo>
                  <a:lnTo>
                    <a:pt x="140" y="430"/>
                  </a:lnTo>
                  <a:lnTo>
                    <a:pt x="137" y="433"/>
                  </a:lnTo>
                  <a:lnTo>
                    <a:pt x="135" y="435"/>
                  </a:lnTo>
                  <a:lnTo>
                    <a:pt x="133" y="435"/>
                  </a:lnTo>
                  <a:lnTo>
                    <a:pt x="133" y="437"/>
                  </a:lnTo>
                  <a:lnTo>
                    <a:pt x="133" y="437"/>
                  </a:lnTo>
                  <a:lnTo>
                    <a:pt x="133" y="437"/>
                  </a:lnTo>
                  <a:lnTo>
                    <a:pt x="133" y="437"/>
                  </a:lnTo>
                  <a:lnTo>
                    <a:pt x="133" y="437"/>
                  </a:lnTo>
                  <a:lnTo>
                    <a:pt x="130" y="437"/>
                  </a:lnTo>
                  <a:lnTo>
                    <a:pt x="130" y="437"/>
                  </a:lnTo>
                  <a:lnTo>
                    <a:pt x="130" y="437"/>
                  </a:lnTo>
                  <a:lnTo>
                    <a:pt x="130" y="437"/>
                  </a:lnTo>
                  <a:lnTo>
                    <a:pt x="128" y="440"/>
                  </a:lnTo>
                  <a:lnTo>
                    <a:pt x="128" y="440"/>
                  </a:lnTo>
                  <a:lnTo>
                    <a:pt x="128" y="442"/>
                  </a:lnTo>
                  <a:lnTo>
                    <a:pt x="130" y="442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7"/>
                  </a:lnTo>
                  <a:lnTo>
                    <a:pt x="133" y="447"/>
                  </a:lnTo>
                  <a:lnTo>
                    <a:pt x="133" y="447"/>
                  </a:lnTo>
                  <a:lnTo>
                    <a:pt x="133" y="449"/>
                  </a:lnTo>
                  <a:lnTo>
                    <a:pt x="135" y="449"/>
                  </a:lnTo>
                  <a:lnTo>
                    <a:pt x="135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40" y="447"/>
                  </a:lnTo>
                  <a:lnTo>
                    <a:pt x="140" y="447"/>
                  </a:lnTo>
                  <a:lnTo>
                    <a:pt x="140" y="444"/>
                  </a:lnTo>
                  <a:lnTo>
                    <a:pt x="142" y="440"/>
                  </a:lnTo>
                  <a:lnTo>
                    <a:pt x="142" y="440"/>
                  </a:lnTo>
                  <a:lnTo>
                    <a:pt x="142" y="442"/>
                  </a:lnTo>
                  <a:lnTo>
                    <a:pt x="142" y="442"/>
                  </a:lnTo>
                  <a:lnTo>
                    <a:pt x="142" y="444"/>
                  </a:lnTo>
                  <a:lnTo>
                    <a:pt x="142" y="447"/>
                  </a:lnTo>
                  <a:lnTo>
                    <a:pt x="142" y="447"/>
                  </a:lnTo>
                  <a:lnTo>
                    <a:pt x="142" y="447"/>
                  </a:lnTo>
                  <a:lnTo>
                    <a:pt x="145" y="447"/>
                  </a:lnTo>
                  <a:lnTo>
                    <a:pt x="145" y="447"/>
                  </a:lnTo>
                  <a:lnTo>
                    <a:pt x="145" y="447"/>
                  </a:lnTo>
                  <a:lnTo>
                    <a:pt x="147" y="447"/>
                  </a:lnTo>
                  <a:lnTo>
                    <a:pt x="147" y="444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4"/>
                  </a:lnTo>
                  <a:lnTo>
                    <a:pt x="149" y="447"/>
                  </a:lnTo>
                  <a:lnTo>
                    <a:pt x="152" y="447"/>
                  </a:lnTo>
                  <a:lnTo>
                    <a:pt x="152" y="447"/>
                  </a:lnTo>
                  <a:lnTo>
                    <a:pt x="152" y="447"/>
                  </a:lnTo>
                  <a:lnTo>
                    <a:pt x="152" y="449"/>
                  </a:lnTo>
                  <a:lnTo>
                    <a:pt x="152" y="449"/>
                  </a:lnTo>
                  <a:lnTo>
                    <a:pt x="152" y="449"/>
                  </a:lnTo>
                  <a:lnTo>
                    <a:pt x="152" y="449"/>
                  </a:lnTo>
                  <a:lnTo>
                    <a:pt x="149" y="447"/>
                  </a:lnTo>
                  <a:lnTo>
                    <a:pt x="149" y="447"/>
                  </a:lnTo>
                  <a:lnTo>
                    <a:pt x="149" y="447"/>
                  </a:lnTo>
                  <a:lnTo>
                    <a:pt x="149" y="447"/>
                  </a:lnTo>
                  <a:lnTo>
                    <a:pt x="147" y="447"/>
                  </a:lnTo>
                  <a:lnTo>
                    <a:pt x="147" y="447"/>
                  </a:lnTo>
                  <a:lnTo>
                    <a:pt x="147" y="447"/>
                  </a:lnTo>
                  <a:lnTo>
                    <a:pt x="147" y="449"/>
                  </a:lnTo>
                  <a:lnTo>
                    <a:pt x="145" y="449"/>
                  </a:lnTo>
                  <a:lnTo>
                    <a:pt x="145" y="449"/>
                  </a:lnTo>
                  <a:lnTo>
                    <a:pt x="145" y="449"/>
                  </a:lnTo>
                  <a:lnTo>
                    <a:pt x="142" y="449"/>
                  </a:lnTo>
                  <a:lnTo>
                    <a:pt x="137" y="449"/>
                  </a:lnTo>
                  <a:lnTo>
                    <a:pt x="135" y="449"/>
                  </a:lnTo>
                  <a:lnTo>
                    <a:pt x="135" y="449"/>
                  </a:lnTo>
                  <a:lnTo>
                    <a:pt x="135" y="449"/>
                  </a:lnTo>
                  <a:lnTo>
                    <a:pt x="135" y="449"/>
                  </a:lnTo>
                  <a:lnTo>
                    <a:pt x="135" y="452"/>
                  </a:lnTo>
                  <a:lnTo>
                    <a:pt x="135" y="452"/>
                  </a:lnTo>
                  <a:lnTo>
                    <a:pt x="135" y="454"/>
                  </a:lnTo>
                  <a:lnTo>
                    <a:pt x="135" y="454"/>
                  </a:lnTo>
                  <a:lnTo>
                    <a:pt x="137" y="454"/>
                  </a:lnTo>
                  <a:lnTo>
                    <a:pt x="137" y="456"/>
                  </a:lnTo>
                  <a:lnTo>
                    <a:pt x="137" y="456"/>
                  </a:lnTo>
                  <a:lnTo>
                    <a:pt x="137" y="456"/>
                  </a:lnTo>
                  <a:lnTo>
                    <a:pt x="145" y="459"/>
                  </a:lnTo>
                  <a:lnTo>
                    <a:pt x="147" y="459"/>
                  </a:lnTo>
                  <a:lnTo>
                    <a:pt x="147" y="459"/>
                  </a:lnTo>
                  <a:lnTo>
                    <a:pt x="147" y="456"/>
                  </a:lnTo>
                  <a:lnTo>
                    <a:pt x="147" y="456"/>
                  </a:lnTo>
                  <a:lnTo>
                    <a:pt x="147" y="456"/>
                  </a:lnTo>
                  <a:lnTo>
                    <a:pt x="147" y="456"/>
                  </a:lnTo>
                  <a:lnTo>
                    <a:pt x="147" y="456"/>
                  </a:lnTo>
                  <a:lnTo>
                    <a:pt x="147" y="456"/>
                  </a:lnTo>
                  <a:lnTo>
                    <a:pt x="149" y="456"/>
                  </a:lnTo>
                  <a:lnTo>
                    <a:pt x="149" y="459"/>
                  </a:lnTo>
                  <a:lnTo>
                    <a:pt x="149" y="459"/>
                  </a:lnTo>
                  <a:lnTo>
                    <a:pt x="152" y="456"/>
                  </a:lnTo>
                  <a:lnTo>
                    <a:pt x="152" y="456"/>
                  </a:lnTo>
                  <a:lnTo>
                    <a:pt x="152" y="454"/>
                  </a:lnTo>
                  <a:lnTo>
                    <a:pt x="152" y="454"/>
                  </a:lnTo>
                  <a:lnTo>
                    <a:pt x="154" y="452"/>
                  </a:lnTo>
                  <a:lnTo>
                    <a:pt x="154" y="452"/>
                  </a:lnTo>
                  <a:lnTo>
                    <a:pt x="154" y="452"/>
                  </a:lnTo>
                  <a:lnTo>
                    <a:pt x="154" y="452"/>
                  </a:lnTo>
                  <a:lnTo>
                    <a:pt x="156" y="452"/>
                  </a:lnTo>
                  <a:lnTo>
                    <a:pt x="156" y="452"/>
                  </a:lnTo>
                  <a:lnTo>
                    <a:pt x="156" y="452"/>
                  </a:lnTo>
                  <a:lnTo>
                    <a:pt x="159" y="452"/>
                  </a:lnTo>
                  <a:lnTo>
                    <a:pt x="159" y="452"/>
                  </a:lnTo>
                  <a:lnTo>
                    <a:pt x="159" y="452"/>
                  </a:lnTo>
                  <a:lnTo>
                    <a:pt x="156" y="452"/>
                  </a:lnTo>
                  <a:lnTo>
                    <a:pt x="156" y="454"/>
                  </a:lnTo>
                  <a:lnTo>
                    <a:pt x="154" y="454"/>
                  </a:lnTo>
                  <a:lnTo>
                    <a:pt x="154" y="454"/>
                  </a:lnTo>
                  <a:lnTo>
                    <a:pt x="154" y="454"/>
                  </a:lnTo>
                  <a:lnTo>
                    <a:pt x="154" y="454"/>
                  </a:lnTo>
                  <a:lnTo>
                    <a:pt x="152" y="454"/>
                  </a:lnTo>
                  <a:lnTo>
                    <a:pt x="154" y="456"/>
                  </a:lnTo>
                  <a:lnTo>
                    <a:pt x="154" y="456"/>
                  </a:lnTo>
                  <a:lnTo>
                    <a:pt x="154" y="456"/>
                  </a:lnTo>
                  <a:lnTo>
                    <a:pt x="154" y="459"/>
                  </a:lnTo>
                  <a:lnTo>
                    <a:pt x="156" y="459"/>
                  </a:lnTo>
                  <a:lnTo>
                    <a:pt x="154" y="459"/>
                  </a:lnTo>
                  <a:lnTo>
                    <a:pt x="154" y="459"/>
                  </a:lnTo>
                  <a:lnTo>
                    <a:pt x="154" y="459"/>
                  </a:lnTo>
                  <a:lnTo>
                    <a:pt x="152" y="459"/>
                  </a:lnTo>
                  <a:lnTo>
                    <a:pt x="152" y="459"/>
                  </a:lnTo>
                  <a:lnTo>
                    <a:pt x="152" y="459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59"/>
                  </a:lnTo>
                  <a:lnTo>
                    <a:pt x="147" y="461"/>
                  </a:lnTo>
                  <a:lnTo>
                    <a:pt x="145" y="461"/>
                  </a:lnTo>
                  <a:lnTo>
                    <a:pt x="142" y="461"/>
                  </a:lnTo>
                  <a:lnTo>
                    <a:pt x="142" y="461"/>
                  </a:lnTo>
                  <a:lnTo>
                    <a:pt x="145" y="466"/>
                  </a:lnTo>
                  <a:lnTo>
                    <a:pt x="145" y="468"/>
                  </a:lnTo>
                  <a:lnTo>
                    <a:pt x="145" y="470"/>
                  </a:lnTo>
                  <a:lnTo>
                    <a:pt x="145" y="470"/>
                  </a:lnTo>
                  <a:lnTo>
                    <a:pt x="145" y="470"/>
                  </a:lnTo>
                  <a:lnTo>
                    <a:pt x="145" y="470"/>
                  </a:lnTo>
                  <a:lnTo>
                    <a:pt x="147" y="470"/>
                  </a:lnTo>
                  <a:lnTo>
                    <a:pt x="147" y="470"/>
                  </a:lnTo>
                  <a:lnTo>
                    <a:pt x="147" y="470"/>
                  </a:lnTo>
                  <a:lnTo>
                    <a:pt x="147" y="470"/>
                  </a:lnTo>
                  <a:lnTo>
                    <a:pt x="149" y="470"/>
                  </a:lnTo>
                  <a:lnTo>
                    <a:pt x="149" y="470"/>
                  </a:lnTo>
                  <a:lnTo>
                    <a:pt x="149" y="470"/>
                  </a:lnTo>
                  <a:lnTo>
                    <a:pt x="149" y="470"/>
                  </a:lnTo>
                  <a:lnTo>
                    <a:pt x="149" y="470"/>
                  </a:lnTo>
                  <a:lnTo>
                    <a:pt x="152" y="473"/>
                  </a:lnTo>
                  <a:lnTo>
                    <a:pt x="149" y="470"/>
                  </a:lnTo>
                  <a:lnTo>
                    <a:pt x="149" y="470"/>
                  </a:lnTo>
                  <a:lnTo>
                    <a:pt x="149" y="473"/>
                  </a:lnTo>
                  <a:lnTo>
                    <a:pt x="149" y="475"/>
                  </a:lnTo>
                  <a:lnTo>
                    <a:pt x="149" y="475"/>
                  </a:lnTo>
                  <a:lnTo>
                    <a:pt x="149" y="473"/>
                  </a:lnTo>
                  <a:lnTo>
                    <a:pt x="147" y="473"/>
                  </a:lnTo>
                  <a:lnTo>
                    <a:pt x="147" y="473"/>
                  </a:lnTo>
                  <a:lnTo>
                    <a:pt x="147" y="473"/>
                  </a:lnTo>
                  <a:lnTo>
                    <a:pt x="145" y="473"/>
                  </a:lnTo>
                  <a:lnTo>
                    <a:pt x="145" y="473"/>
                  </a:lnTo>
                  <a:lnTo>
                    <a:pt x="145" y="473"/>
                  </a:lnTo>
                  <a:lnTo>
                    <a:pt x="145" y="475"/>
                  </a:lnTo>
                  <a:lnTo>
                    <a:pt x="147" y="475"/>
                  </a:lnTo>
                  <a:lnTo>
                    <a:pt x="147" y="475"/>
                  </a:lnTo>
                  <a:lnTo>
                    <a:pt x="147" y="475"/>
                  </a:lnTo>
                  <a:lnTo>
                    <a:pt x="147" y="478"/>
                  </a:lnTo>
                  <a:lnTo>
                    <a:pt x="147" y="478"/>
                  </a:lnTo>
                  <a:lnTo>
                    <a:pt x="147" y="480"/>
                  </a:lnTo>
                  <a:lnTo>
                    <a:pt x="147" y="482"/>
                  </a:lnTo>
                  <a:lnTo>
                    <a:pt x="149" y="485"/>
                  </a:lnTo>
                  <a:lnTo>
                    <a:pt x="152" y="487"/>
                  </a:lnTo>
                  <a:lnTo>
                    <a:pt x="152" y="489"/>
                  </a:lnTo>
                  <a:lnTo>
                    <a:pt x="149" y="487"/>
                  </a:lnTo>
                  <a:lnTo>
                    <a:pt x="149" y="489"/>
                  </a:lnTo>
                  <a:lnTo>
                    <a:pt x="152" y="492"/>
                  </a:lnTo>
                  <a:lnTo>
                    <a:pt x="152" y="492"/>
                  </a:lnTo>
                  <a:lnTo>
                    <a:pt x="152" y="492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54" y="494"/>
                  </a:lnTo>
                  <a:lnTo>
                    <a:pt x="154" y="497"/>
                  </a:lnTo>
                  <a:lnTo>
                    <a:pt x="156" y="499"/>
                  </a:lnTo>
                  <a:lnTo>
                    <a:pt x="161" y="504"/>
                  </a:lnTo>
                  <a:lnTo>
                    <a:pt x="161" y="504"/>
                  </a:lnTo>
                  <a:lnTo>
                    <a:pt x="163" y="506"/>
                  </a:lnTo>
                  <a:lnTo>
                    <a:pt x="163" y="506"/>
                  </a:lnTo>
                  <a:lnTo>
                    <a:pt x="163" y="506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6" y="508"/>
                  </a:lnTo>
                  <a:lnTo>
                    <a:pt x="168" y="511"/>
                  </a:lnTo>
                  <a:lnTo>
                    <a:pt x="168" y="511"/>
                  </a:lnTo>
                  <a:lnTo>
                    <a:pt x="171" y="511"/>
                  </a:lnTo>
                  <a:lnTo>
                    <a:pt x="171" y="511"/>
                  </a:lnTo>
                  <a:lnTo>
                    <a:pt x="171" y="511"/>
                  </a:lnTo>
                  <a:lnTo>
                    <a:pt x="171" y="508"/>
                  </a:lnTo>
                  <a:lnTo>
                    <a:pt x="171" y="511"/>
                  </a:lnTo>
                  <a:lnTo>
                    <a:pt x="171" y="511"/>
                  </a:lnTo>
                  <a:lnTo>
                    <a:pt x="171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3" y="513"/>
                  </a:lnTo>
                  <a:lnTo>
                    <a:pt x="173" y="515"/>
                  </a:lnTo>
                  <a:lnTo>
                    <a:pt x="175" y="515"/>
                  </a:lnTo>
                  <a:lnTo>
                    <a:pt x="175" y="515"/>
                  </a:lnTo>
                  <a:lnTo>
                    <a:pt x="175" y="515"/>
                  </a:lnTo>
                  <a:lnTo>
                    <a:pt x="175" y="513"/>
                  </a:lnTo>
                  <a:lnTo>
                    <a:pt x="175" y="511"/>
                  </a:lnTo>
                  <a:lnTo>
                    <a:pt x="175" y="513"/>
                  </a:lnTo>
                  <a:lnTo>
                    <a:pt x="175" y="513"/>
                  </a:lnTo>
                  <a:lnTo>
                    <a:pt x="178" y="511"/>
                  </a:lnTo>
                  <a:lnTo>
                    <a:pt x="178" y="511"/>
                  </a:lnTo>
                  <a:lnTo>
                    <a:pt x="178" y="511"/>
                  </a:lnTo>
                  <a:lnTo>
                    <a:pt x="178" y="513"/>
                  </a:lnTo>
                  <a:lnTo>
                    <a:pt x="178" y="513"/>
                  </a:lnTo>
                  <a:lnTo>
                    <a:pt x="178" y="513"/>
                  </a:lnTo>
                  <a:lnTo>
                    <a:pt x="178" y="513"/>
                  </a:lnTo>
                  <a:lnTo>
                    <a:pt x="178" y="513"/>
                  </a:lnTo>
                  <a:lnTo>
                    <a:pt x="178" y="515"/>
                  </a:lnTo>
                  <a:lnTo>
                    <a:pt x="178" y="515"/>
                  </a:lnTo>
                  <a:lnTo>
                    <a:pt x="180" y="515"/>
                  </a:lnTo>
                  <a:lnTo>
                    <a:pt x="180" y="515"/>
                  </a:lnTo>
                  <a:lnTo>
                    <a:pt x="180" y="518"/>
                  </a:lnTo>
                  <a:lnTo>
                    <a:pt x="180" y="518"/>
                  </a:lnTo>
                  <a:lnTo>
                    <a:pt x="182" y="515"/>
                  </a:lnTo>
                  <a:lnTo>
                    <a:pt x="180" y="515"/>
                  </a:lnTo>
                  <a:lnTo>
                    <a:pt x="180" y="515"/>
                  </a:lnTo>
                  <a:lnTo>
                    <a:pt x="180" y="513"/>
                  </a:lnTo>
                  <a:lnTo>
                    <a:pt x="180" y="513"/>
                  </a:lnTo>
                  <a:lnTo>
                    <a:pt x="180" y="513"/>
                  </a:lnTo>
                  <a:lnTo>
                    <a:pt x="180" y="513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0" y="511"/>
                  </a:lnTo>
                  <a:lnTo>
                    <a:pt x="182" y="511"/>
                  </a:lnTo>
                  <a:lnTo>
                    <a:pt x="182" y="511"/>
                  </a:lnTo>
                  <a:lnTo>
                    <a:pt x="182" y="511"/>
                  </a:lnTo>
                  <a:lnTo>
                    <a:pt x="182" y="513"/>
                  </a:lnTo>
                  <a:lnTo>
                    <a:pt x="182" y="513"/>
                  </a:lnTo>
                  <a:lnTo>
                    <a:pt x="182" y="513"/>
                  </a:lnTo>
                  <a:lnTo>
                    <a:pt x="182" y="513"/>
                  </a:lnTo>
                  <a:lnTo>
                    <a:pt x="182" y="513"/>
                  </a:lnTo>
                  <a:lnTo>
                    <a:pt x="182" y="513"/>
                  </a:lnTo>
                  <a:lnTo>
                    <a:pt x="182" y="515"/>
                  </a:lnTo>
                  <a:lnTo>
                    <a:pt x="182" y="515"/>
                  </a:lnTo>
                  <a:lnTo>
                    <a:pt x="182" y="518"/>
                  </a:lnTo>
                  <a:lnTo>
                    <a:pt x="182" y="518"/>
                  </a:lnTo>
                  <a:lnTo>
                    <a:pt x="182" y="518"/>
                  </a:lnTo>
                  <a:lnTo>
                    <a:pt x="185" y="518"/>
                  </a:lnTo>
                  <a:lnTo>
                    <a:pt x="185" y="518"/>
                  </a:lnTo>
                  <a:lnTo>
                    <a:pt x="185" y="518"/>
                  </a:lnTo>
                  <a:lnTo>
                    <a:pt x="185" y="518"/>
                  </a:lnTo>
                  <a:lnTo>
                    <a:pt x="185" y="518"/>
                  </a:lnTo>
                  <a:lnTo>
                    <a:pt x="187" y="518"/>
                  </a:lnTo>
                  <a:lnTo>
                    <a:pt x="189" y="518"/>
                  </a:lnTo>
                  <a:lnTo>
                    <a:pt x="189" y="518"/>
                  </a:lnTo>
                  <a:lnTo>
                    <a:pt x="189" y="515"/>
                  </a:lnTo>
                  <a:lnTo>
                    <a:pt x="189" y="515"/>
                  </a:lnTo>
                  <a:lnTo>
                    <a:pt x="187" y="518"/>
                  </a:lnTo>
                  <a:lnTo>
                    <a:pt x="187" y="515"/>
                  </a:lnTo>
                  <a:lnTo>
                    <a:pt x="189" y="515"/>
                  </a:lnTo>
                  <a:lnTo>
                    <a:pt x="189" y="515"/>
                  </a:lnTo>
                  <a:lnTo>
                    <a:pt x="189" y="515"/>
                  </a:lnTo>
                  <a:lnTo>
                    <a:pt x="189" y="515"/>
                  </a:lnTo>
                  <a:lnTo>
                    <a:pt x="189" y="513"/>
                  </a:lnTo>
                  <a:lnTo>
                    <a:pt x="189" y="513"/>
                  </a:lnTo>
                  <a:lnTo>
                    <a:pt x="189" y="511"/>
                  </a:lnTo>
                  <a:lnTo>
                    <a:pt x="189" y="511"/>
                  </a:lnTo>
                  <a:lnTo>
                    <a:pt x="189" y="508"/>
                  </a:lnTo>
                  <a:lnTo>
                    <a:pt x="189" y="508"/>
                  </a:lnTo>
                  <a:lnTo>
                    <a:pt x="189" y="511"/>
                  </a:lnTo>
                  <a:lnTo>
                    <a:pt x="189" y="511"/>
                  </a:lnTo>
                  <a:lnTo>
                    <a:pt x="192" y="511"/>
                  </a:lnTo>
                  <a:lnTo>
                    <a:pt x="192" y="511"/>
                  </a:lnTo>
                  <a:lnTo>
                    <a:pt x="189" y="508"/>
                  </a:lnTo>
                  <a:lnTo>
                    <a:pt x="189" y="508"/>
                  </a:lnTo>
                  <a:lnTo>
                    <a:pt x="189" y="506"/>
                  </a:lnTo>
                  <a:lnTo>
                    <a:pt x="192" y="506"/>
                  </a:lnTo>
                  <a:lnTo>
                    <a:pt x="192" y="508"/>
                  </a:lnTo>
                  <a:lnTo>
                    <a:pt x="192" y="511"/>
                  </a:lnTo>
                  <a:lnTo>
                    <a:pt x="194" y="511"/>
                  </a:lnTo>
                  <a:lnTo>
                    <a:pt x="194" y="508"/>
                  </a:lnTo>
                  <a:lnTo>
                    <a:pt x="194" y="508"/>
                  </a:lnTo>
                  <a:lnTo>
                    <a:pt x="194" y="508"/>
                  </a:lnTo>
                  <a:lnTo>
                    <a:pt x="197" y="511"/>
                  </a:lnTo>
                  <a:lnTo>
                    <a:pt x="192" y="513"/>
                  </a:lnTo>
                  <a:lnTo>
                    <a:pt x="192" y="515"/>
                  </a:lnTo>
                  <a:lnTo>
                    <a:pt x="192" y="518"/>
                  </a:lnTo>
                  <a:lnTo>
                    <a:pt x="194" y="518"/>
                  </a:lnTo>
                  <a:lnTo>
                    <a:pt x="197" y="518"/>
                  </a:lnTo>
                  <a:lnTo>
                    <a:pt x="197" y="515"/>
                  </a:lnTo>
                  <a:lnTo>
                    <a:pt x="199" y="515"/>
                  </a:lnTo>
                  <a:lnTo>
                    <a:pt x="199" y="515"/>
                  </a:lnTo>
                  <a:lnTo>
                    <a:pt x="199" y="515"/>
                  </a:lnTo>
                  <a:lnTo>
                    <a:pt x="199" y="515"/>
                  </a:lnTo>
                  <a:lnTo>
                    <a:pt x="201" y="515"/>
                  </a:lnTo>
                  <a:lnTo>
                    <a:pt x="201" y="515"/>
                  </a:lnTo>
                  <a:lnTo>
                    <a:pt x="201" y="515"/>
                  </a:lnTo>
                  <a:lnTo>
                    <a:pt x="206" y="515"/>
                  </a:lnTo>
                  <a:lnTo>
                    <a:pt x="208" y="515"/>
                  </a:lnTo>
                  <a:lnTo>
                    <a:pt x="208" y="513"/>
                  </a:lnTo>
                  <a:lnTo>
                    <a:pt x="208" y="511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6" y="506"/>
                  </a:lnTo>
                  <a:lnTo>
                    <a:pt x="208" y="506"/>
                  </a:lnTo>
                  <a:lnTo>
                    <a:pt x="211" y="506"/>
                  </a:lnTo>
                  <a:lnTo>
                    <a:pt x="211" y="508"/>
                  </a:lnTo>
                  <a:lnTo>
                    <a:pt x="211" y="511"/>
                  </a:lnTo>
                  <a:lnTo>
                    <a:pt x="211" y="513"/>
                  </a:lnTo>
                  <a:lnTo>
                    <a:pt x="211" y="515"/>
                  </a:lnTo>
                  <a:lnTo>
                    <a:pt x="211" y="515"/>
                  </a:lnTo>
                  <a:lnTo>
                    <a:pt x="213" y="515"/>
                  </a:lnTo>
                  <a:lnTo>
                    <a:pt x="213" y="515"/>
                  </a:lnTo>
                  <a:lnTo>
                    <a:pt x="215" y="515"/>
                  </a:lnTo>
                  <a:lnTo>
                    <a:pt x="215" y="515"/>
                  </a:lnTo>
                  <a:lnTo>
                    <a:pt x="215" y="513"/>
                  </a:lnTo>
                  <a:lnTo>
                    <a:pt x="215" y="511"/>
                  </a:lnTo>
                  <a:lnTo>
                    <a:pt x="213" y="511"/>
                  </a:lnTo>
                  <a:lnTo>
                    <a:pt x="213" y="511"/>
                  </a:lnTo>
                  <a:lnTo>
                    <a:pt x="213" y="508"/>
                  </a:lnTo>
                  <a:lnTo>
                    <a:pt x="213" y="506"/>
                  </a:lnTo>
                  <a:lnTo>
                    <a:pt x="213" y="506"/>
                  </a:lnTo>
                  <a:lnTo>
                    <a:pt x="213" y="506"/>
                  </a:lnTo>
                  <a:lnTo>
                    <a:pt x="213" y="506"/>
                  </a:lnTo>
                  <a:lnTo>
                    <a:pt x="213" y="504"/>
                  </a:lnTo>
                  <a:lnTo>
                    <a:pt x="213" y="504"/>
                  </a:lnTo>
                  <a:lnTo>
                    <a:pt x="213" y="506"/>
                  </a:lnTo>
                  <a:lnTo>
                    <a:pt x="213" y="508"/>
                  </a:lnTo>
                  <a:lnTo>
                    <a:pt x="215" y="508"/>
                  </a:lnTo>
                  <a:lnTo>
                    <a:pt x="215" y="511"/>
                  </a:lnTo>
                  <a:lnTo>
                    <a:pt x="215" y="511"/>
                  </a:lnTo>
                  <a:lnTo>
                    <a:pt x="215" y="508"/>
                  </a:lnTo>
                  <a:lnTo>
                    <a:pt x="215" y="508"/>
                  </a:lnTo>
                  <a:lnTo>
                    <a:pt x="215" y="506"/>
                  </a:lnTo>
                  <a:lnTo>
                    <a:pt x="215" y="504"/>
                  </a:lnTo>
                  <a:lnTo>
                    <a:pt x="215" y="501"/>
                  </a:lnTo>
                  <a:lnTo>
                    <a:pt x="218" y="501"/>
                  </a:lnTo>
                  <a:lnTo>
                    <a:pt x="218" y="501"/>
                  </a:lnTo>
                  <a:lnTo>
                    <a:pt x="218" y="504"/>
                  </a:lnTo>
                  <a:lnTo>
                    <a:pt x="215" y="506"/>
                  </a:lnTo>
                  <a:lnTo>
                    <a:pt x="215" y="506"/>
                  </a:lnTo>
                  <a:lnTo>
                    <a:pt x="215" y="508"/>
                  </a:lnTo>
                  <a:lnTo>
                    <a:pt x="215" y="508"/>
                  </a:lnTo>
                  <a:lnTo>
                    <a:pt x="215" y="508"/>
                  </a:lnTo>
                  <a:lnTo>
                    <a:pt x="215" y="508"/>
                  </a:lnTo>
                  <a:lnTo>
                    <a:pt x="215" y="511"/>
                  </a:lnTo>
                  <a:lnTo>
                    <a:pt x="215" y="511"/>
                  </a:lnTo>
                  <a:lnTo>
                    <a:pt x="215" y="513"/>
                  </a:lnTo>
                  <a:lnTo>
                    <a:pt x="215" y="513"/>
                  </a:lnTo>
                  <a:lnTo>
                    <a:pt x="218" y="515"/>
                  </a:lnTo>
                  <a:lnTo>
                    <a:pt x="220" y="515"/>
                  </a:lnTo>
                  <a:lnTo>
                    <a:pt x="220" y="515"/>
                  </a:lnTo>
                  <a:lnTo>
                    <a:pt x="223" y="515"/>
                  </a:lnTo>
                  <a:lnTo>
                    <a:pt x="225" y="513"/>
                  </a:lnTo>
                  <a:lnTo>
                    <a:pt x="223" y="513"/>
                  </a:lnTo>
                  <a:lnTo>
                    <a:pt x="223" y="511"/>
                  </a:lnTo>
                  <a:lnTo>
                    <a:pt x="223" y="511"/>
                  </a:lnTo>
                  <a:lnTo>
                    <a:pt x="223" y="511"/>
                  </a:lnTo>
                  <a:lnTo>
                    <a:pt x="220" y="508"/>
                  </a:lnTo>
                  <a:lnTo>
                    <a:pt x="220" y="504"/>
                  </a:lnTo>
                  <a:lnTo>
                    <a:pt x="220" y="501"/>
                  </a:lnTo>
                  <a:lnTo>
                    <a:pt x="220" y="501"/>
                  </a:lnTo>
                  <a:lnTo>
                    <a:pt x="223" y="501"/>
                  </a:lnTo>
                  <a:lnTo>
                    <a:pt x="220" y="499"/>
                  </a:lnTo>
                  <a:lnTo>
                    <a:pt x="220" y="499"/>
                  </a:lnTo>
                  <a:lnTo>
                    <a:pt x="220" y="499"/>
                  </a:lnTo>
                  <a:lnTo>
                    <a:pt x="220" y="497"/>
                  </a:lnTo>
                  <a:lnTo>
                    <a:pt x="218" y="497"/>
                  </a:lnTo>
                  <a:lnTo>
                    <a:pt x="218" y="494"/>
                  </a:lnTo>
                  <a:lnTo>
                    <a:pt x="218" y="492"/>
                  </a:lnTo>
                  <a:lnTo>
                    <a:pt x="218" y="492"/>
                  </a:lnTo>
                  <a:lnTo>
                    <a:pt x="218" y="492"/>
                  </a:lnTo>
                  <a:lnTo>
                    <a:pt x="215" y="492"/>
                  </a:lnTo>
                  <a:lnTo>
                    <a:pt x="215" y="489"/>
                  </a:lnTo>
                  <a:lnTo>
                    <a:pt x="215" y="489"/>
                  </a:lnTo>
                  <a:lnTo>
                    <a:pt x="215" y="489"/>
                  </a:lnTo>
                  <a:lnTo>
                    <a:pt x="215" y="489"/>
                  </a:lnTo>
                  <a:lnTo>
                    <a:pt x="218" y="489"/>
                  </a:lnTo>
                  <a:lnTo>
                    <a:pt x="218" y="489"/>
                  </a:lnTo>
                  <a:lnTo>
                    <a:pt x="218" y="489"/>
                  </a:lnTo>
                  <a:lnTo>
                    <a:pt x="218" y="489"/>
                  </a:lnTo>
                  <a:lnTo>
                    <a:pt x="218" y="489"/>
                  </a:lnTo>
                  <a:lnTo>
                    <a:pt x="218" y="489"/>
                  </a:lnTo>
                  <a:lnTo>
                    <a:pt x="220" y="489"/>
                  </a:lnTo>
                  <a:lnTo>
                    <a:pt x="220" y="489"/>
                  </a:lnTo>
                  <a:lnTo>
                    <a:pt x="220" y="489"/>
                  </a:lnTo>
                  <a:lnTo>
                    <a:pt x="220" y="489"/>
                  </a:lnTo>
                  <a:lnTo>
                    <a:pt x="218" y="492"/>
                  </a:lnTo>
                  <a:lnTo>
                    <a:pt x="218" y="492"/>
                  </a:lnTo>
                  <a:lnTo>
                    <a:pt x="218" y="494"/>
                  </a:lnTo>
                  <a:lnTo>
                    <a:pt x="220" y="497"/>
                  </a:lnTo>
                  <a:lnTo>
                    <a:pt x="220" y="499"/>
                  </a:lnTo>
                  <a:lnTo>
                    <a:pt x="223" y="499"/>
                  </a:lnTo>
                  <a:lnTo>
                    <a:pt x="223" y="499"/>
                  </a:lnTo>
                  <a:lnTo>
                    <a:pt x="223" y="501"/>
                  </a:lnTo>
                  <a:lnTo>
                    <a:pt x="223" y="501"/>
                  </a:lnTo>
                  <a:lnTo>
                    <a:pt x="223" y="501"/>
                  </a:lnTo>
                  <a:lnTo>
                    <a:pt x="223" y="501"/>
                  </a:lnTo>
                  <a:lnTo>
                    <a:pt x="223" y="501"/>
                  </a:lnTo>
                  <a:lnTo>
                    <a:pt x="223" y="504"/>
                  </a:lnTo>
                  <a:lnTo>
                    <a:pt x="223" y="504"/>
                  </a:lnTo>
                  <a:lnTo>
                    <a:pt x="223" y="506"/>
                  </a:lnTo>
                  <a:lnTo>
                    <a:pt x="223" y="506"/>
                  </a:lnTo>
                  <a:lnTo>
                    <a:pt x="223" y="508"/>
                  </a:lnTo>
                  <a:lnTo>
                    <a:pt x="225" y="508"/>
                  </a:lnTo>
                  <a:lnTo>
                    <a:pt x="223" y="511"/>
                  </a:lnTo>
                  <a:lnTo>
                    <a:pt x="225" y="511"/>
                  </a:lnTo>
                  <a:lnTo>
                    <a:pt x="225" y="511"/>
                  </a:lnTo>
                  <a:lnTo>
                    <a:pt x="225" y="513"/>
                  </a:lnTo>
                  <a:lnTo>
                    <a:pt x="225" y="511"/>
                  </a:lnTo>
                  <a:lnTo>
                    <a:pt x="227" y="513"/>
                  </a:lnTo>
                  <a:lnTo>
                    <a:pt x="227" y="513"/>
                  </a:lnTo>
                  <a:lnTo>
                    <a:pt x="230" y="513"/>
                  </a:lnTo>
                  <a:lnTo>
                    <a:pt x="230" y="513"/>
                  </a:lnTo>
                  <a:lnTo>
                    <a:pt x="230" y="513"/>
                  </a:lnTo>
                  <a:lnTo>
                    <a:pt x="230" y="513"/>
                  </a:lnTo>
                  <a:lnTo>
                    <a:pt x="230" y="513"/>
                  </a:lnTo>
                  <a:lnTo>
                    <a:pt x="232" y="513"/>
                  </a:lnTo>
                  <a:lnTo>
                    <a:pt x="232" y="513"/>
                  </a:lnTo>
                  <a:lnTo>
                    <a:pt x="232" y="513"/>
                  </a:lnTo>
                  <a:lnTo>
                    <a:pt x="232" y="513"/>
                  </a:lnTo>
                  <a:lnTo>
                    <a:pt x="232" y="511"/>
                  </a:lnTo>
                  <a:lnTo>
                    <a:pt x="232" y="511"/>
                  </a:lnTo>
                  <a:lnTo>
                    <a:pt x="230" y="506"/>
                  </a:lnTo>
                  <a:lnTo>
                    <a:pt x="230" y="506"/>
                  </a:lnTo>
                  <a:lnTo>
                    <a:pt x="230" y="501"/>
                  </a:lnTo>
                  <a:lnTo>
                    <a:pt x="230" y="501"/>
                  </a:lnTo>
                  <a:lnTo>
                    <a:pt x="230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501"/>
                  </a:lnTo>
                  <a:lnTo>
                    <a:pt x="227" y="499"/>
                  </a:lnTo>
                  <a:lnTo>
                    <a:pt x="227" y="499"/>
                  </a:lnTo>
                  <a:lnTo>
                    <a:pt x="227" y="499"/>
                  </a:lnTo>
                  <a:lnTo>
                    <a:pt x="225" y="497"/>
                  </a:lnTo>
                  <a:lnTo>
                    <a:pt x="225" y="497"/>
                  </a:lnTo>
                  <a:lnTo>
                    <a:pt x="227" y="499"/>
                  </a:lnTo>
                  <a:lnTo>
                    <a:pt x="227" y="499"/>
                  </a:lnTo>
                  <a:lnTo>
                    <a:pt x="227" y="499"/>
                  </a:lnTo>
                  <a:lnTo>
                    <a:pt x="230" y="499"/>
                  </a:lnTo>
                  <a:lnTo>
                    <a:pt x="230" y="499"/>
                  </a:lnTo>
                  <a:lnTo>
                    <a:pt x="230" y="501"/>
                  </a:lnTo>
                  <a:lnTo>
                    <a:pt x="230" y="501"/>
                  </a:lnTo>
                  <a:lnTo>
                    <a:pt x="230" y="501"/>
                  </a:lnTo>
                  <a:lnTo>
                    <a:pt x="230" y="501"/>
                  </a:lnTo>
                  <a:lnTo>
                    <a:pt x="230" y="497"/>
                  </a:lnTo>
                  <a:lnTo>
                    <a:pt x="230" y="497"/>
                  </a:lnTo>
                  <a:lnTo>
                    <a:pt x="230" y="497"/>
                  </a:lnTo>
                  <a:lnTo>
                    <a:pt x="230" y="494"/>
                  </a:lnTo>
                  <a:lnTo>
                    <a:pt x="230" y="494"/>
                  </a:lnTo>
                  <a:lnTo>
                    <a:pt x="230" y="494"/>
                  </a:lnTo>
                  <a:lnTo>
                    <a:pt x="230" y="497"/>
                  </a:lnTo>
                  <a:lnTo>
                    <a:pt x="230" y="497"/>
                  </a:lnTo>
                  <a:lnTo>
                    <a:pt x="232" y="494"/>
                  </a:lnTo>
                  <a:lnTo>
                    <a:pt x="232" y="494"/>
                  </a:lnTo>
                  <a:lnTo>
                    <a:pt x="232" y="497"/>
                  </a:lnTo>
                  <a:lnTo>
                    <a:pt x="232" y="497"/>
                  </a:lnTo>
                  <a:lnTo>
                    <a:pt x="232" y="499"/>
                  </a:lnTo>
                  <a:lnTo>
                    <a:pt x="234" y="499"/>
                  </a:lnTo>
                  <a:lnTo>
                    <a:pt x="234" y="499"/>
                  </a:lnTo>
                  <a:lnTo>
                    <a:pt x="232" y="499"/>
                  </a:lnTo>
                  <a:lnTo>
                    <a:pt x="232" y="499"/>
                  </a:lnTo>
                  <a:lnTo>
                    <a:pt x="232" y="499"/>
                  </a:lnTo>
                  <a:lnTo>
                    <a:pt x="232" y="501"/>
                  </a:lnTo>
                  <a:lnTo>
                    <a:pt x="232" y="501"/>
                  </a:lnTo>
                  <a:lnTo>
                    <a:pt x="232" y="501"/>
                  </a:lnTo>
                  <a:lnTo>
                    <a:pt x="232" y="501"/>
                  </a:lnTo>
                  <a:lnTo>
                    <a:pt x="232" y="504"/>
                  </a:lnTo>
                  <a:lnTo>
                    <a:pt x="232" y="504"/>
                  </a:lnTo>
                  <a:lnTo>
                    <a:pt x="232" y="506"/>
                  </a:lnTo>
                  <a:lnTo>
                    <a:pt x="232" y="508"/>
                  </a:lnTo>
                  <a:lnTo>
                    <a:pt x="234" y="511"/>
                  </a:lnTo>
                  <a:lnTo>
                    <a:pt x="234" y="511"/>
                  </a:lnTo>
                  <a:lnTo>
                    <a:pt x="234" y="508"/>
                  </a:lnTo>
                  <a:lnTo>
                    <a:pt x="234" y="508"/>
                  </a:lnTo>
                  <a:lnTo>
                    <a:pt x="234" y="508"/>
                  </a:lnTo>
                  <a:lnTo>
                    <a:pt x="234" y="506"/>
                  </a:lnTo>
                  <a:lnTo>
                    <a:pt x="234" y="506"/>
                  </a:lnTo>
                  <a:lnTo>
                    <a:pt x="234" y="506"/>
                  </a:lnTo>
                  <a:lnTo>
                    <a:pt x="234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7" y="508"/>
                  </a:lnTo>
                  <a:lnTo>
                    <a:pt x="239" y="508"/>
                  </a:lnTo>
                  <a:lnTo>
                    <a:pt x="239" y="508"/>
                  </a:lnTo>
                  <a:lnTo>
                    <a:pt x="242" y="506"/>
                  </a:lnTo>
                  <a:lnTo>
                    <a:pt x="242" y="506"/>
                  </a:lnTo>
                  <a:lnTo>
                    <a:pt x="242" y="504"/>
                  </a:lnTo>
                  <a:lnTo>
                    <a:pt x="239" y="504"/>
                  </a:lnTo>
                  <a:lnTo>
                    <a:pt x="239" y="504"/>
                  </a:lnTo>
                  <a:lnTo>
                    <a:pt x="242" y="501"/>
                  </a:lnTo>
                  <a:lnTo>
                    <a:pt x="239" y="501"/>
                  </a:lnTo>
                  <a:lnTo>
                    <a:pt x="239" y="499"/>
                  </a:lnTo>
                  <a:lnTo>
                    <a:pt x="237" y="499"/>
                  </a:lnTo>
                  <a:lnTo>
                    <a:pt x="237" y="497"/>
                  </a:lnTo>
                  <a:lnTo>
                    <a:pt x="237" y="497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4"/>
                  </a:lnTo>
                  <a:lnTo>
                    <a:pt x="234" y="492"/>
                  </a:lnTo>
                  <a:lnTo>
                    <a:pt x="234" y="492"/>
                  </a:lnTo>
                  <a:lnTo>
                    <a:pt x="237" y="494"/>
                  </a:lnTo>
                  <a:lnTo>
                    <a:pt x="237" y="497"/>
                  </a:lnTo>
                  <a:lnTo>
                    <a:pt x="237" y="497"/>
                  </a:lnTo>
                  <a:lnTo>
                    <a:pt x="237" y="497"/>
                  </a:lnTo>
                  <a:lnTo>
                    <a:pt x="239" y="497"/>
                  </a:lnTo>
                  <a:lnTo>
                    <a:pt x="239" y="497"/>
                  </a:lnTo>
                  <a:lnTo>
                    <a:pt x="239" y="497"/>
                  </a:lnTo>
                  <a:lnTo>
                    <a:pt x="242" y="497"/>
                  </a:lnTo>
                  <a:lnTo>
                    <a:pt x="242" y="497"/>
                  </a:lnTo>
                  <a:lnTo>
                    <a:pt x="242" y="497"/>
                  </a:lnTo>
                  <a:lnTo>
                    <a:pt x="242" y="499"/>
                  </a:lnTo>
                  <a:lnTo>
                    <a:pt x="242" y="501"/>
                  </a:lnTo>
                  <a:lnTo>
                    <a:pt x="244" y="504"/>
                  </a:lnTo>
                  <a:lnTo>
                    <a:pt x="246" y="506"/>
                  </a:lnTo>
                  <a:lnTo>
                    <a:pt x="246" y="506"/>
                  </a:lnTo>
                  <a:lnTo>
                    <a:pt x="249" y="506"/>
                  </a:lnTo>
                  <a:lnTo>
                    <a:pt x="249" y="506"/>
                  </a:lnTo>
                  <a:lnTo>
                    <a:pt x="249" y="504"/>
                  </a:lnTo>
                  <a:lnTo>
                    <a:pt x="249" y="504"/>
                  </a:lnTo>
                  <a:lnTo>
                    <a:pt x="246" y="504"/>
                  </a:lnTo>
                  <a:lnTo>
                    <a:pt x="246" y="504"/>
                  </a:lnTo>
                  <a:lnTo>
                    <a:pt x="246" y="504"/>
                  </a:lnTo>
                  <a:lnTo>
                    <a:pt x="246" y="504"/>
                  </a:lnTo>
                  <a:lnTo>
                    <a:pt x="246" y="504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6" y="501"/>
                  </a:lnTo>
                  <a:lnTo>
                    <a:pt x="249" y="501"/>
                  </a:lnTo>
                  <a:lnTo>
                    <a:pt x="249" y="501"/>
                  </a:lnTo>
                  <a:lnTo>
                    <a:pt x="249" y="501"/>
                  </a:lnTo>
                  <a:lnTo>
                    <a:pt x="249" y="501"/>
                  </a:lnTo>
                  <a:lnTo>
                    <a:pt x="251" y="501"/>
                  </a:lnTo>
                  <a:lnTo>
                    <a:pt x="253" y="501"/>
                  </a:lnTo>
                  <a:lnTo>
                    <a:pt x="253" y="504"/>
                  </a:lnTo>
                  <a:lnTo>
                    <a:pt x="256" y="504"/>
                  </a:lnTo>
                  <a:lnTo>
                    <a:pt x="256" y="501"/>
                  </a:lnTo>
                  <a:lnTo>
                    <a:pt x="256" y="501"/>
                  </a:lnTo>
                  <a:lnTo>
                    <a:pt x="256" y="504"/>
                  </a:lnTo>
                  <a:lnTo>
                    <a:pt x="258" y="504"/>
                  </a:lnTo>
                  <a:lnTo>
                    <a:pt x="258" y="501"/>
                  </a:lnTo>
                  <a:lnTo>
                    <a:pt x="258" y="501"/>
                  </a:lnTo>
                  <a:lnTo>
                    <a:pt x="260" y="501"/>
                  </a:lnTo>
                  <a:lnTo>
                    <a:pt x="260" y="501"/>
                  </a:lnTo>
                  <a:lnTo>
                    <a:pt x="260" y="501"/>
                  </a:lnTo>
                  <a:lnTo>
                    <a:pt x="258" y="499"/>
                  </a:lnTo>
                  <a:lnTo>
                    <a:pt x="258" y="499"/>
                  </a:lnTo>
                  <a:lnTo>
                    <a:pt x="258" y="499"/>
                  </a:lnTo>
                  <a:lnTo>
                    <a:pt x="258" y="499"/>
                  </a:lnTo>
                  <a:lnTo>
                    <a:pt x="258" y="497"/>
                  </a:lnTo>
                  <a:lnTo>
                    <a:pt x="258" y="497"/>
                  </a:lnTo>
                  <a:lnTo>
                    <a:pt x="258" y="497"/>
                  </a:lnTo>
                  <a:lnTo>
                    <a:pt x="260" y="497"/>
                  </a:lnTo>
                  <a:lnTo>
                    <a:pt x="260" y="497"/>
                  </a:lnTo>
                  <a:lnTo>
                    <a:pt x="260" y="494"/>
                  </a:lnTo>
                  <a:lnTo>
                    <a:pt x="260" y="494"/>
                  </a:lnTo>
                  <a:lnTo>
                    <a:pt x="260" y="497"/>
                  </a:lnTo>
                  <a:lnTo>
                    <a:pt x="260" y="499"/>
                  </a:lnTo>
                  <a:lnTo>
                    <a:pt x="260" y="499"/>
                  </a:lnTo>
                  <a:lnTo>
                    <a:pt x="260" y="501"/>
                  </a:lnTo>
                  <a:lnTo>
                    <a:pt x="260" y="501"/>
                  </a:lnTo>
                  <a:lnTo>
                    <a:pt x="260" y="501"/>
                  </a:lnTo>
                  <a:lnTo>
                    <a:pt x="260" y="501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3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4"/>
                  </a:lnTo>
                  <a:lnTo>
                    <a:pt x="260" y="506"/>
                  </a:lnTo>
                  <a:lnTo>
                    <a:pt x="265" y="506"/>
                  </a:lnTo>
                  <a:lnTo>
                    <a:pt x="268" y="506"/>
                  </a:lnTo>
                  <a:lnTo>
                    <a:pt x="268" y="506"/>
                  </a:lnTo>
                  <a:lnTo>
                    <a:pt x="270" y="506"/>
                  </a:lnTo>
                  <a:lnTo>
                    <a:pt x="270" y="506"/>
                  </a:lnTo>
                  <a:lnTo>
                    <a:pt x="272" y="506"/>
                  </a:lnTo>
                  <a:lnTo>
                    <a:pt x="272" y="506"/>
                  </a:lnTo>
                  <a:lnTo>
                    <a:pt x="270" y="506"/>
                  </a:lnTo>
                  <a:lnTo>
                    <a:pt x="270" y="506"/>
                  </a:lnTo>
                  <a:lnTo>
                    <a:pt x="270" y="506"/>
                  </a:lnTo>
                  <a:lnTo>
                    <a:pt x="270" y="506"/>
                  </a:lnTo>
                  <a:lnTo>
                    <a:pt x="270" y="504"/>
                  </a:lnTo>
                  <a:lnTo>
                    <a:pt x="272" y="506"/>
                  </a:lnTo>
                  <a:lnTo>
                    <a:pt x="272" y="506"/>
                  </a:lnTo>
                  <a:lnTo>
                    <a:pt x="282" y="504"/>
                  </a:lnTo>
                  <a:lnTo>
                    <a:pt x="284" y="504"/>
                  </a:lnTo>
                  <a:lnTo>
                    <a:pt x="284" y="504"/>
                  </a:lnTo>
                  <a:lnTo>
                    <a:pt x="286" y="504"/>
                  </a:lnTo>
                  <a:lnTo>
                    <a:pt x="286" y="504"/>
                  </a:lnTo>
                  <a:lnTo>
                    <a:pt x="289" y="504"/>
                  </a:lnTo>
                  <a:lnTo>
                    <a:pt x="294" y="504"/>
                  </a:lnTo>
                  <a:lnTo>
                    <a:pt x="298" y="504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1" y="501"/>
                  </a:lnTo>
                  <a:lnTo>
                    <a:pt x="303" y="501"/>
                  </a:lnTo>
                  <a:lnTo>
                    <a:pt x="303" y="501"/>
                  </a:lnTo>
                  <a:lnTo>
                    <a:pt x="303" y="499"/>
                  </a:lnTo>
                  <a:lnTo>
                    <a:pt x="303" y="499"/>
                  </a:lnTo>
                  <a:lnTo>
                    <a:pt x="303" y="499"/>
                  </a:lnTo>
                  <a:lnTo>
                    <a:pt x="303" y="497"/>
                  </a:lnTo>
                  <a:lnTo>
                    <a:pt x="303" y="497"/>
                  </a:lnTo>
                  <a:lnTo>
                    <a:pt x="301" y="497"/>
                  </a:lnTo>
                  <a:lnTo>
                    <a:pt x="303" y="497"/>
                  </a:lnTo>
                  <a:lnTo>
                    <a:pt x="303" y="494"/>
                  </a:lnTo>
                  <a:lnTo>
                    <a:pt x="303" y="494"/>
                  </a:lnTo>
                  <a:lnTo>
                    <a:pt x="301" y="494"/>
                  </a:lnTo>
                  <a:lnTo>
                    <a:pt x="301" y="492"/>
                  </a:lnTo>
                  <a:lnTo>
                    <a:pt x="301" y="492"/>
                  </a:lnTo>
                  <a:lnTo>
                    <a:pt x="301" y="492"/>
                  </a:lnTo>
                  <a:lnTo>
                    <a:pt x="298" y="489"/>
                  </a:lnTo>
                  <a:lnTo>
                    <a:pt x="298" y="489"/>
                  </a:lnTo>
                  <a:lnTo>
                    <a:pt x="298" y="489"/>
                  </a:lnTo>
                  <a:lnTo>
                    <a:pt x="298" y="487"/>
                  </a:lnTo>
                  <a:lnTo>
                    <a:pt x="298" y="487"/>
                  </a:lnTo>
                  <a:lnTo>
                    <a:pt x="298" y="485"/>
                  </a:lnTo>
                  <a:lnTo>
                    <a:pt x="296" y="482"/>
                  </a:lnTo>
                  <a:lnTo>
                    <a:pt x="294" y="480"/>
                  </a:lnTo>
                  <a:lnTo>
                    <a:pt x="294" y="480"/>
                  </a:lnTo>
                  <a:lnTo>
                    <a:pt x="294" y="480"/>
                  </a:lnTo>
                  <a:lnTo>
                    <a:pt x="294" y="480"/>
                  </a:lnTo>
                  <a:lnTo>
                    <a:pt x="296" y="480"/>
                  </a:lnTo>
                  <a:lnTo>
                    <a:pt x="296" y="482"/>
                  </a:lnTo>
                  <a:lnTo>
                    <a:pt x="296" y="482"/>
                  </a:lnTo>
                  <a:lnTo>
                    <a:pt x="296" y="482"/>
                  </a:lnTo>
                  <a:lnTo>
                    <a:pt x="298" y="482"/>
                  </a:lnTo>
                  <a:lnTo>
                    <a:pt x="298" y="485"/>
                  </a:lnTo>
                  <a:lnTo>
                    <a:pt x="298" y="485"/>
                  </a:lnTo>
                  <a:lnTo>
                    <a:pt x="298" y="485"/>
                  </a:lnTo>
                  <a:lnTo>
                    <a:pt x="301" y="485"/>
                  </a:lnTo>
                  <a:lnTo>
                    <a:pt x="301" y="487"/>
                  </a:lnTo>
                  <a:lnTo>
                    <a:pt x="301" y="487"/>
                  </a:lnTo>
                  <a:lnTo>
                    <a:pt x="301" y="487"/>
                  </a:lnTo>
                  <a:lnTo>
                    <a:pt x="303" y="487"/>
                  </a:lnTo>
                  <a:lnTo>
                    <a:pt x="303" y="489"/>
                  </a:lnTo>
                  <a:lnTo>
                    <a:pt x="303" y="489"/>
                  </a:lnTo>
                  <a:lnTo>
                    <a:pt x="303" y="489"/>
                  </a:lnTo>
                  <a:lnTo>
                    <a:pt x="303" y="489"/>
                  </a:lnTo>
                  <a:lnTo>
                    <a:pt x="305" y="489"/>
                  </a:lnTo>
                  <a:lnTo>
                    <a:pt x="305" y="489"/>
                  </a:lnTo>
                  <a:lnTo>
                    <a:pt x="308" y="487"/>
                  </a:lnTo>
                  <a:lnTo>
                    <a:pt x="308" y="487"/>
                  </a:lnTo>
                  <a:lnTo>
                    <a:pt x="308" y="489"/>
                  </a:lnTo>
                  <a:lnTo>
                    <a:pt x="305" y="492"/>
                  </a:lnTo>
                  <a:lnTo>
                    <a:pt x="305" y="492"/>
                  </a:lnTo>
                  <a:lnTo>
                    <a:pt x="308" y="494"/>
                  </a:lnTo>
                  <a:lnTo>
                    <a:pt x="308" y="494"/>
                  </a:lnTo>
                  <a:lnTo>
                    <a:pt x="310" y="492"/>
                  </a:lnTo>
                  <a:lnTo>
                    <a:pt x="310" y="492"/>
                  </a:lnTo>
                  <a:lnTo>
                    <a:pt x="310" y="492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0" y="494"/>
                  </a:lnTo>
                  <a:lnTo>
                    <a:pt x="313" y="494"/>
                  </a:lnTo>
                  <a:lnTo>
                    <a:pt x="313" y="494"/>
                  </a:lnTo>
                  <a:lnTo>
                    <a:pt x="313" y="494"/>
                  </a:lnTo>
                  <a:lnTo>
                    <a:pt x="313" y="494"/>
                  </a:lnTo>
                  <a:lnTo>
                    <a:pt x="313" y="494"/>
                  </a:lnTo>
                  <a:lnTo>
                    <a:pt x="313" y="492"/>
                  </a:lnTo>
                  <a:lnTo>
                    <a:pt x="313" y="492"/>
                  </a:lnTo>
                  <a:lnTo>
                    <a:pt x="313" y="492"/>
                  </a:lnTo>
                  <a:lnTo>
                    <a:pt x="315" y="492"/>
                  </a:lnTo>
                  <a:lnTo>
                    <a:pt x="315" y="489"/>
                  </a:lnTo>
                  <a:lnTo>
                    <a:pt x="315" y="489"/>
                  </a:lnTo>
                  <a:lnTo>
                    <a:pt x="315" y="489"/>
                  </a:lnTo>
                  <a:lnTo>
                    <a:pt x="315" y="489"/>
                  </a:lnTo>
                  <a:lnTo>
                    <a:pt x="315" y="489"/>
                  </a:lnTo>
                  <a:lnTo>
                    <a:pt x="315" y="489"/>
                  </a:lnTo>
                  <a:lnTo>
                    <a:pt x="317" y="489"/>
                  </a:lnTo>
                  <a:lnTo>
                    <a:pt x="317" y="489"/>
                  </a:lnTo>
                  <a:lnTo>
                    <a:pt x="317" y="489"/>
                  </a:lnTo>
                  <a:lnTo>
                    <a:pt x="317" y="489"/>
                  </a:lnTo>
                  <a:lnTo>
                    <a:pt x="317" y="489"/>
                  </a:lnTo>
                  <a:lnTo>
                    <a:pt x="317" y="489"/>
                  </a:lnTo>
                  <a:lnTo>
                    <a:pt x="317" y="487"/>
                  </a:lnTo>
                  <a:lnTo>
                    <a:pt x="317" y="487"/>
                  </a:lnTo>
                  <a:lnTo>
                    <a:pt x="317" y="485"/>
                  </a:lnTo>
                  <a:lnTo>
                    <a:pt x="317" y="485"/>
                  </a:lnTo>
                  <a:lnTo>
                    <a:pt x="320" y="485"/>
                  </a:lnTo>
                  <a:lnTo>
                    <a:pt x="320" y="482"/>
                  </a:lnTo>
                  <a:lnTo>
                    <a:pt x="322" y="480"/>
                  </a:lnTo>
                  <a:lnTo>
                    <a:pt x="322" y="480"/>
                  </a:lnTo>
                  <a:lnTo>
                    <a:pt x="322" y="478"/>
                  </a:lnTo>
                  <a:lnTo>
                    <a:pt x="322" y="478"/>
                  </a:lnTo>
                  <a:lnTo>
                    <a:pt x="324" y="475"/>
                  </a:lnTo>
                  <a:lnTo>
                    <a:pt x="324" y="475"/>
                  </a:lnTo>
                  <a:lnTo>
                    <a:pt x="324" y="473"/>
                  </a:lnTo>
                  <a:lnTo>
                    <a:pt x="324" y="473"/>
                  </a:lnTo>
                  <a:lnTo>
                    <a:pt x="327" y="473"/>
                  </a:lnTo>
                  <a:lnTo>
                    <a:pt x="327" y="473"/>
                  </a:lnTo>
                  <a:lnTo>
                    <a:pt x="327" y="473"/>
                  </a:lnTo>
                  <a:lnTo>
                    <a:pt x="327" y="470"/>
                  </a:lnTo>
                  <a:lnTo>
                    <a:pt x="329" y="463"/>
                  </a:lnTo>
                  <a:lnTo>
                    <a:pt x="329" y="463"/>
                  </a:lnTo>
                  <a:lnTo>
                    <a:pt x="329" y="461"/>
                  </a:lnTo>
                  <a:lnTo>
                    <a:pt x="329" y="461"/>
                  </a:lnTo>
                  <a:lnTo>
                    <a:pt x="329" y="461"/>
                  </a:lnTo>
                  <a:lnTo>
                    <a:pt x="329" y="459"/>
                  </a:lnTo>
                  <a:lnTo>
                    <a:pt x="329" y="456"/>
                  </a:lnTo>
                  <a:lnTo>
                    <a:pt x="329" y="456"/>
                  </a:lnTo>
                  <a:lnTo>
                    <a:pt x="329" y="454"/>
                  </a:lnTo>
                  <a:lnTo>
                    <a:pt x="329" y="454"/>
                  </a:lnTo>
                  <a:lnTo>
                    <a:pt x="329" y="452"/>
                  </a:lnTo>
                  <a:lnTo>
                    <a:pt x="331" y="452"/>
                  </a:lnTo>
                  <a:lnTo>
                    <a:pt x="331" y="449"/>
                  </a:lnTo>
                  <a:lnTo>
                    <a:pt x="334" y="449"/>
                  </a:lnTo>
                  <a:lnTo>
                    <a:pt x="334" y="447"/>
                  </a:lnTo>
                  <a:lnTo>
                    <a:pt x="331" y="447"/>
                  </a:lnTo>
                  <a:lnTo>
                    <a:pt x="331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9" y="442"/>
                  </a:lnTo>
                  <a:lnTo>
                    <a:pt x="329" y="442"/>
                  </a:lnTo>
                  <a:lnTo>
                    <a:pt x="329" y="440"/>
                  </a:lnTo>
                  <a:lnTo>
                    <a:pt x="331" y="440"/>
                  </a:lnTo>
                  <a:lnTo>
                    <a:pt x="331" y="437"/>
                  </a:lnTo>
                  <a:lnTo>
                    <a:pt x="331" y="437"/>
                  </a:lnTo>
                  <a:lnTo>
                    <a:pt x="329" y="437"/>
                  </a:lnTo>
                  <a:lnTo>
                    <a:pt x="329" y="435"/>
                  </a:lnTo>
                  <a:lnTo>
                    <a:pt x="331" y="435"/>
                  </a:lnTo>
                  <a:lnTo>
                    <a:pt x="331" y="433"/>
                  </a:lnTo>
                  <a:lnTo>
                    <a:pt x="334" y="433"/>
                  </a:lnTo>
                  <a:lnTo>
                    <a:pt x="334" y="430"/>
                  </a:lnTo>
                  <a:lnTo>
                    <a:pt x="336" y="430"/>
                  </a:lnTo>
                  <a:lnTo>
                    <a:pt x="336" y="433"/>
                  </a:lnTo>
                  <a:lnTo>
                    <a:pt x="336" y="433"/>
                  </a:lnTo>
                  <a:lnTo>
                    <a:pt x="339" y="430"/>
                  </a:lnTo>
                  <a:lnTo>
                    <a:pt x="339" y="430"/>
                  </a:lnTo>
                  <a:lnTo>
                    <a:pt x="339" y="430"/>
                  </a:lnTo>
                  <a:lnTo>
                    <a:pt x="339" y="428"/>
                  </a:lnTo>
                  <a:lnTo>
                    <a:pt x="339" y="428"/>
                  </a:lnTo>
                  <a:lnTo>
                    <a:pt x="341" y="426"/>
                  </a:lnTo>
                  <a:lnTo>
                    <a:pt x="341" y="426"/>
                  </a:lnTo>
                  <a:lnTo>
                    <a:pt x="346" y="421"/>
                  </a:lnTo>
                  <a:lnTo>
                    <a:pt x="353" y="416"/>
                  </a:lnTo>
                  <a:lnTo>
                    <a:pt x="355" y="414"/>
                  </a:lnTo>
                  <a:lnTo>
                    <a:pt x="355" y="411"/>
                  </a:lnTo>
                  <a:lnTo>
                    <a:pt x="357" y="409"/>
                  </a:lnTo>
                  <a:lnTo>
                    <a:pt x="357" y="409"/>
                  </a:lnTo>
                  <a:lnTo>
                    <a:pt x="357" y="409"/>
                  </a:lnTo>
                  <a:lnTo>
                    <a:pt x="357" y="409"/>
                  </a:lnTo>
                  <a:lnTo>
                    <a:pt x="360" y="409"/>
                  </a:lnTo>
                  <a:lnTo>
                    <a:pt x="360" y="409"/>
                  </a:lnTo>
                  <a:lnTo>
                    <a:pt x="362" y="404"/>
                  </a:lnTo>
                  <a:lnTo>
                    <a:pt x="365" y="404"/>
                  </a:lnTo>
                  <a:lnTo>
                    <a:pt x="365" y="404"/>
                  </a:lnTo>
                  <a:lnTo>
                    <a:pt x="367" y="402"/>
                  </a:lnTo>
                  <a:lnTo>
                    <a:pt x="367" y="402"/>
                  </a:lnTo>
                  <a:lnTo>
                    <a:pt x="369" y="402"/>
                  </a:lnTo>
                  <a:lnTo>
                    <a:pt x="369" y="399"/>
                  </a:lnTo>
                  <a:lnTo>
                    <a:pt x="369" y="399"/>
                  </a:lnTo>
                  <a:lnTo>
                    <a:pt x="372" y="397"/>
                  </a:lnTo>
                  <a:lnTo>
                    <a:pt x="372" y="397"/>
                  </a:lnTo>
                  <a:lnTo>
                    <a:pt x="374" y="397"/>
                  </a:lnTo>
                  <a:lnTo>
                    <a:pt x="376" y="397"/>
                  </a:lnTo>
                  <a:lnTo>
                    <a:pt x="376" y="397"/>
                  </a:lnTo>
                  <a:lnTo>
                    <a:pt x="379" y="385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3" y="385"/>
                  </a:lnTo>
                  <a:lnTo>
                    <a:pt x="383" y="385"/>
                  </a:lnTo>
                  <a:lnTo>
                    <a:pt x="386" y="383"/>
                  </a:lnTo>
                  <a:lnTo>
                    <a:pt x="398" y="373"/>
                  </a:lnTo>
                  <a:lnTo>
                    <a:pt x="400" y="371"/>
                  </a:lnTo>
                  <a:lnTo>
                    <a:pt x="400" y="373"/>
                  </a:lnTo>
                  <a:lnTo>
                    <a:pt x="400" y="373"/>
                  </a:lnTo>
                  <a:lnTo>
                    <a:pt x="400" y="378"/>
                  </a:lnTo>
                  <a:lnTo>
                    <a:pt x="402" y="378"/>
                  </a:lnTo>
                  <a:lnTo>
                    <a:pt x="402" y="378"/>
                  </a:lnTo>
                  <a:lnTo>
                    <a:pt x="405" y="381"/>
                  </a:lnTo>
                  <a:lnTo>
                    <a:pt x="419" y="378"/>
                  </a:lnTo>
                  <a:lnTo>
                    <a:pt x="419" y="378"/>
                  </a:lnTo>
                  <a:lnTo>
                    <a:pt x="419" y="378"/>
                  </a:lnTo>
                  <a:lnTo>
                    <a:pt x="419" y="376"/>
                  </a:lnTo>
                  <a:lnTo>
                    <a:pt x="419" y="376"/>
                  </a:lnTo>
                  <a:lnTo>
                    <a:pt x="419" y="376"/>
                  </a:lnTo>
                  <a:lnTo>
                    <a:pt x="419" y="376"/>
                  </a:lnTo>
                  <a:lnTo>
                    <a:pt x="421" y="376"/>
                  </a:lnTo>
                  <a:lnTo>
                    <a:pt x="421" y="371"/>
                  </a:lnTo>
                  <a:lnTo>
                    <a:pt x="421" y="369"/>
                  </a:lnTo>
                  <a:lnTo>
                    <a:pt x="421" y="366"/>
                  </a:lnTo>
                  <a:lnTo>
                    <a:pt x="424" y="366"/>
                  </a:lnTo>
                  <a:lnTo>
                    <a:pt x="424" y="366"/>
                  </a:lnTo>
                  <a:lnTo>
                    <a:pt x="424" y="369"/>
                  </a:lnTo>
                  <a:lnTo>
                    <a:pt x="424" y="371"/>
                  </a:lnTo>
                  <a:lnTo>
                    <a:pt x="426" y="371"/>
                  </a:lnTo>
                  <a:lnTo>
                    <a:pt x="431" y="373"/>
                  </a:lnTo>
                  <a:lnTo>
                    <a:pt x="436" y="373"/>
                  </a:lnTo>
                  <a:lnTo>
                    <a:pt x="436" y="376"/>
                  </a:lnTo>
                  <a:lnTo>
                    <a:pt x="438" y="378"/>
                  </a:lnTo>
                  <a:lnTo>
                    <a:pt x="438" y="381"/>
                  </a:lnTo>
                  <a:lnTo>
                    <a:pt x="438" y="383"/>
                  </a:lnTo>
                  <a:lnTo>
                    <a:pt x="440" y="385"/>
                  </a:lnTo>
                  <a:lnTo>
                    <a:pt x="445" y="385"/>
                  </a:lnTo>
                  <a:lnTo>
                    <a:pt x="447" y="388"/>
                  </a:lnTo>
                  <a:lnTo>
                    <a:pt x="447" y="388"/>
                  </a:lnTo>
                  <a:lnTo>
                    <a:pt x="447" y="392"/>
                  </a:lnTo>
                  <a:lnTo>
                    <a:pt x="447" y="392"/>
                  </a:lnTo>
                  <a:lnTo>
                    <a:pt x="447" y="395"/>
                  </a:lnTo>
                  <a:lnTo>
                    <a:pt x="450" y="399"/>
                  </a:lnTo>
                  <a:lnTo>
                    <a:pt x="450" y="402"/>
                  </a:lnTo>
                  <a:lnTo>
                    <a:pt x="452" y="402"/>
                  </a:lnTo>
                  <a:lnTo>
                    <a:pt x="452" y="404"/>
                  </a:lnTo>
                  <a:lnTo>
                    <a:pt x="457" y="402"/>
                  </a:lnTo>
                  <a:lnTo>
                    <a:pt x="457" y="402"/>
                  </a:lnTo>
                  <a:lnTo>
                    <a:pt x="457" y="402"/>
                  </a:lnTo>
                  <a:lnTo>
                    <a:pt x="459" y="404"/>
                  </a:lnTo>
                  <a:lnTo>
                    <a:pt x="459" y="404"/>
                  </a:lnTo>
                  <a:lnTo>
                    <a:pt x="459" y="402"/>
                  </a:lnTo>
                  <a:lnTo>
                    <a:pt x="459" y="402"/>
                  </a:lnTo>
                  <a:lnTo>
                    <a:pt x="459" y="402"/>
                  </a:lnTo>
                  <a:lnTo>
                    <a:pt x="462" y="402"/>
                  </a:lnTo>
                  <a:lnTo>
                    <a:pt x="462" y="402"/>
                  </a:lnTo>
                  <a:lnTo>
                    <a:pt x="462" y="402"/>
                  </a:lnTo>
                  <a:lnTo>
                    <a:pt x="464" y="402"/>
                  </a:lnTo>
                  <a:lnTo>
                    <a:pt x="464" y="402"/>
                  </a:lnTo>
                  <a:lnTo>
                    <a:pt x="466" y="402"/>
                  </a:lnTo>
                  <a:lnTo>
                    <a:pt x="466" y="399"/>
                  </a:lnTo>
                  <a:lnTo>
                    <a:pt x="466" y="397"/>
                  </a:lnTo>
                  <a:lnTo>
                    <a:pt x="466" y="395"/>
                  </a:lnTo>
                  <a:lnTo>
                    <a:pt x="469" y="395"/>
                  </a:lnTo>
                  <a:lnTo>
                    <a:pt x="471" y="395"/>
                  </a:lnTo>
                  <a:lnTo>
                    <a:pt x="473" y="392"/>
                  </a:lnTo>
                  <a:lnTo>
                    <a:pt x="473" y="392"/>
                  </a:lnTo>
                  <a:lnTo>
                    <a:pt x="476" y="388"/>
                  </a:lnTo>
                  <a:lnTo>
                    <a:pt x="476" y="388"/>
                  </a:lnTo>
                  <a:lnTo>
                    <a:pt x="476" y="385"/>
                  </a:lnTo>
                  <a:lnTo>
                    <a:pt x="476" y="385"/>
                  </a:lnTo>
                  <a:lnTo>
                    <a:pt x="473" y="383"/>
                  </a:lnTo>
                  <a:lnTo>
                    <a:pt x="473" y="383"/>
                  </a:lnTo>
                  <a:lnTo>
                    <a:pt x="473" y="381"/>
                  </a:lnTo>
                  <a:lnTo>
                    <a:pt x="476" y="378"/>
                  </a:lnTo>
                  <a:lnTo>
                    <a:pt x="478" y="376"/>
                  </a:lnTo>
                  <a:lnTo>
                    <a:pt x="480" y="373"/>
                  </a:lnTo>
                  <a:lnTo>
                    <a:pt x="483" y="373"/>
                  </a:lnTo>
                  <a:lnTo>
                    <a:pt x="483" y="373"/>
                  </a:lnTo>
                  <a:lnTo>
                    <a:pt x="483" y="373"/>
                  </a:lnTo>
                  <a:lnTo>
                    <a:pt x="483" y="373"/>
                  </a:lnTo>
                  <a:lnTo>
                    <a:pt x="483" y="373"/>
                  </a:lnTo>
                  <a:lnTo>
                    <a:pt x="483" y="373"/>
                  </a:lnTo>
                  <a:lnTo>
                    <a:pt x="485" y="373"/>
                  </a:lnTo>
                  <a:lnTo>
                    <a:pt x="485" y="373"/>
                  </a:lnTo>
                  <a:lnTo>
                    <a:pt x="485" y="373"/>
                  </a:lnTo>
                  <a:lnTo>
                    <a:pt x="485" y="371"/>
                  </a:lnTo>
                  <a:lnTo>
                    <a:pt x="485" y="371"/>
                  </a:lnTo>
                  <a:lnTo>
                    <a:pt x="485" y="371"/>
                  </a:lnTo>
                  <a:lnTo>
                    <a:pt x="488" y="369"/>
                  </a:lnTo>
                  <a:lnTo>
                    <a:pt x="490" y="369"/>
                  </a:lnTo>
                  <a:lnTo>
                    <a:pt x="490" y="369"/>
                  </a:lnTo>
                  <a:lnTo>
                    <a:pt x="490" y="369"/>
                  </a:lnTo>
                  <a:lnTo>
                    <a:pt x="490" y="369"/>
                  </a:lnTo>
                  <a:lnTo>
                    <a:pt x="492" y="369"/>
                  </a:lnTo>
                  <a:lnTo>
                    <a:pt x="492" y="369"/>
                  </a:lnTo>
                  <a:lnTo>
                    <a:pt x="492" y="366"/>
                  </a:lnTo>
                  <a:lnTo>
                    <a:pt x="492" y="366"/>
                  </a:lnTo>
                  <a:lnTo>
                    <a:pt x="490" y="364"/>
                  </a:lnTo>
                  <a:lnTo>
                    <a:pt x="488" y="359"/>
                  </a:lnTo>
                  <a:lnTo>
                    <a:pt x="485" y="359"/>
                  </a:lnTo>
                  <a:lnTo>
                    <a:pt x="485" y="359"/>
                  </a:lnTo>
                  <a:lnTo>
                    <a:pt x="485" y="359"/>
                  </a:lnTo>
                  <a:lnTo>
                    <a:pt x="485" y="359"/>
                  </a:lnTo>
                  <a:lnTo>
                    <a:pt x="485" y="357"/>
                  </a:lnTo>
                  <a:lnTo>
                    <a:pt x="488" y="357"/>
                  </a:lnTo>
                  <a:lnTo>
                    <a:pt x="490" y="352"/>
                  </a:lnTo>
                  <a:lnTo>
                    <a:pt x="492" y="347"/>
                  </a:lnTo>
                  <a:lnTo>
                    <a:pt x="497" y="345"/>
                  </a:lnTo>
                  <a:lnTo>
                    <a:pt x="497" y="343"/>
                  </a:lnTo>
                  <a:lnTo>
                    <a:pt x="499" y="343"/>
                  </a:lnTo>
                  <a:lnTo>
                    <a:pt x="499" y="343"/>
                  </a:lnTo>
                  <a:lnTo>
                    <a:pt x="499" y="340"/>
                  </a:lnTo>
                  <a:lnTo>
                    <a:pt x="499" y="338"/>
                  </a:lnTo>
                  <a:lnTo>
                    <a:pt x="499" y="336"/>
                  </a:lnTo>
                  <a:lnTo>
                    <a:pt x="499" y="336"/>
                  </a:lnTo>
                  <a:lnTo>
                    <a:pt x="499" y="333"/>
                  </a:lnTo>
                  <a:lnTo>
                    <a:pt x="502" y="331"/>
                  </a:lnTo>
                  <a:lnTo>
                    <a:pt x="507" y="324"/>
                  </a:lnTo>
                  <a:lnTo>
                    <a:pt x="509" y="321"/>
                  </a:lnTo>
                  <a:lnTo>
                    <a:pt x="509" y="321"/>
                  </a:lnTo>
                  <a:lnTo>
                    <a:pt x="509" y="319"/>
                  </a:lnTo>
                  <a:lnTo>
                    <a:pt x="509" y="319"/>
                  </a:lnTo>
                  <a:lnTo>
                    <a:pt x="509" y="317"/>
                  </a:lnTo>
                  <a:lnTo>
                    <a:pt x="509" y="314"/>
                  </a:lnTo>
                  <a:lnTo>
                    <a:pt x="509" y="312"/>
                  </a:lnTo>
                  <a:lnTo>
                    <a:pt x="511" y="310"/>
                  </a:lnTo>
                  <a:lnTo>
                    <a:pt x="511" y="310"/>
                  </a:lnTo>
                  <a:lnTo>
                    <a:pt x="511" y="310"/>
                  </a:lnTo>
                  <a:lnTo>
                    <a:pt x="511" y="307"/>
                  </a:lnTo>
                  <a:lnTo>
                    <a:pt x="511" y="302"/>
                  </a:lnTo>
                  <a:lnTo>
                    <a:pt x="511" y="300"/>
                  </a:lnTo>
                  <a:lnTo>
                    <a:pt x="511" y="298"/>
                  </a:lnTo>
                  <a:lnTo>
                    <a:pt x="511" y="298"/>
                  </a:lnTo>
                  <a:lnTo>
                    <a:pt x="514" y="295"/>
                  </a:lnTo>
                  <a:lnTo>
                    <a:pt x="516" y="295"/>
                  </a:lnTo>
                  <a:lnTo>
                    <a:pt x="516" y="295"/>
                  </a:lnTo>
                  <a:lnTo>
                    <a:pt x="516" y="295"/>
                  </a:lnTo>
                  <a:lnTo>
                    <a:pt x="518" y="295"/>
                  </a:lnTo>
                  <a:lnTo>
                    <a:pt x="518" y="295"/>
                  </a:lnTo>
                  <a:lnTo>
                    <a:pt x="518" y="293"/>
                  </a:lnTo>
                  <a:lnTo>
                    <a:pt x="521" y="293"/>
                  </a:lnTo>
                  <a:lnTo>
                    <a:pt x="521" y="293"/>
                  </a:lnTo>
                  <a:lnTo>
                    <a:pt x="521" y="291"/>
                  </a:lnTo>
                  <a:lnTo>
                    <a:pt x="521" y="291"/>
                  </a:lnTo>
                  <a:lnTo>
                    <a:pt x="518" y="288"/>
                  </a:lnTo>
                  <a:lnTo>
                    <a:pt x="518" y="286"/>
                  </a:lnTo>
                  <a:lnTo>
                    <a:pt x="521" y="286"/>
                  </a:lnTo>
                  <a:lnTo>
                    <a:pt x="521" y="286"/>
                  </a:lnTo>
                  <a:lnTo>
                    <a:pt x="521" y="286"/>
                  </a:lnTo>
                  <a:lnTo>
                    <a:pt x="523" y="286"/>
                  </a:lnTo>
                  <a:lnTo>
                    <a:pt x="523" y="286"/>
                  </a:lnTo>
                  <a:lnTo>
                    <a:pt x="523" y="286"/>
                  </a:lnTo>
                  <a:lnTo>
                    <a:pt x="525" y="286"/>
                  </a:lnTo>
                  <a:lnTo>
                    <a:pt x="525" y="286"/>
                  </a:lnTo>
                  <a:lnTo>
                    <a:pt x="528" y="286"/>
                  </a:lnTo>
                  <a:lnTo>
                    <a:pt x="528" y="286"/>
                  </a:lnTo>
                  <a:lnTo>
                    <a:pt x="528" y="286"/>
                  </a:lnTo>
                  <a:lnTo>
                    <a:pt x="535" y="284"/>
                  </a:lnTo>
                  <a:lnTo>
                    <a:pt x="535" y="284"/>
                  </a:lnTo>
                  <a:lnTo>
                    <a:pt x="535" y="281"/>
                  </a:lnTo>
                  <a:lnTo>
                    <a:pt x="535" y="279"/>
                  </a:lnTo>
                  <a:lnTo>
                    <a:pt x="537" y="279"/>
                  </a:lnTo>
                  <a:lnTo>
                    <a:pt x="537" y="279"/>
                  </a:lnTo>
                  <a:lnTo>
                    <a:pt x="537" y="279"/>
                  </a:lnTo>
                  <a:lnTo>
                    <a:pt x="540" y="279"/>
                  </a:lnTo>
                  <a:lnTo>
                    <a:pt x="540" y="279"/>
                  </a:lnTo>
                  <a:lnTo>
                    <a:pt x="540" y="279"/>
                  </a:lnTo>
                  <a:lnTo>
                    <a:pt x="542" y="276"/>
                  </a:lnTo>
                  <a:lnTo>
                    <a:pt x="542" y="274"/>
                  </a:lnTo>
                  <a:lnTo>
                    <a:pt x="542" y="265"/>
                  </a:lnTo>
                  <a:lnTo>
                    <a:pt x="542" y="262"/>
                  </a:lnTo>
                  <a:lnTo>
                    <a:pt x="542" y="260"/>
                  </a:lnTo>
                  <a:lnTo>
                    <a:pt x="544" y="257"/>
                  </a:lnTo>
                  <a:lnTo>
                    <a:pt x="547" y="253"/>
                  </a:lnTo>
                  <a:lnTo>
                    <a:pt x="547" y="253"/>
                  </a:lnTo>
                  <a:lnTo>
                    <a:pt x="547" y="250"/>
                  </a:lnTo>
                  <a:lnTo>
                    <a:pt x="547" y="248"/>
                  </a:lnTo>
                  <a:lnTo>
                    <a:pt x="547" y="248"/>
                  </a:lnTo>
                  <a:lnTo>
                    <a:pt x="547" y="246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47" y="243"/>
                  </a:lnTo>
                  <a:lnTo>
                    <a:pt x="549" y="243"/>
                  </a:lnTo>
                  <a:lnTo>
                    <a:pt x="549" y="243"/>
                  </a:lnTo>
                  <a:lnTo>
                    <a:pt x="551" y="241"/>
                  </a:lnTo>
                  <a:lnTo>
                    <a:pt x="551" y="241"/>
                  </a:lnTo>
                  <a:lnTo>
                    <a:pt x="554" y="239"/>
                  </a:lnTo>
                  <a:lnTo>
                    <a:pt x="559" y="239"/>
                  </a:lnTo>
                  <a:lnTo>
                    <a:pt x="563" y="236"/>
                  </a:lnTo>
                  <a:lnTo>
                    <a:pt x="563" y="231"/>
                  </a:lnTo>
                  <a:lnTo>
                    <a:pt x="563" y="229"/>
                  </a:lnTo>
                  <a:lnTo>
                    <a:pt x="566" y="224"/>
                  </a:lnTo>
                  <a:lnTo>
                    <a:pt x="566" y="224"/>
                  </a:lnTo>
                  <a:lnTo>
                    <a:pt x="566" y="222"/>
                  </a:lnTo>
                  <a:lnTo>
                    <a:pt x="566" y="222"/>
                  </a:lnTo>
                  <a:lnTo>
                    <a:pt x="566" y="222"/>
                  </a:lnTo>
                  <a:lnTo>
                    <a:pt x="563" y="220"/>
                  </a:lnTo>
                  <a:lnTo>
                    <a:pt x="563" y="220"/>
                  </a:lnTo>
                  <a:lnTo>
                    <a:pt x="563" y="217"/>
                  </a:lnTo>
                  <a:lnTo>
                    <a:pt x="563" y="217"/>
                  </a:lnTo>
                  <a:lnTo>
                    <a:pt x="566" y="215"/>
                  </a:lnTo>
                  <a:lnTo>
                    <a:pt x="566" y="213"/>
                  </a:lnTo>
                  <a:lnTo>
                    <a:pt x="566" y="213"/>
                  </a:lnTo>
                  <a:lnTo>
                    <a:pt x="563" y="210"/>
                  </a:lnTo>
                  <a:lnTo>
                    <a:pt x="563" y="210"/>
                  </a:lnTo>
                  <a:lnTo>
                    <a:pt x="566" y="208"/>
                  </a:lnTo>
                  <a:lnTo>
                    <a:pt x="568" y="205"/>
                  </a:lnTo>
                  <a:lnTo>
                    <a:pt x="570" y="205"/>
                  </a:lnTo>
                  <a:lnTo>
                    <a:pt x="573" y="205"/>
                  </a:lnTo>
                  <a:lnTo>
                    <a:pt x="573" y="205"/>
                  </a:lnTo>
                  <a:lnTo>
                    <a:pt x="573" y="205"/>
                  </a:lnTo>
                  <a:lnTo>
                    <a:pt x="575" y="203"/>
                  </a:lnTo>
                  <a:lnTo>
                    <a:pt x="575" y="203"/>
                  </a:lnTo>
                  <a:lnTo>
                    <a:pt x="575" y="201"/>
                  </a:lnTo>
                  <a:lnTo>
                    <a:pt x="575" y="201"/>
                  </a:lnTo>
                  <a:lnTo>
                    <a:pt x="575" y="201"/>
                  </a:lnTo>
                  <a:lnTo>
                    <a:pt x="575" y="198"/>
                  </a:lnTo>
                  <a:lnTo>
                    <a:pt x="575" y="198"/>
                  </a:lnTo>
                  <a:lnTo>
                    <a:pt x="578" y="196"/>
                  </a:lnTo>
                  <a:lnTo>
                    <a:pt x="580" y="184"/>
                  </a:lnTo>
                  <a:lnTo>
                    <a:pt x="580" y="177"/>
                  </a:lnTo>
                  <a:lnTo>
                    <a:pt x="582" y="175"/>
                  </a:lnTo>
                  <a:lnTo>
                    <a:pt x="592" y="160"/>
                  </a:lnTo>
                  <a:lnTo>
                    <a:pt x="592" y="160"/>
                  </a:lnTo>
                  <a:lnTo>
                    <a:pt x="592" y="160"/>
                  </a:lnTo>
                  <a:lnTo>
                    <a:pt x="592" y="158"/>
                  </a:lnTo>
                  <a:lnTo>
                    <a:pt x="592" y="156"/>
                  </a:lnTo>
                  <a:lnTo>
                    <a:pt x="594" y="156"/>
                  </a:lnTo>
                  <a:lnTo>
                    <a:pt x="594" y="156"/>
                  </a:lnTo>
                  <a:lnTo>
                    <a:pt x="596" y="153"/>
                  </a:lnTo>
                  <a:lnTo>
                    <a:pt x="596" y="153"/>
                  </a:lnTo>
                  <a:lnTo>
                    <a:pt x="596" y="151"/>
                  </a:lnTo>
                  <a:lnTo>
                    <a:pt x="599" y="149"/>
                  </a:lnTo>
                  <a:lnTo>
                    <a:pt x="601" y="146"/>
                  </a:lnTo>
                  <a:lnTo>
                    <a:pt x="604" y="144"/>
                  </a:lnTo>
                  <a:lnTo>
                    <a:pt x="604" y="142"/>
                  </a:lnTo>
                  <a:lnTo>
                    <a:pt x="606" y="142"/>
                  </a:lnTo>
                  <a:lnTo>
                    <a:pt x="608" y="144"/>
                  </a:lnTo>
                  <a:lnTo>
                    <a:pt x="613" y="144"/>
                  </a:lnTo>
                  <a:lnTo>
                    <a:pt x="613" y="144"/>
                  </a:lnTo>
                  <a:lnTo>
                    <a:pt x="615" y="144"/>
                  </a:lnTo>
                  <a:lnTo>
                    <a:pt x="615" y="144"/>
                  </a:lnTo>
                  <a:lnTo>
                    <a:pt x="615" y="144"/>
                  </a:lnTo>
                  <a:lnTo>
                    <a:pt x="618" y="142"/>
                  </a:lnTo>
                  <a:lnTo>
                    <a:pt x="618" y="142"/>
                  </a:lnTo>
                  <a:lnTo>
                    <a:pt x="620" y="142"/>
                  </a:lnTo>
                  <a:lnTo>
                    <a:pt x="620" y="142"/>
                  </a:lnTo>
                  <a:lnTo>
                    <a:pt x="625" y="137"/>
                  </a:lnTo>
                  <a:lnTo>
                    <a:pt x="627" y="137"/>
                  </a:lnTo>
                  <a:lnTo>
                    <a:pt x="630" y="134"/>
                  </a:lnTo>
                  <a:lnTo>
                    <a:pt x="630" y="134"/>
                  </a:lnTo>
                  <a:lnTo>
                    <a:pt x="632" y="132"/>
                  </a:lnTo>
                  <a:lnTo>
                    <a:pt x="634" y="132"/>
                  </a:lnTo>
                  <a:lnTo>
                    <a:pt x="637" y="132"/>
                  </a:lnTo>
                  <a:lnTo>
                    <a:pt x="637" y="130"/>
                  </a:lnTo>
                  <a:lnTo>
                    <a:pt x="639" y="130"/>
                  </a:lnTo>
                  <a:lnTo>
                    <a:pt x="639" y="127"/>
                  </a:lnTo>
                  <a:lnTo>
                    <a:pt x="639" y="127"/>
                  </a:lnTo>
                  <a:lnTo>
                    <a:pt x="639" y="125"/>
                  </a:lnTo>
                  <a:lnTo>
                    <a:pt x="639" y="125"/>
                  </a:lnTo>
                  <a:lnTo>
                    <a:pt x="639" y="123"/>
                  </a:lnTo>
                  <a:lnTo>
                    <a:pt x="639" y="123"/>
                  </a:lnTo>
                  <a:lnTo>
                    <a:pt x="637" y="123"/>
                  </a:lnTo>
                  <a:lnTo>
                    <a:pt x="637" y="120"/>
                  </a:lnTo>
                  <a:lnTo>
                    <a:pt x="637" y="120"/>
                  </a:lnTo>
                  <a:lnTo>
                    <a:pt x="637" y="120"/>
                  </a:lnTo>
                  <a:lnTo>
                    <a:pt x="637" y="120"/>
                  </a:lnTo>
                  <a:lnTo>
                    <a:pt x="634" y="120"/>
                  </a:lnTo>
                  <a:lnTo>
                    <a:pt x="634" y="120"/>
                  </a:lnTo>
                  <a:lnTo>
                    <a:pt x="634" y="120"/>
                  </a:lnTo>
                  <a:lnTo>
                    <a:pt x="634" y="118"/>
                  </a:lnTo>
                  <a:lnTo>
                    <a:pt x="634" y="118"/>
                  </a:lnTo>
                  <a:lnTo>
                    <a:pt x="637" y="115"/>
                  </a:lnTo>
                  <a:lnTo>
                    <a:pt x="637" y="115"/>
                  </a:lnTo>
                  <a:lnTo>
                    <a:pt x="639" y="108"/>
                  </a:lnTo>
                  <a:lnTo>
                    <a:pt x="639" y="108"/>
                  </a:lnTo>
                  <a:lnTo>
                    <a:pt x="639" y="106"/>
                  </a:lnTo>
                  <a:lnTo>
                    <a:pt x="639" y="106"/>
                  </a:lnTo>
                  <a:lnTo>
                    <a:pt x="639" y="106"/>
                  </a:lnTo>
                  <a:lnTo>
                    <a:pt x="639" y="104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1"/>
                  </a:lnTo>
                  <a:lnTo>
                    <a:pt x="639" y="97"/>
                  </a:lnTo>
                  <a:lnTo>
                    <a:pt x="639" y="97"/>
                  </a:lnTo>
                  <a:lnTo>
                    <a:pt x="639" y="97"/>
                  </a:lnTo>
                  <a:lnTo>
                    <a:pt x="641" y="94"/>
                  </a:lnTo>
                  <a:lnTo>
                    <a:pt x="641" y="94"/>
                  </a:lnTo>
                  <a:lnTo>
                    <a:pt x="641" y="9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3" name="Google Shape;1183;p58"/>
            <p:cNvSpPr/>
            <p:nvPr/>
          </p:nvSpPr>
          <p:spPr>
            <a:xfrm>
              <a:off x="7920262" y="4494300"/>
              <a:ext cx="921996" cy="885066"/>
            </a:xfrm>
            <a:custGeom>
              <a:rect b="b" l="l" r="r" t="t"/>
              <a:pathLst>
                <a:path extrusionOk="0" h="695" w="724">
                  <a:moveTo>
                    <a:pt x="724" y="47"/>
                  </a:moveTo>
                  <a:lnTo>
                    <a:pt x="724" y="47"/>
                  </a:lnTo>
                  <a:lnTo>
                    <a:pt x="724" y="47"/>
                  </a:lnTo>
                  <a:lnTo>
                    <a:pt x="722" y="45"/>
                  </a:lnTo>
                  <a:lnTo>
                    <a:pt x="722" y="45"/>
                  </a:lnTo>
                  <a:lnTo>
                    <a:pt x="722" y="45"/>
                  </a:lnTo>
                  <a:lnTo>
                    <a:pt x="719" y="45"/>
                  </a:lnTo>
                  <a:lnTo>
                    <a:pt x="719" y="45"/>
                  </a:lnTo>
                  <a:lnTo>
                    <a:pt x="719" y="45"/>
                  </a:lnTo>
                  <a:lnTo>
                    <a:pt x="719" y="45"/>
                  </a:lnTo>
                  <a:lnTo>
                    <a:pt x="719" y="45"/>
                  </a:lnTo>
                  <a:lnTo>
                    <a:pt x="719" y="42"/>
                  </a:lnTo>
                  <a:lnTo>
                    <a:pt x="719" y="42"/>
                  </a:lnTo>
                  <a:lnTo>
                    <a:pt x="719" y="42"/>
                  </a:lnTo>
                  <a:lnTo>
                    <a:pt x="717" y="42"/>
                  </a:lnTo>
                  <a:lnTo>
                    <a:pt x="717" y="42"/>
                  </a:lnTo>
                  <a:lnTo>
                    <a:pt x="717" y="42"/>
                  </a:lnTo>
                  <a:lnTo>
                    <a:pt x="717" y="42"/>
                  </a:lnTo>
                  <a:lnTo>
                    <a:pt x="717" y="42"/>
                  </a:lnTo>
                  <a:lnTo>
                    <a:pt x="717" y="42"/>
                  </a:lnTo>
                  <a:lnTo>
                    <a:pt x="717" y="40"/>
                  </a:lnTo>
                  <a:lnTo>
                    <a:pt x="714" y="40"/>
                  </a:lnTo>
                  <a:lnTo>
                    <a:pt x="714" y="40"/>
                  </a:lnTo>
                  <a:lnTo>
                    <a:pt x="714" y="37"/>
                  </a:lnTo>
                  <a:lnTo>
                    <a:pt x="714" y="37"/>
                  </a:lnTo>
                  <a:lnTo>
                    <a:pt x="714" y="37"/>
                  </a:lnTo>
                  <a:lnTo>
                    <a:pt x="712" y="37"/>
                  </a:lnTo>
                  <a:lnTo>
                    <a:pt x="712" y="37"/>
                  </a:lnTo>
                  <a:lnTo>
                    <a:pt x="712" y="37"/>
                  </a:lnTo>
                  <a:lnTo>
                    <a:pt x="712" y="37"/>
                  </a:lnTo>
                  <a:lnTo>
                    <a:pt x="712" y="35"/>
                  </a:lnTo>
                  <a:lnTo>
                    <a:pt x="712" y="35"/>
                  </a:lnTo>
                  <a:lnTo>
                    <a:pt x="712" y="35"/>
                  </a:lnTo>
                  <a:lnTo>
                    <a:pt x="712" y="35"/>
                  </a:lnTo>
                  <a:lnTo>
                    <a:pt x="710" y="35"/>
                  </a:lnTo>
                  <a:lnTo>
                    <a:pt x="710" y="35"/>
                  </a:lnTo>
                  <a:lnTo>
                    <a:pt x="710" y="35"/>
                  </a:lnTo>
                  <a:lnTo>
                    <a:pt x="710" y="35"/>
                  </a:lnTo>
                  <a:lnTo>
                    <a:pt x="707" y="35"/>
                  </a:lnTo>
                  <a:lnTo>
                    <a:pt x="707" y="35"/>
                  </a:lnTo>
                  <a:lnTo>
                    <a:pt x="707" y="33"/>
                  </a:lnTo>
                  <a:lnTo>
                    <a:pt x="705" y="33"/>
                  </a:lnTo>
                  <a:lnTo>
                    <a:pt x="703" y="33"/>
                  </a:lnTo>
                  <a:lnTo>
                    <a:pt x="700" y="33"/>
                  </a:lnTo>
                  <a:lnTo>
                    <a:pt x="700" y="33"/>
                  </a:lnTo>
                  <a:lnTo>
                    <a:pt x="698" y="33"/>
                  </a:lnTo>
                  <a:lnTo>
                    <a:pt x="698" y="33"/>
                  </a:lnTo>
                  <a:lnTo>
                    <a:pt x="698" y="30"/>
                  </a:lnTo>
                  <a:lnTo>
                    <a:pt x="693" y="30"/>
                  </a:lnTo>
                  <a:lnTo>
                    <a:pt x="691" y="30"/>
                  </a:lnTo>
                  <a:lnTo>
                    <a:pt x="691" y="30"/>
                  </a:lnTo>
                  <a:lnTo>
                    <a:pt x="691" y="30"/>
                  </a:lnTo>
                  <a:lnTo>
                    <a:pt x="691" y="33"/>
                  </a:lnTo>
                  <a:lnTo>
                    <a:pt x="691" y="33"/>
                  </a:lnTo>
                  <a:lnTo>
                    <a:pt x="688" y="33"/>
                  </a:lnTo>
                  <a:lnTo>
                    <a:pt x="688" y="33"/>
                  </a:lnTo>
                  <a:lnTo>
                    <a:pt x="688" y="33"/>
                  </a:lnTo>
                  <a:lnTo>
                    <a:pt x="688" y="33"/>
                  </a:lnTo>
                  <a:lnTo>
                    <a:pt x="686" y="33"/>
                  </a:lnTo>
                  <a:lnTo>
                    <a:pt x="686" y="33"/>
                  </a:lnTo>
                  <a:lnTo>
                    <a:pt x="686" y="33"/>
                  </a:lnTo>
                  <a:lnTo>
                    <a:pt x="686" y="33"/>
                  </a:lnTo>
                  <a:lnTo>
                    <a:pt x="684" y="30"/>
                  </a:lnTo>
                  <a:lnTo>
                    <a:pt x="684" y="30"/>
                  </a:lnTo>
                  <a:lnTo>
                    <a:pt x="681" y="30"/>
                  </a:lnTo>
                  <a:lnTo>
                    <a:pt x="679" y="30"/>
                  </a:lnTo>
                  <a:lnTo>
                    <a:pt x="679" y="30"/>
                  </a:lnTo>
                  <a:lnTo>
                    <a:pt x="677" y="30"/>
                  </a:lnTo>
                  <a:lnTo>
                    <a:pt x="674" y="30"/>
                  </a:lnTo>
                  <a:lnTo>
                    <a:pt x="674" y="30"/>
                  </a:lnTo>
                  <a:lnTo>
                    <a:pt x="674" y="30"/>
                  </a:lnTo>
                  <a:lnTo>
                    <a:pt x="672" y="30"/>
                  </a:lnTo>
                  <a:lnTo>
                    <a:pt x="669" y="30"/>
                  </a:lnTo>
                  <a:lnTo>
                    <a:pt x="669" y="30"/>
                  </a:lnTo>
                  <a:lnTo>
                    <a:pt x="667" y="30"/>
                  </a:lnTo>
                  <a:lnTo>
                    <a:pt x="665" y="30"/>
                  </a:lnTo>
                  <a:lnTo>
                    <a:pt x="662" y="30"/>
                  </a:lnTo>
                  <a:lnTo>
                    <a:pt x="660" y="33"/>
                  </a:lnTo>
                  <a:lnTo>
                    <a:pt x="658" y="33"/>
                  </a:lnTo>
                  <a:lnTo>
                    <a:pt x="655" y="33"/>
                  </a:lnTo>
                  <a:lnTo>
                    <a:pt x="653" y="33"/>
                  </a:lnTo>
                  <a:lnTo>
                    <a:pt x="651" y="33"/>
                  </a:lnTo>
                  <a:lnTo>
                    <a:pt x="648" y="35"/>
                  </a:lnTo>
                  <a:lnTo>
                    <a:pt x="646" y="35"/>
                  </a:lnTo>
                  <a:lnTo>
                    <a:pt x="643" y="35"/>
                  </a:lnTo>
                  <a:lnTo>
                    <a:pt x="641" y="35"/>
                  </a:lnTo>
                  <a:lnTo>
                    <a:pt x="641" y="35"/>
                  </a:lnTo>
                  <a:lnTo>
                    <a:pt x="639" y="37"/>
                  </a:lnTo>
                  <a:lnTo>
                    <a:pt x="636" y="37"/>
                  </a:lnTo>
                  <a:lnTo>
                    <a:pt x="634" y="37"/>
                  </a:lnTo>
                  <a:lnTo>
                    <a:pt x="632" y="37"/>
                  </a:lnTo>
                  <a:lnTo>
                    <a:pt x="629" y="37"/>
                  </a:lnTo>
                  <a:lnTo>
                    <a:pt x="629" y="37"/>
                  </a:lnTo>
                  <a:lnTo>
                    <a:pt x="627" y="37"/>
                  </a:lnTo>
                  <a:lnTo>
                    <a:pt x="625" y="40"/>
                  </a:lnTo>
                  <a:lnTo>
                    <a:pt x="620" y="40"/>
                  </a:lnTo>
                  <a:lnTo>
                    <a:pt x="608" y="42"/>
                  </a:lnTo>
                  <a:lnTo>
                    <a:pt x="598" y="45"/>
                  </a:lnTo>
                  <a:lnTo>
                    <a:pt x="587" y="47"/>
                  </a:lnTo>
                  <a:lnTo>
                    <a:pt x="577" y="49"/>
                  </a:lnTo>
                  <a:lnTo>
                    <a:pt x="563" y="52"/>
                  </a:lnTo>
                  <a:lnTo>
                    <a:pt x="549" y="54"/>
                  </a:lnTo>
                  <a:lnTo>
                    <a:pt x="535" y="56"/>
                  </a:lnTo>
                  <a:lnTo>
                    <a:pt x="523" y="59"/>
                  </a:lnTo>
                  <a:lnTo>
                    <a:pt x="518" y="59"/>
                  </a:lnTo>
                  <a:lnTo>
                    <a:pt x="518" y="59"/>
                  </a:lnTo>
                  <a:lnTo>
                    <a:pt x="518" y="59"/>
                  </a:lnTo>
                  <a:lnTo>
                    <a:pt x="516" y="59"/>
                  </a:lnTo>
                  <a:lnTo>
                    <a:pt x="516" y="59"/>
                  </a:lnTo>
                  <a:lnTo>
                    <a:pt x="511" y="56"/>
                  </a:lnTo>
                  <a:lnTo>
                    <a:pt x="509" y="56"/>
                  </a:lnTo>
                  <a:lnTo>
                    <a:pt x="509" y="56"/>
                  </a:lnTo>
                  <a:lnTo>
                    <a:pt x="506" y="56"/>
                  </a:lnTo>
                  <a:lnTo>
                    <a:pt x="506" y="56"/>
                  </a:lnTo>
                  <a:lnTo>
                    <a:pt x="504" y="56"/>
                  </a:lnTo>
                  <a:lnTo>
                    <a:pt x="504" y="56"/>
                  </a:lnTo>
                  <a:lnTo>
                    <a:pt x="504" y="56"/>
                  </a:lnTo>
                  <a:lnTo>
                    <a:pt x="501" y="56"/>
                  </a:lnTo>
                  <a:lnTo>
                    <a:pt x="497" y="56"/>
                  </a:lnTo>
                  <a:lnTo>
                    <a:pt x="497" y="56"/>
                  </a:lnTo>
                  <a:lnTo>
                    <a:pt x="492" y="59"/>
                  </a:lnTo>
                  <a:lnTo>
                    <a:pt x="492" y="59"/>
                  </a:lnTo>
                  <a:lnTo>
                    <a:pt x="490" y="61"/>
                  </a:lnTo>
                  <a:lnTo>
                    <a:pt x="487" y="61"/>
                  </a:lnTo>
                  <a:lnTo>
                    <a:pt x="487" y="61"/>
                  </a:lnTo>
                  <a:lnTo>
                    <a:pt x="485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0" y="59"/>
                  </a:lnTo>
                  <a:lnTo>
                    <a:pt x="480" y="59"/>
                  </a:lnTo>
                  <a:lnTo>
                    <a:pt x="480" y="59"/>
                  </a:lnTo>
                  <a:lnTo>
                    <a:pt x="478" y="59"/>
                  </a:lnTo>
                  <a:lnTo>
                    <a:pt x="478" y="59"/>
                  </a:lnTo>
                  <a:lnTo>
                    <a:pt x="475" y="59"/>
                  </a:lnTo>
                  <a:lnTo>
                    <a:pt x="473" y="59"/>
                  </a:lnTo>
                  <a:lnTo>
                    <a:pt x="473" y="59"/>
                  </a:lnTo>
                  <a:lnTo>
                    <a:pt x="471" y="56"/>
                  </a:lnTo>
                  <a:lnTo>
                    <a:pt x="468" y="56"/>
                  </a:lnTo>
                  <a:lnTo>
                    <a:pt x="468" y="56"/>
                  </a:lnTo>
                  <a:lnTo>
                    <a:pt x="468" y="54"/>
                  </a:lnTo>
                  <a:lnTo>
                    <a:pt x="466" y="54"/>
                  </a:lnTo>
                  <a:lnTo>
                    <a:pt x="466" y="52"/>
                  </a:lnTo>
                  <a:lnTo>
                    <a:pt x="464" y="54"/>
                  </a:lnTo>
                  <a:lnTo>
                    <a:pt x="461" y="52"/>
                  </a:lnTo>
                  <a:lnTo>
                    <a:pt x="461" y="52"/>
                  </a:lnTo>
                  <a:lnTo>
                    <a:pt x="459" y="52"/>
                  </a:lnTo>
                  <a:lnTo>
                    <a:pt x="459" y="52"/>
                  </a:lnTo>
                  <a:lnTo>
                    <a:pt x="459" y="52"/>
                  </a:lnTo>
                  <a:lnTo>
                    <a:pt x="457" y="52"/>
                  </a:lnTo>
                  <a:lnTo>
                    <a:pt x="454" y="52"/>
                  </a:lnTo>
                  <a:lnTo>
                    <a:pt x="454" y="52"/>
                  </a:lnTo>
                  <a:lnTo>
                    <a:pt x="452" y="52"/>
                  </a:lnTo>
                  <a:lnTo>
                    <a:pt x="452" y="54"/>
                  </a:lnTo>
                  <a:lnTo>
                    <a:pt x="452" y="52"/>
                  </a:lnTo>
                  <a:lnTo>
                    <a:pt x="449" y="54"/>
                  </a:lnTo>
                  <a:lnTo>
                    <a:pt x="449" y="54"/>
                  </a:lnTo>
                  <a:lnTo>
                    <a:pt x="449" y="54"/>
                  </a:lnTo>
                  <a:lnTo>
                    <a:pt x="445" y="54"/>
                  </a:lnTo>
                  <a:lnTo>
                    <a:pt x="445" y="54"/>
                  </a:lnTo>
                  <a:lnTo>
                    <a:pt x="442" y="52"/>
                  </a:lnTo>
                  <a:lnTo>
                    <a:pt x="440" y="52"/>
                  </a:lnTo>
                  <a:lnTo>
                    <a:pt x="433" y="52"/>
                  </a:lnTo>
                  <a:lnTo>
                    <a:pt x="433" y="52"/>
                  </a:lnTo>
                  <a:lnTo>
                    <a:pt x="430" y="52"/>
                  </a:lnTo>
                  <a:lnTo>
                    <a:pt x="430" y="54"/>
                  </a:lnTo>
                  <a:lnTo>
                    <a:pt x="430" y="54"/>
                  </a:lnTo>
                  <a:lnTo>
                    <a:pt x="428" y="52"/>
                  </a:lnTo>
                  <a:lnTo>
                    <a:pt x="428" y="52"/>
                  </a:lnTo>
                  <a:lnTo>
                    <a:pt x="428" y="52"/>
                  </a:lnTo>
                  <a:lnTo>
                    <a:pt x="426" y="52"/>
                  </a:lnTo>
                  <a:lnTo>
                    <a:pt x="426" y="49"/>
                  </a:lnTo>
                  <a:lnTo>
                    <a:pt x="426" y="49"/>
                  </a:lnTo>
                  <a:lnTo>
                    <a:pt x="421" y="52"/>
                  </a:lnTo>
                  <a:lnTo>
                    <a:pt x="412" y="52"/>
                  </a:lnTo>
                  <a:lnTo>
                    <a:pt x="404" y="49"/>
                  </a:lnTo>
                  <a:lnTo>
                    <a:pt x="402" y="49"/>
                  </a:lnTo>
                  <a:lnTo>
                    <a:pt x="400" y="49"/>
                  </a:lnTo>
                  <a:lnTo>
                    <a:pt x="400" y="47"/>
                  </a:lnTo>
                  <a:lnTo>
                    <a:pt x="397" y="47"/>
                  </a:lnTo>
                  <a:lnTo>
                    <a:pt x="397" y="49"/>
                  </a:lnTo>
                  <a:lnTo>
                    <a:pt x="395" y="49"/>
                  </a:lnTo>
                  <a:lnTo>
                    <a:pt x="390" y="49"/>
                  </a:lnTo>
                  <a:lnTo>
                    <a:pt x="383" y="47"/>
                  </a:lnTo>
                  <a:lnTo>
                    <a:pt x="378" y="45"/>
                  </a:lnTo>
                  <a:lnTo>
                    <a:pt x="376" y="45"/>
                  </a:lnTo>
                  <a:lnTo>
                    <a:pt x="376" y="45"/>
                  </a:lnTo>
                  <a:lnTo>
                    <a:pt x="376" y="42"/>
                  </a:lnTo>
                  <a:lnTo>
                    <a:pt x="371" y="40"/>
                  </a:lnTo>
                  <a:lnTo>
                    <a:pt x="371" y="40"/>
                  </a:lnTo>
                  <a:lnTo>
                    <a:pt x="371" y="40"/>
                  </a:lnTo>
                  <a:lnTo>
                    <a:pt x="371" y="37"/>
                  </a:lnTo>
                  <a:lnTo>
                    <a:pt x="369" y="37"/>
                  </a:lnTo>
                  <a:lnTo>
                    <a:pt x="369" y="37"/>
                  </a:lnTo>
                  <a:lnTo>
                    <a:pt x="369" y="37"/>
                  </a:lnTo>
                  <a:lnTo>
                    <a:pt x="367" y="35"/>
                  </a:lnTo>
                  <a:lnTo>
                    <a:pt x="367" y="33"/>
                  </a:lnTo>
                  <a:lnTo>
                    <a:pt x="367" y="33"/>
                  </a:lnTo>
                  <a:lnTo>
                    <a:pt x="364" y="30"/>
                  </a:lnTo>
                  <a:lnTo>
                    <a:pt x="362" y="30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2" y="26"/>
                  </a:lnTo>
                  <a:lnTo>
                    <a:pt x="362" y="26"/>
                  </a:lnTo>
                  <a:lnTo>
                    <a:pt x="362" y="26"/>
                  </a:lnTo>
                  <a:lnTo>
                    <a:pt x="362" y="26"/>
                  </a:lnTo>
                  <a:lnTo>
                    <a:pt x="360" y="26"/>
                  </a:lnTo>
                  <a:lnTo>
                    <a:pt x="360" y="26"/>
                  </a:lnTo>
                  <a:lnTo>
                    <a:pt x="357" y="26"/>
                  </a:lnTo>
                  <a:lnTo>
                    <a:pt x="343" y="26"/>
                  </a:lnTo>
                  <a:lnTo>
                    <a:pt x="336" y="26"/>
                  </a:lnTo>
                  <a:lnTo>
                    <a:pt x="331" y="26"/>
                  </a:lnTo>
                  <a:lnTo>
                    <a:pt x="317" y="26"/>
                  </a:lnTo>
                  <a:lnTo>
                    <a:pt x="303" y="26"/>
                  </a:lnTo>
                  <a:lnTo>
                    <a:pt x="298" y="26"/>
                  </a:lnTo>
                  <a:lnTo>
                    <a:pt x="289" y="26"/>
                  </a:lnTo>
                  <a:lnTo>
                    <a:pt x="274" y="26"/>
                  </a:lnTo>
                  <a:lnTo>
                    <a:pt x="263" y="26"/>
                  </a:lnTo>
                  <a:lnTo>
                    <a:pt x="248" y="26"/>
                  </a:lnTo>
                  <a:lnTo>
                    <a:pt x="220" y="26"/>
                  </a:lnTo>
                  <a:lnTo>
                    <a:pt x="206" y="26"/>
                  </a:lnTo>
                  <a:lnTo>
                    <a:pt x="206" y="26"/>
                  </a:lnTo>
                  <a:lnTo>
                    <a:pt x="194" y="26"/>
                  </a:lnTo>
                  <a:lnTo>
                    <a:pt x="180" y="26"/>
                  </a:lnTo>
                  <a:lnTo>
                    <a:pt x="165" y="26"/>
                  </a:lnTo>
                  <a:lnTo>
                    <a:pt x="151" y="26"/>
                  </a:lnTo>
                  <a:lnTo>
                    <a:pt x="137" y="26"/>
                  </a:lnTo>
                  <a:lnTo>
                    <a:pt x="135" y="26"/>
                  </a:lnTo>
                  <a:lnTo>
                    <a:pt x="135" y="26"/>
                  </a:lnTo>
                  <a:lnTo>
                    <a:pt x="135" y="26"/>
                  </a:lnTo>
                  <a:lnTo>
                    <a:pt x="132" y="26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28" y="26"/>
                  </a:lnTo>
                  <a:lnTo>
                    <a:pt x="128" y="28"/>
                  </a:lnTo>
                  <a:lnTo>
                    <a:pt x="128" y="28"/>
                  </a:lnTo>
                  <a:lnTo>
                    <a:pt x="125" y="26"/>
                  </a:lnTo>
                  <a:lnTo>
                    <a:pt x="125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3" y="28"/>
                  </a:lnTo>
                  <a:lnTo>
                    <a:pt x="121" y="28"/>
                  </a:lnTo>
                  <a:lnTo>
                    <a:pt x="121" y="26"/>
                  </a:lnTo>
                  <a:lnTo>
                    <a:pt x="121" y="26"/>
                  </a:lnTo>
                  <a:lnTo>
                    <a:pt x="118" y="23"/>
                  </a:lnTo>
                  <a:lnTo>
                    <a:pt x="116" y="23"/>
                  </a:lnTo>
                  <a:lnTo>
                    <a:pt x="111" y="18"/>
                  </a:lnTo>
                  <a:lnTo>
                    <a:pt x="106" y="16"/>
                  </a:lnTo>
                  <a:lnTo>
                    <a:pt x="102" y="14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97" y="7"/>
                  </a:lnTo>
                  <a:lnTo>
                    <a:pt x="97" y="7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95" y="4"/>
                  </a:lnTo>
                  <a:lnTo>
                    <a:pt x="92" y="4"/>
                  </a:lnTo>
                  <a:lnTo>
                    <a:pt x="92" y="2"/>
                  </a:lnTo>
                  <a:lnTo>
                    <a:pt x="90" y="2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5" y="2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3" y="2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78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2"/>
                  </a:lnTo>
                  <a:lnTo>
                    <a:pt x="71" y="2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7"/>
                  </a:lnTo>
                  <a:lnTo>
                    <a:pt x="64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7" y="9"/>
                  </a:lnTo>
                  <a:lnTo>
                    <a:pt x="54" y="11"/>
                  </a:lnTo>
                  <a:lnTo>
                    <a:pt x="54" y="11"/>
                  </a:lnTo>
                  <a:lnTo>
                    <a:pt x="52" y="14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7" y="16"/>
                  </a:lnTo>
                  <a:lnTo>
                    <a:pt x="45" y="16"/>
                  </a:lnTo>
                  <a:lnTo>
                    <a:pt x="45" y="16"/>
                  </a:lnTo>
                  <a:lnTo>
                    <a:pt x="42" y="16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6"/>
                  </a:lnTo>
                  <a:lnTo>
                    <a:pt x="35" y="16"/>
                  </a:lnTo>
                  <a:lnTo>
                    <a:pt x="33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9" y="16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2" y="37"/>
                  </a:lnTo>
                  <a:lnTo>
                    <a:pt x="2" y="42"/>
                  </a:lnTo>
                  <a:lnTo>
                    <a:pt x="2" y="47"/>
                  </a:lnTo>
                  <a:lnTo>
                    <a:pt x="5" y="52"/>
                  </a:lnTo>
                  <a:lnTo>
                    <a:pt x="5" y="56"/>
                  </a:lnTo>
                  <a:lnTo>
                    <a:pt x="5" y="59"/>
                  </a:lnTo>
                  <a:lnTo>
                    <a:pt x="7" y="61"/>
                  </a:lnTo>
                  <a:lnTo>
                    <a:pt x="7" y="63"/>
                  </a:lnTo>
                  <a:lnTo>
                    <a:pt x="7" y="68"/>
                  </a:lnTo>
                  <a:lnTo>
                    <a:pt x="12" y="71"/>
                  </a:lnTo>
                  <a:lnTo>
                    <a:pt x="12" y="73"/>
                  </a:lnTo>
                  <a:lnTo>
                    <a:pt x="14" y="78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5"/>
                  </a:lnTo>
                  <a:lnTo>
                    <a:pt x="16" y="87"/>
                  </a:lnTo>
                  <a:lnTo>
                    <a:pt x="19" y="89"/>
                  </a:lnTo>
                  <a:lnTo>
                    <a:pt x="21" y="89"/>
                  </a:lnTo>
                  <a:lnTo>
                    <a:pt x="21" y="89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6" y="94"/>
                  </a:lnTo>
                  <a:lnTo>
                    <a:pt x="31" y="99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42" y="118"/>
                  </a:lnTo>
                  <a:lnTo>
                    <a:pt x="45" y="120"/>
                  </a:lnTo>
                  <a:lnTo>
                    <a:pt x="45" y="120"/>
                  </a:lnTo>
                  <a:lnTo>
                    <a:pt x="50" y="127"/>
                  </a:lnTo>
                  <a:lnTo>
                    <a:pt x="50" y="130"/>
                  </a:lnTo>
                  <a:lnTo>
                    <a:pt x="52" y="132"/>
                  </a:lnTo>
                  <a:lnTo>
                    <a:pt x="52" y="132"/>
                  </a:lnTo>
                  <a:lnTo>
                    <a:pt x="52" y="134"/>
                  </a:lnTo>
                  <a:lnTo>
                    <a:pt x="52" y="137"/>
                  </a:lnTo>
                  <a:lnTo>
                    <a:pt x="54" y="139"/>
                  </a:lnTo>
                  <a:lnTo>
                    <a:pt x="57" y="142"/>
                  </a:lnTo>
                  <a:lnTo>
                    <a:pt x="57" y="144"/>
                  </a:lnTo>
                  <a:lnTo>
                    <a:pt x="57" y="146"/>
                  </a:lnTo>
                  <a:lnTo>
                    <a:pt x="59" y="146"/>
                  </a:lnTo>
                  <a:lnTo>
                    <a:pt x="59" y="149"/>
                  </a:lnTo>
                  <a:lnTo>
                    <a:pt x="61" y="156"/>
                  </a:lnTo>
                  <a:lnTo>
                    <a:pt x="64" y="158"/>
                  </a:lnTo>
                  <a:lnTo>
                    <a:pt x="66" y="160"/>
                  </a:lnTo>
                  <a:lnTo>
                    <a:pt x="68" y="168"/>
                  </a:lnTo>
                  <a:lnTo>
                    <a:pt x="71" y="175"/>
                  </a:lnTo>
                  <a:lnTo>
                    <a:pt x="73" y="177"/>
                  </a:lnTo>
                  <a:lnTo>
                    <a:pt x="76" y="179"/>
                  </a:lnTo>
                  <a:lnTo>
                    <a:pt x="78" y="179"/>
                  </a:lnTo>
                  <a:lnTo>
                    <a:pt x="78" y="182"/>
                  </a:lnTo>
                  <a:lnTo>
                    <a:pt x="80" y="187"/>
                  </a:lnTo>
                  <a:lnTo>
                    <a:pt x="83" y="191"/>
                  </a:lnTo>
                  <a:lnTo>
                    <a:pt x="83" y="194"/>
                  </a:lnTo>
                  <a:lnTo>
                    <a:pt x="83" y="198"/>
                  </a:lnTo>
                  <a:lnTo>
                    <a:pt x="87" y="208"/>
                  </a:lnTo>
                  <a:lnTo>
                    <a:pt x="90" y="213"/>
                  </a:lnTo>
                  <a:lnTo>
                    <a:pt x="90" y="217"/>
                  </a:lnTo>
                  <a:lnTo>
                    <a:pt x="90" y="220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5" y="224"/>
                  </a:lnTo>
                  <a:lnTo>
                    <a:pt x="95" y="227"/>
                  </a:lnTo>
                  <a:lnTo>
                    <a:pt x="97" y="229"/>
                  </a:lnTo>
                  <a:lnTo>
                    <a:pt x="102" y="236"/>
                  </a:lnTo>
                  <a:lnTo>
                    <a:pt x="102" y="239"/>
                  </a:lnTo>
                  <a:lnTo>
                    <a:pt x="104" y="241"/>
                  </a:lnTo>
                  <a:lnTo>
                    <a:pt x="109" y="248"/>
                  </a:lnTo>
                  <a:lnTo>
                    <a:pt x="113" y="255"/>
                  </a:lnTo>
                  <a:lnTo>
                    <a:pt x="116" y="258"/>
                  </a:lnTo>
                  <a:lnTo>
                    <a:pt x="116" y="262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69"/>
                  </a:lnTo>
                  <a:lnTo>
                    <a:pt x="121" y="272"/>
                  </a:lnTo>
                  <a:lnTo>
                    <a:pt x="121" y="272"/>
                  </a:lnTo>
                  <a:lnTo>
                    <a:pt x="121" y="272"/>
                  </a:lnTo>
                  <a:lnTo>
                    <a:pt x="121" y="274"/>
                  </a:lnTo>
                  <a:lnTo>
                    <a:pt x="121" y="274"/>
                  </a:lnTo>
                  <a:lnTo>
                    <a:pt x="125" y="279"/>
                  </a:lnTo>
                  <a:lnTo>
                    <a:pt x="125" y="279"/>
                  </a:lnTo>
                  <a:lnTo>
                    <a:pt x="130" y="281"/>
                  </a:lnTo>
                  <a:lnTo>
                    <a:pt x="137" y="293"/>
                  </a:lnTo>
                  <a:lnTo>
                    <a:pt x="137" y="293"/>
                  </a:lnTo>
                  <a:lnTo>
                    <a:pt x="137" y="295"/>
                  </a:lnTo>
                  <a:lnTo>
                    <a:pt x="139" y="298"/>
                  </a:lnTo>
                  <a:lnTo>
                    <a:pt x="142" y="300"/>
                  </a:lnTo>
                  <a:lnTo>
                    <a:pt x="144" y="302"/>
                  </a:lnTo>
                  <a:lnTo>
                    <a:pt x="144" y="305"/>
                  </a:lnTo>
                  <a:lnTo>
                    <a:pt x="147" y="307"/>
                  </a:lnTo>
                  <a:lnTo>
                    <a:pt x="149" y="312"/>
                  </a:lnTo>
                  <a:lnTo>
                    <a:pt x="149" y="314"/>
                  </a:lnTo>
                  <a:lnTo>
                    <a:pt x="149" y="317"/>
                  </a:lnTo>
                  <a:lnTo>
                    <a:pt x="151" y="324"/>
                  </a:lnTo>
                  <a:lnTo>
                    <a:pt x="151" y="336"/>
                  </a:lnTo>
                  <a:lnTo>
                    <a:pt x="151" y="338"/>
                  </a:lnTo>
                  <a:lnTo>
                    <a:pt x="151" y="338"/>
                  </a:lnTo>
                  <a:lnTo>
                    <a:pt x="149" y="338"/>
                  </a:lnTo>
                  <a:lnTo>
                    <a:pt x="149" y="340"/>
                  </a:lnTo>
                  <a:lnTo>
                    <a:pt x="149" y="343"/>
                  </a:lnTo>
                  <a:lnTo>
                    <a:pt x="147" y="343"/>
                  </a:lnTo>
                  <a:lnTo>
                    <a:pt x="147" y="340"/>
                  </a:lnTo>
                  <a:lnTo>
                    <a:pt x="149" y="340"/>
                  </a:lnTo>
                  <a:lnTo>
                    <a:pt x="147" y="340"/>
                  </a:lnTo>
                  <a:lnTo>
                    <a:pt x="147" y="340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6"/>
                  </a:lnTo>
                  <a:lnTo>
                    <a:pt x="147" y="336"/>
                  </a:lnTo>
                  <a:lnTo>
                    <a:pt x="147" y="336"/>
                  </a:lnTo>
                  <a:lnTo>
                    <a:pt x="147" y="336"/>
                  </a:lnTo>
                  <a:lnTo>
                    <a:pt x="147" y="336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4" y="340"/>
                  </a:lnTo>
                  <a:lnTo>
                    <a:pt x="144" y="340"/>
                  </a:lnTo>
                  <a:lnTo>
                    <a:pt x="144" y="340"/>
                  </a:lnTo>
                  <a:lnTo>
                    <a:pt x="144" y="345"/>
                  </a:lnTo>
                  <a:lnTo>
                    <a:pt x="144" y="347"/>
                  </a:lnTo>
                  <a:lnTo>
                    <a:pt x="147" y="350"/>
                  </a:lnTo>
                  <a:lnTo>
                    <a:pt x="147" y="350"/>
                  </a:lnTo>
                  <a:lnTo>
                    <a:pt x="147" y="352"/>
                  </a:lnTo>
                  <a:lnTo>
                    <a:pt x="149" y="355"/>
                  </a:lnTo>
                  <a:lnTo>
                    <a:pt x="149" y="362"/>
                  </a:lnTo>
                  <a:lnTo>
                    <a:pt x="149" y="364"/>
                  </a:lnTo>
                  <a:lnTo>
                    <a:pt x="149" y="364"/>
                  </a:lnTo>
                  <a:lnTo>
                    <a:pt x="149" y="364"/>
                  </a:lnTo>
                  <a:lnTo>
                    <a:pt x="149" y="364"/>
                  </a:lnTo>
                  <a:lnTo>
                    <a:pt x="149" y="364"/>
                  </a:lnTo>
                  <a:lnTo>
                    <a:pt x="147" y="364"/>
                  </a:lnTo>
                  <a:lnTo>
                    <a:pt x="147" y="366"/>
                  </a:lnTo>
                  <a:lnTo>
                    <a:pt x="147" y="366"/>
                  </a:lnTo>
                  <a:lnTo>
                    <a:pt x="147" y="366"/>
                  </a:lnTo>
                  <a:lnTo>
                    <a:pt x="147" y="369"/>
                  </a:lnTo>
                  <a:lnTo>
                    <a:pt x="149" y="376"/>
                  </a:lnTo>
                  <a:lnTo>
                    <a:pt x="149" y="376"/>
                  </a:lnTo>
                  <a:lnTo>
                    <a:pt x="149" y="378"/>
                  </a:lnTo>
                  <a:lnTo>
                    <a:pt x="149" y="388"/>
                  </a:lnTo>
                  <a:lnTo>
                    <a:pt x="149" y="388"/>
                  </a:lnTo>
                  <a:lnTo>
                    <a:pt x="149" y="390"/>
                  </a:lnTo>
                  <a:lnTo>
                    <a:pt x="149" y="395"/>
                  </a:lnTo>
                  <a:lnTo>
                    <a:pt x="149" y="395"/>
                  </a:lnTo>
                  <a:lnTo>
                    <a:pt x="149" y="397"/>
                  </a:lnTo>
                  <a:lnTo>
                    <a:pt x="149" y="397"/>
                  </a:lnTo>
                  <a:lnTo>
                    <a:pt x="149" y="397"/>
                  </a:lnTo>
                  <a:lnTo>
                    <a:pt x="149" y="397"/>
                  </a:lnTo>
                  <a:lnTo>
                    <a:pt x="149" y="397"/>
                  </a:lnTo>
                  <a:lnTo>
                    <a:pt x="147" y="397"/>
                  </a:lnTo>
                  <a:lnTo>
                    <a:pt x="147" y="400"/>
                  </a:lnTo>
                  <a:lnTo>
                    <a:pt x="147" y="400"/>
                  </a:lnTo>
                  <a:lnTo>
                    <a:pt x="147" y="402"/>
                  </a:lnTo>
                  <a:lnTo>
                    <a:pt x="147" y="404"/>
                  </a:lnTo>
                  <a:lnTo>
                    <a:pt x="147" y="407"/>
                  </a:lnTo>
                  <a:lnTo>
                    <a:pt x="147" y="407"/>
                  </a:lnTo>
                  <a:lnTo>
                    <a:pt x="147" y="407"/>
                  </a:lnTo>
                  <a:lnTo>
                    <a:pt x="149" y="411"/>
                  </a:lnTo>
                  <a:lnTo>
                    <a:pt x="149" y="411"/>
                  </a:lnTo>
                  <a:lnTo>
                    <a:pt x="149" y="416"/>
                  </a:lnTo>
                  <a:lnTo>
                    <a:pt x="154" y="421"/>
                  </a:lnTo>
                  <a:lnTo>
                    <a:pt x="154" y="426"/>
                  </a:lnTo>
                  <a:lnTo>
                    <a:pt x="156" y="428"/>
                  </a:lnTo>
                  <a:lnTo>
                    <a:pt x="156" y="428"/>
                  </a:lnTo>
                  <a:lnTo>
                    <a:pt x="156" y="430"/>
                  </a:lnTo>
                  <a:lnTo>
                    <a:pt x="156" y="430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6" y="435"/>
                  </a:lnTo>
                  <a:lnTo>
                    <a:pt x="158" y="437"/>
                  </a:lnTo>
                  <a:lnTo>
                    <a:pt x="161" y="440"/>
                  </a:lnTo>
                  <a:lnTo>
                    <a:pt x="161" y="442"/>
                  </a:lnTo>
                  <a:lnTo>
                    <a:pt x="163" y="447"/>
                  </a:lnTo>
                  <a:lnTo>
                    <a:pt x="165" y="449"/>
                  </a:lnTo>
                  <a:lnTo>
                    <a:pt x="165" y="454"/>
                  </a:lnTo>
                  <a:lnTo>
                    <a:pt x="165" y="456"/>
                  </a:lnTo>
                  <a:lnTo>
                    <a:pt x="168" y="459"/>
                  </a:lnTo>
                  <a:lnTo>
                    <a:pt x="168" y="461"/>
                  </a:lnTo>
                  <a:lnTo>
                    <a:pt x="168" y="463"/>
                  </a:lnTo>
                  <a:lnTo>
                    <a:pt x="168" y="466"/>
                  </a:lnTo>
                  <a:lnTo>
                    <a:pt x="168" y="471"/>
                  </a:lnTo>
                  <a:lnTo>
                    <a:pt x="168" y="471"/>
                  </a:lnTo>
                  <a:lnTo>
                    <a:pt x="165" y="475"/>
                  </a:lnTo>
                  <a:lnTo>
                    <a:pt x="165" y="475"/>
                  </a:lnTo>
                  <a:lnTo>
                    <a:pt x="165" y="478"/>
                  </a:lnTo>
                  <a:lnTo>
                    <a:pt x="165" y="480"/>
                  </a:lnTo>
                  <a:lnTo>
                    <a:pt x="168" y="485"/>
                  </a:lnTo>
                  <a:lnTo>
                    <a:pt x="168" y="487"/>
                  </a:lnTo>
                  <a:lnTo>
                    <a:pt x="168" y="489"/>
                  </a:lnTo>
                  <a:lnTo>
                    <a:pt x="170" y="489"/>
                  </a:lnTo>
                  <a:lnTo>
                    <a:pt x="170" y="492"/>
                  </a:lnTo>
                  <a:lnTo>
                    <a:pt x="170" y="492"/>
                  </a:lnTo>
                  <a:lnTo>
                    <a:pt x="170" y="494"/>
                  </a:lnTo>
                  <a:lnTo>
                    <a:pt x="168" y="497"/>
                  </a:lnTo>
                  <a:lnTo>
                    <a:pt x="168" y="497"/>
                  </a:lnTo>
                  <a:lnTo>
                    <a:pt x="168" y="501"/>
                  </a:lnTo>
                  <a:lnTo>
                    <a:pt x="168" y="504"/>
                  </a:lnTo>
                  <a:lnTo>
                    <a:pt x="168" y="504"/>
                  </a:lnTo>
                  <a:lnTo>
                    <a:pt x="168" y="504"/>
                  </a:lnTo>
                  <a:lnTo>
                    <a:pt x="168" y="506"/>
                  </a:lnTo>
                  <a:lnTo>
                    <a:pt x="170" y="508"/>
                  </a:lnTo>
                  <a:lnTo>
                    <a:pt x="173" y="508"/>
                  </a:lnTo>
                  <a:lnTo>
                    <a:pt x="170" y="511"/>
                  </a:lnTo>
                  <a:lnTo>
                    <a:pt x="170" y="513"/>
                  </a:lnTo>
                  <a:lnTo>
                    <a:pt x="173" y="518"/>
                  </a:lnTo>
                  <a:lnTo>
                    <a:pt x="175" y="520"/>
                  </a:lnTo>
                  <a:lnTo>
                    <a:pt x="175" y="523"/>
                  </a:lnTo>
                  <a:lnTo>
                    <a:pt x="175" y="525"/>
                  </a:lnTo>
                  <a:lnTo>
                    <a:pt x="175" y="527"/>
                  </a:lnTo>
                  <a:lnTo>
                    <a:pt x="173" y="527"/>
                  </a:lnTo>
                  <a:lnTo>
                    <a:pt x="173" y="527"/>
                  </a:lnTo>
                  <a:lnTo>
                    <a:pt x="173" y="527"/>
                  </a:lnTo>
                  <a:lnTo>
                    <a:pt x="173" y="527"/>
                  </a:lnTo>
                  <a:lnTo>
                    <a:pt x="173" y="527"/>
                  </a:lnTo>
                  <a:lnTo>
                    <a:pt x="175" y="530"/>
                  </a:lnTo>
                  <a:lnTo>
                    <a:pt x="175" y="534"/>
                  </a:lnTo>
                  <a:lnTo>
                    <a:pt x="175" y="539"/>
                  </a:lnTo>
                  <a:lnTo>
                    <a:pt x="175" y="539"/>
                  </a:lnTo>
                  <a:lnTo>
                    <a:pt x="177" y="539"/>
                  </a:lnTo>
                  <a:lnTo>
                    <a:pt x="180" y="542"/>
                  </a:lnTo>
                  <a:lnTo>
                    <a:pt x="182" y="544"/>
                  </a:lnTo>
                  <a:lnTo>
                    <a:pt x="182" y="546"/>
                  </a:lnTo>
                  <a:lnTo>
                    <a:pt x="184" y="549"/>
                  </a:lnTo>
                  <a:lnTo>
                    <a:pt x="184" y="553"/>
                  </a:lnTo>
                  <a:lnTo>
                    <a:pt x="184" y="553"/>
                  </a:lnTo>
                  <a:lnTo>
                    <a:pt x="184" y="553"/>
                  </a:lnTo>
                  <a:lnTo>
                    <a:pt x="184" y="558"/>
                  </a:lnTo>
                  <a:lnTo>
                    <a:pt x="184" y="558"/>
                  </a:lnTo>
                  <a:lnTo>
                    <a:pt x="184" y="558"/>
                  </a:lnTo>
                  <a:lnTo>
                    <a:pt x="184" y="556"/>
                  </a:lnTo>
                  <a:lnTo>
                    <a:pt x="182" y="556"/>
                  </a:lnTo>
                  <a:lnTo>
                    <a:pt x="182" y="556"/>
                  </a:lnTo>
                  <a:lnTo>
                    <a:pt x="182" y="556"/>
                  </a:lnTo>
                  <a:lnTo>
                    <a:pt x="182" y="556"/>
                  </a:lnTo>
                  <a:lnTo>
                    <a:pt x="182" y="556"/>
                  </a:lnTo>
                  <a:lnTo>
                    <a:pt x="180" y="558"/>
                  </a:lnTo>
                  <a:lnTo>
                    <a:pt x="180" y="558"/>
                  </a:lnTo>
                  <a:lnTo>
                    <a:pt x="180" y="560"/>
                  </a:lnTo>
                  <a:lnTo>
                    <a:pt x="182" y="560"/>
                  </a:lnTo>
                  <a:lnTo>
                    <a:pt x="182" y="563"/>
                  </a:lnTo>
                  <a:lnTo>
                    <a:pt x="182" y="563"/>
                  </a:lnTo>
                  <a:lnTo>
                    <a:pt x="182" y="565"/>
                  </a:lnTo>
                  <a:lnTo>
                    <a:pt x="182" y="565"/>
                  </a:lnTo>
                  <a:lnTo>
                    <a:pt x="184" y="570"/>
                  </a:lnTo>
                  <a:lnTo>
                    <a:pt x="184" y="570"/>
                  </a:lnTo>
                  <a:lnTo>
                    <a:pt x="184" y="572"/>
                  </a:lnTo>
                  <a:lnTo>
                    <a:pt x="184" y="572"/>
                  </a:lnTo>
                  <a:lnTo>
                    <a:pt x="184" y="572"/>
                  </a:lnTo>
                  <a:lnTo>
                    <a:pt x="184" y="572"/>
                  </a:lnTo>
                  <a:lnTo>
                    <a:pt x="184" y="572"/>
                  </a:lnTo>
                  <a:lnTo>
                    <a:pt x="187" y="572"/>
                  </a:lnTo>
                  <a:lnTo>
                    <a:pt x="187" y="572"/>
                  </a:lnTo>
                  <a:lnTo>
                    <a:pt x="187" y="575"/>
                  </a:lnTo>
                  <a:lnTo>
                    <a:pt x="189" y="575"/>
                  </a:lnTo>
                  <a:lnTo>
                    <a:pt x="189" y="575"/>
                  </a:lnTo>
                  <a:lnTo>
                    <a:pt x="189" y="579"/>
                  </a:lnTo>
                  <a:lnTo>
                    <a:pt x="189" y="579"/>
                  </a:lnTo>
                  <a:lnTo>
                    <a:pt x="189" y="582"/>
                  </a:lnTo>
                  <a:lnTo>
                    <a:pt x="189" y="582"/>
                  </a:lnTo>
                  <a:lnTo>
                    <a:pt x="189" y="584"/>
                  </a:lnTo>
                  <a:lnTo>
                    <a:pt x="189" y="586"/>
                  </a:lnTo>
                  <a:lnTo>
                    <a:pt x="189" y="591"/>
                  </a:lnTo>
                  <a:lnTo>
                    <a:pt x="189" y="591"/>
                  </a:lnTo>
                  <a:lnTo>
                    <a:pt x="192" y="591"/>
                  </a:lnTo>
                  <a:lnTo>
                    <a:pt x="192" y="591"/>
                  </a:lnTo>
                  <a:lnTo>
                    <a:pt x="192" y="591"/>
                  </a:lnTo>
                  <a:lnTo>
                    <a:pt x="192" y="596"/>
                  </a:lnTo>
                  <a:lnTo>
                    <a:pt x="192" y="598"/>
                  </a:lnTo>
                  <a:lnTo>
                    <a:pt x="194" y="601"/>
                  </a:lnTo>
                  <a:lnTo>
                    <a:pt x="196" y="603"/>
                  </a:lnTo>
                  <a:lnTo>
                    <a:pt x="196" y="605"/>
                  </a:lnTo>
                  <a:lnTo>
                    <a:pt x="196" y="605"/>
                  </a:lnTo>
                  <a:lnTo>
                    <a:pt x="199" y="605"/>
                  </a:lnTo>
                  <a:lnTo>
                    <a:pt x="199" y="608"/>
                  </a:lnTo>
                  <a:lnTo>
                    <a:pt x="203" y="615"/>
                  </a:lnTo>
                  <a:lnTo>
                    <a:pt x="203" y="617"/>
                  </a:lnTo>
                  <a:lnTo>
                    <a:pt x="203" y="617"/>
                  </a:lnTo>
                  <a:lnTo>
                    <a:pt x="203" y="620"/>
                  </a:lnTo>
                  <a:lnTo>
                    <a:pt x="203" y="622"/>
                  </a:lnTo>
                  <a:lnTo>
                    <a:pt x="206" y="622"/>
                  </a:lnTo>
                  <a:lnTo>
                    <a:pt x="210" y="629"/>
                  </a:lnTo>
                  <a:lnTo>
                    <a:pt x="213" y="629"/>
                  </a:lnTo>
                  <a:lnTo>
                    <a:pt x="213" y="631"/>
                  </a:lnTo>
                  <a:lnTo>
                    <a:pt x="213" y="631"/>
                  </a:lnTo>
                  <a:lnTo>
                    <a:pt x="213" y="634"/>
                  </a:lnTo>
                  <a:lnTo>
                    <a:pt x="213" y="634"/>
                  </a:lnTo>
                  <a:lnTo>
                    <a:pt x="213" y="634"/>
                  </a:lnTo>
                  <a:lnTo>
                    <a:pt x="215" y="636"/>
                  </a:lnTo>
                  <a:lnTo>
                    <a:pt x="215" y="639"/>
                  </a:lnTo>
                  <a:lnTo>
                    <a:pt x="218" y="641"/>
                  </a:lnTo>
                  <a:lnTo>
                    <a:pt x="220" y="643"/>
                  </a:lnTo>
                  <a:lnTo>
                    <a:pt x="222" y="646"/>
                  </a:lnTo>
                  <a:lnTo>
                    <a:pt x="225" y="648"/>
                  </a:lnTo>
                  <a:lnTo>
                    <a:pt x="232" y="653"/>
                  </a:lnTo>
                  <a:lnTo>
                    <a:pt x="234" y="657"/>
                  </a:lnTo>
                  <a:lnTo>
                    <a:pt x="239" y="662"/>
                  </a:lnTo>
                  <a:lnTo>
                    <a:pt x="239" y="662"/>
                  </a:lnTo>
                  <a:lnTo>
                    <a:pt x="239" y="662"/>
                  </a:lnTo>
                  <a:lnTo>
                    <a:pt x="246" y="669"/>
                  </a:lnTo>
                  <a:lnTo>
                    <a:pt x="246" y="669"/>
                  </a:lnTo>
                  <a:lnTo>
                    <a:pt x="248" y="672"/>
                  </a:lnTo>
                  <a:lnTo>
                    <a:pt x="251" y="674"/>
                  </a:lnTo>
                  <a:lnTo>
                    <a:pt x="253" y="674"/>
                  </a:lnTo>
                  <a:lnTo>
                    <a:pt x="253" y="674"/>
                  </a:lnTo>
                  <a:lnTo>
                    <a:pt x="253" y="674"/>
                  </a:lnTo>
                  <a:lnTo>
                    <a:pt x="255" y="674"/>
                  </a:lnTo>
                  <a:lnTo>
                    <a:pt x="255" y="672"/>
                  </a:lnTo>
                  <a:lnTo>
                    <a:pt x="255" y="672"/>
                  </a:lnTo>
                  <a:lnTo>
                    <a:pt x="258" y="672"/>
                  </a:lnTo>
                  <a:lnTo>
                    <a:pt x="260" y="669"/>
                  </a:lnTo>
                  <a:lnTo>
                    <a:pt x="263" y="669"/>
                  </a:lnTo>
                  <a:lnTo>
                    <a:pt x="265" y="665"/>
                  </a:lnTo>
                  <a:lnTo>
                    <a:pt x="265" y="665"/>
                  </a:lnTo>
                  <a:lnTo>
                    <a:pt x="267" y="665"/>
                  </a:lnTo>
                  <a:lnTo>
                    <a:pt x="267" y="667"/>
                  </a:lnTo>
                  <a:lnTo>
                    <a:pt x="267" y="667"/>
                  </a:lnTo>
                  <a:lnTo>
                    <a:pt x="267" y="667"/>
                  </a:lnTo>
                  <a:lnTo>
                    <a:pt x="267" y="667"/>
                  </a:lnTo>
                  <a:lnTo>
                    <a:pt x="270" y="667"/>
                  </a:lnTo>
                  <a:lnTo>
                    <a:pt x="270" y="665"/>
                  </a:lnTo>
                  <a:lnTo>
                    <a:pt x="270" y="665"/>
                  </a:lnTo>
                  <a:lnTo>
                    <a:pt x="270" y="665"/>
                  </a:lnTo>
                  <a:lnTo>
                    <a:pt x="272" y="662"/>
                  </a:lnTo>
                  <a:lnTo>
                    <a:pt x="272" y="660"/>
                  </a:lnTo>
                  <a:lnTo>
                    <a:pt x="272" y="660"/>
                  </a:lnTo>
                  <a:lnTo>
                    <a:pt x="272" y="660"/>
                  </a:lnTo>
                  <a:lnTo>
                    <a:pt x="272" y="660"/>
                  </a:lnTo>
                  <a:lnTo>
                    <a:pt x="272" y="657"/>
                  </a:lnTo>
                  <a:lnTo>
                    <a:pt x="270" y="655"/>
                  </a:lnTo>
                  <a:lnTo>
                    <a:pt x="270" y="655"/>
                  </a:lnTo>
                  <a:lnTo>
                    <a:pt x="270" y="653"/>
                  </a:lnTo>
                  <a:lnTo>
                    <a:pt x="272" y="653"/>
                  </a:lnTo>
                  <a:lnTo>
                    <a:pt x="272" y="653"/>
                  </a:lnTo>
                  <a:lnTo>
                    <a:pt x="272" y="655"/>
                  </a:lnTo>
                  <a:lnTo>
                    <a:pt x="272" y="655"/>
                  </a:lnTo>
                  <a:lnTo>
                    <a:pt x="274" y="653"/>
                  </a:lnTo>
                  <a:lnTo>
                    <a:pt x="274" y="653"/>
                  </a:lnTo>
                  <a:lnTo>
                    <a:pt x="274" y="653"/>
                  </a:lnTo>
                  <a:lnTo>
                    <a:pt x="272" y="653"/>
                  </a:lnTo>
                  <a:lnTo>
                    <a:pt x="272" y="650"/>
                  </a:lnTo>
                  <a:lnTo>
                    <a:pt x="272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4" y="650"/>
                  </a:lnTo>
                  <a:lnTo>
                    <a:pt x="274" y="648"/>
                  </a:lnTo>
                  <a:lnTo>
                    <a:pt x="274" y="648"/>
                  </a:lnTo>
                  <a:lnTo>
                    <a:pt x="274" y="648"/>
                  </a:lnTo>
                  <a:lnTo>
                    <a:pt x="274" y="648"/>
                  </a:lnTo>
                  <a:lnTo>
                    <a:pt x="274" y="648"/>
                  </a:lnTo>
                  <a:lnTo>
                    <a:pt x="274" y="648"/>
                  </a:lnTo>
                  <a:lnTo>
                    <a:pt x="277" y="648"/>
                  </a:lnTo>
                  <a:lnTo>
                    <a:pt x="277" y="648"/>
                  </a:lnTo>
                  <a:lnTo>
                    <a:pt x="277" y="648"/>
                  </a:lnTo>
                  <a:lnTo>
                    <a:pt x="277" y="648"/>
                  </a:lnTo>
                  <a:lnTo>
                    <a:pt x="277" y="643"/>
                  </a:lnTo>
                  <a:lnTo>
                    <a:pt x="277" y="643"/>
                  </a:lnTo>
                  <a:lnTo>
                    <a:pt x="279" y="641"/>
                  </a:lnTo>
                  <a:lnTo>
                    <a:pt x="279" y="641"/>
                  </a:lnTo>
                  <a:lnTo>
                    <a:pt x="279" y="641"/>
                  </a:lnTo>
                  <a:lnTo>
                    <a:pt x="279" y="641"/>
                  </a:lnTo>
                  <a:lnTo>
                    <a:pt x="279" y="643"/>
                  </a:lnTo>
                  <a:lnTo>
                    <a:pt x="281" y="641"/>
                  </a:lnTo>
                  <a:lnTo>
                    <a:pt x="281" y="641"/>
                  </a:lnTo>
                  <a:lnTo>
                    <a:pt x="281" y="641"/>
                  </a:lnTo>
                  <a:lnTo>
                    <a:pt x="284" y="641"/>
                  </a:lnTo>
                  <a:lnTo>
                    <a:pt x="286" y="641"/>
                  </a:lnTo>
                  <a:lnTo>
                    <a:pt x="286" y="639"/>
                  </a:lnTo>
                  <a:lnTo>
                    <a:pt x="286" y="639"/>
                  </a:lnTo>
                  <a:lnTo>
                    <a:pt x="289" y="639"/>
                  </a:lnTo>
                  <a:lnTo>
                    <a:pt x="289" y="639"/>
                  </a:lnTo>
                  <a:lnTo>
                    <a:pt x="289" y="641"/>
                  </a:lnTo>
                  <a:lnTo>
                    <a:pt x="289" y="641"/>
                  </a:lnTo>
                  <a:lnTo>
                    <a:pt x="291" y="643"/>
                  </a:lnTo>
                  <a:lnTo>
                    <a:pt x="291" y="643"/>
                  </a:lnTo>
                  <a:lnTo>
                    <a:pt x="293" y="643"/>
                  </a:lnTo>
                  <a:lnTo>
                    <a:pt x="293" y="646"/>
                  </a:lnTo>
                  <a:lnTo>
                    <a:pt x="293" y="646"/>
                  </a:lnTo>
                  <a:lnTo>
                    <a:pt x="293" y="648"/>
                  </a:lnTo>
                  <a:lnTo>
                    <a:pt x="293" y="650"/>
                  </a:lnTo>
                  <a:lnTo>
                    <a:pt x="293" y="653"/>
                  </a:lnTo>
                  <a:lnTo>
                    <a:pt x="296" y="653"/>
                  </a:lnTo>
                  <a:lnTo>
                    <a:pt x="300" y="650"/>
                  </a:lnTo>
                  <a:lnTo>
                    <a:pt x="300" y="650"/>
                  </a:lnTo>
                  <a:lnTo>
                    <a:pt x="300" y="650"/>
                  </a:lnTo>
                  <a:lnTo>
                    <a:pt x="303" y="653"/>
                  </a:lnTo>
                  <a:lnTo>
                    <a:pt x="303" y="653"/>
                  </a:lnTo>
                  <a:lnTo>
                    <a:pt x="303" y="653"/>
                  </a:lnTo>
                  <a:lnTo>
                    <a:pt x="303" y="655"/>
                  </a:lnTo>
                  <a:lnTo>
                    <a:pt x="303" y="655"/>
                  </a:lnTo>
                  <a:lnTo>
                    <a:pt x="303" y="655"/>
                  </a:lnTo>
                  <a:lnTo>
                    <a:pt x="303" y="655"/>
                  </a:lnTo>
                  <a:lnTo>
                    <a:pt x="303" y="657"/>
                  </a:lnTo>
                  <a:lnTo>
                    <a:pt x="305" y="657"/>
                  </a:lnTo>
                  <a:lnTo>
                    <a:pt x="305" y="660"/>
                  </a:lnTo>
                  <a:lnTo>
                    <a:pt x="305" y="660"/>
                  </a:lnTo>
                  <a:lnTo>
                    <a:pt x="305" y="662"/>
                  </a:lnTo>
                  <a:lnTo>
                    <a:pt x="303" y="662"/>
                  </a:lnTo>
                  <a:lnTo>
                    <a:pt x="303" y="665"/>
                  </a:lnTo>
                  <a:lnTo>
                    <a:pt x="303" y="665"/>
                  </a:lnTo>
                  <a:lnTo>
                    <a:pt x="300" y="665"/>
                  </a:lnTo>
                  <a:lnTo>
                    <a:pt x="300" y="665"/>
                  </a:lnTo>
                  <a:lnTo>
                    <a:pt x="300" y="667"/>
                  </a:lnTo>
                  <a:lnTo>
                    <a:pt x="300" y="667"/>
                  </a:lnTo>
                  <a:lnTo>
                    <a:pt x="303" y="669"/>
                  </a:lnTo>
                  <a:lnTo>
                    <a:pt x="303" y="672"/>
                  </a:lnTo>
                  <a:lnTo>
                    <a:pt x="303" y="672"/>
                  </a:lnTo>
                  <a:lnTo>
                    <a:pt x="305" y="672"/>
                  </a:lnTo>
                  <a:lnTo>
                    <a:pt x="305" y="674"/>
                  </a:lnTo>
                  <a:lnTo>
                    <a:pt x="305" y="676"/>
                  </a:lnTo>
                  <a:lnTo>
                    <a:pt x="305" y="679"/>
                  </a:lnTo>
                  <a:lnTo>
                    <a:pt x="305" y="681"/>
                  </a:lnTo>
                  <a:lnTo>
                    <a:pt x="307" y="681"/>
                  </a:lnTo>
                  <a:lnTo>
                    <a:pt x="310" y="681"/>
                  </a:lnTo>
                  <a:lnTo>
                    <a:pt x="312" y="679"/>
                  </a:lnTo>
                  <a:lnTo>
                    <a:pt x="312" y="679"/>
                  </a:lnTo>
                  <a:lnTo>
                    <a:pt x="312" y="679"/>
                  </a:lnTo>
                  <a:lnTo>
                    <a:pt x="315" y="679"/>
                  </a:lnTo>
                  <a:lnTo>
                    <a:pt x="315" y="679"/>
                  </a:lnTo>
                  <a:lnTo>
                    <a:pt x="315" y="681"/>
                  </a:lnTo>
                  <a:lnTo>
                    <a:pt x="315" y="681"/>
                  </a:lnTo>
                  <a:lnTo>
                    <a:pt x="315" y="684"/>
                  </a:lnTo>
                  <a:lnTo>
                    <a:pt x="317" y="684"/>
                  </a:lnTo>
                  <a:lnTo>
                    <a:pt x="319" y="684"/>
                  </a:lnTo>
                  <a:lnTo>
                    <a:pt x="319" y="684"/>
                  </a:lnTo>
                  <a:lnTo>
                    <a:pt x="319" y="684"/>
                  </a:lnTo>
                  <a:lnTo>
                    <a:pt x="322" y="684"/>
                  </a:lnTo>
                  <a:lnTo>
                    <a:pt x="322" y="684"/>
                  </a:lnTo>
                  <a:lnTo>
                    <a:pt x="324" y="684"/>
                  </a:lnTo>
                  <a:lnTo>
                    <a:pt x="331" y="686"/>
                  </a:lnTo>
                  <a:lnTo>
                    <a:pt x="333" y="686"/>
                  </a:lnTo>
                  <a:lnTo>
                    <a:pt x="336" y="686"/>
                  </a:lnTo>
                  <a:lnTo>
                    <a:pt x="338" y="691"/>
                  </a:lnTo>
                  <a:lnTo>
                    <a:pt x="341" y="691"/>
                  </a:lnTo>
                  <a:lnTo>
                    <a:pt x="345" y="693"/>
                  </a:lnTo>
                  <a:lnTo>
                    <a:pt x="345" y="693"/>
                  </a:lnTo>
                  <a:lnTo>
                    <a:pt x="348" y="691"/>
                  </a:lnTo>
                  <a:lnTo>
                    <a:pt x="352" y="691"/>
                  </a:lnTo>
                  <a:lnTo>
                    <a:pt x="355" y="691"/>
                  </a:lnTo>
                  <a:lnTo>
                    <a:pt x="357" y="693"/>
                  </a:lnTo>
                  <a:lnTo>
                    <a:pt x="357" y="693"/>
                  </a:lnTo>
                  <a:lnTo>
                    <a:pt x="360" y="691"/>
                  </a:lnTo>
                  <a:lnTo>
                    <a:pt x="360" y="691"/>
                  </a:lnTo>
                  <a:lnTo>
                    <a:pt x="360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2" y="691"/>
                  </a:lnTo>
                  <a:lnTo>
                    <a:pt x="364" y="691"/>
                  </a:lnTo>
                  <a:lnTo>
                    <a:pt x="367" y="691"/>
                  </a:lnTo>
                  <a:lnTo>
                    <a:pt x="376" y="688"/>
                  </a:lnTo>
                  <a:lnTo>
                    <a:pt x="388" y="691"/>
                  </a:lnTo>
                  <a:lnTo>
                    <a:pt x="388" y="691"/>
                  </a:lnTo>
                  <a:lnTo>
                    <a:pt x="390" y="693"/>
                  </a:lnTo>
                  <a:lnTo>
                    <a:pt x="390" y="693"/>
                  </a:lnTo>
                  <a:lnTo>
                    <a:pt x="390" y="693"/>
                  </a:lnTo>
                  <a:lnTo>
                    <a:pt x="393" y="695"/>
                  </a:lnTo>
                  <a:lnTo>
                    <a:pt x="393" y="695"/>
                  </a:lnTo>
                  <a:lnTo>
                    <a:pt x="393" y="695"/>
                  </a:lnTo>
                  <a:lnTo>
                    <a:pt x="395" y="695"/>
                  </a:lnTo>
                  <a:lnTo>
                    <a:pt x="397" y="695"/>
                  </a:lnTo>
                  <a:lnTo>
                    <a:pt x="397" y="695"/>
                  </a:lnTo>
                  <a:lnTo>
                    <a:pt x="402" y="693"/>
                  </a:lnTo>
                  <a:lnTo>
                    <a:pt x="402" y="693"/>
                  </a:lnTo>
                  <a:lnTo>
                    <a:pt x="402" y="693"/>
                  </a:lnTo>
                  <a:lnTo>
                    <a:pt x="402" y="691"/>
                  </a:lnTo>
                  <a:lnTo>
                    <a:pt x="404" y="691"/>
                  </a:lnTo>
                  <a:lnTo>
                    <a:pt x="404" y="691"/>
                  </a:lnTo>
                  <a:lnTo>
                    <a:pt x="404" y="691"/>
                  </a:lnTo>
                  <a:lnTo>
                    <a:pt x="404" y="686"/>
                  </a:lnTo>
                  <a:lnTo>
                    <a:pt x="402" y="686"/>
                  </a:lnTo>
                  <a:lnTo>
                    <a:pt x="402" y="684"/>
                  </a:lnTo>
                  <a:lnTo>
                    <a:pt x="404" y="684"/>
                  </a:lnTo>
                  <a:lnTo>
                    <a:pt x="404" y="681"/>
                  </a:lnTo>
                  <a:lnTo>
                    <a:pt x="404" y="681"/>
                  </a:lnTo>
                  <a:lnTo>
                    <a:pt x="407" y="681"/>
                  </a:lnTo>
                  <a:lnTo>
                    <a:pt x="407" y="681"/>
                  </a:lnTo>
                  <a:lnTo>
                    <a:pt x="407" y="684"/>
                  </a:lnTo>
                  <a:lnTo>
                    <a:pt x="409" y="681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16" y="679"/>
                  </a:lnTo>
                  <a:lnTo>
                    <a:pt x="416" y="679"/>
                  </a:lnTo>
                  <a:lnTo>
                    <a:pt x="416" y="674"/>
                  </a:lnTo>
                  <a:lnTo>
                    <a:pt x="419" y="674"/>
                  </a:lnTo>
                  <a:lnTo>
                    <a:pt x="419" y="674"/>
                  </a:lnTo>
                  <a:lnTo>
                    <a:pt x="419" y="674"/>
                  </a:lnTo>
                  <a:lnTo>
                    <a:pt x="419" y="672"/>
                  </a:lnTo>
                  <a:lnTo>
                    <a:pt x="419" y="672"/>
                  </a:lnTo>
                  <a:lnTo>
                    <a:pt x="419" y="672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1" y="669"/>
                  </a:lnTo>
                  <a:lnTo>
                    <a:pt x="426" y="669"/>
                  </a:lnTo>
                  <a:lnTo>
                    <a:pt x="428" y="669"/>
                  </a:lnTo>
                  <a:lnTo>
                    <a:pt x="428" y="667"/>
                  </a:lnTo>
                  <a:lnTo>
                    <a:pt x="430" y="667"/>
                  </a:lnTo>
                  <a:lnTo>
                    <a:pt x="433" y="667"/>
                  </a:lnTo>
                  <a:lnTo>
                    <a:pt x="433" y="667"/>
                  </a:lnTo>
                  <a:lnTo>
                    <a:pt x="438" y="665"/>
                  </a:lnTo>
                  <a:lnTo>
                    <a:pt x="438" y="665"/>
                  </a:lnTo>
                  <a:lnTo>
                    <a:pt x="438" y="665"/>
                  </a:lnTo>
                  <a:lnTo>
                    <a:pt x="440" y="665"/>
                  </a:lnTo>
                  <a:lnTo>
                    <a:pt x="440" y="665"/>
                  </a:lnTo>
                  <a:lnTo>
                    <a:pt x="442" y="662"/>
                  </a:lnTo>
                  <a:lnTo>
                    <a:pt x="442" y="662"/>
                  </a:lnTo>
                  <a:lnTo>
                    <a:pt x="442" y="648"/>
                  </a:lnTo>
                  <a:lnTo>
                    <a:pt x="442" y="646"/>
                  </a:lnTo>
                  <a:lnTo>
                    <a:pt x="442" y="643"/>
                  </a:lnTo>
                  <a:lnTo>
                    <a:pt x="442" y="620"/>
                  </a:lnTo>
                  <a:lnTo>
                    <a:pt x="442" y="615"/>
                  </a:lnTo>
                  <a:lnTo>
                    <a:pt x="442" y="596"/>
                  </a:lnTo>
                  <a:lnTo>
                    <a:pt x="442" y="591"/>
                  </a:lnTo>
                  <a:lnTo>
                    <a:pt x="442" y="589"/>
                  </a:lnTo>
                  <a:lnTo>
                    <a:pt x="442" y="572"/>
                  </a:lnTo>
                  <a:lnTo>
                    <a:pt x="442" y="568"/>
                  </a:lnTo>
                  <a:lnTo>
                    <a:pt x="442" y="556"/>
                  </a:lnTo>
                  <a:lnTo>
                    <a:pt x="442" y="551"/>
                  </a:lnTo>
                  <a:lnTo>
                    <a:pt x="442" y="549"/>
                  </a:lnTo>
                  <a:lnTo>
                    <a:pt x="442" y="532"/>
                  </a:lnTo>
                  <a:lnTo>
                    <a:pt x="442" y="527"/>
                  </a:lnTo>
                  <a:lnTo>
                    <a:pt x="442" y="515"/>
                  </a:lnTo>
                  <a:lnTo>
                    <a:pt x="442" y="511"/>
                  </a:lnTo>
                  <a:lnTo>
                    <a:pt x="442" y="508"/>
                  </a:lnTo>
                  <a:lnTo>
                    <a:pt x="442" y="485"/>
                  </a:lnTo>
                  <a:lnTo>
                    <a:pt x="442" y="482"/>
                  </a:lnTo>
                  <a:lnTo>
                    <a:pt x="442" y="461"/>
                  </a:lnTo>
                  <a:lnTo>
                    <a:pt x="442" y="459"/>
                  </a:lnTo>
                  <a:lnTo>
                    <a:pt x="442" y="456"/>
                  </a:lnTo>
                  <a:lnTo>
                    <a:pt x="442" y="444"/>
                  </a:lnTo>
                  <a:lnTo>
                    <a:pt x="442" y="444"/>
                  </a:lnTo>
                  <a:lnTo>
                    <a:pt x="442" y="435"/>
                  </a:lnTo>
                  <a:lnTo>
                    <a:pt x="442" y="426"/>
                  </a:lnTo>
                  <a:lnTo>
                    <a:pt x="442" y="414"/>
                  </a:lnTo>
                  <a:lnTo>
                    <a:pt x="442" y="404"/>
                  </a:lnTo>
                  <a:lnTo>
                    <a:pt x="442" y="395"/>
                  </a:lnTo>
                  <a:lnTo>
                    <a:pt x="442" y="392"/>
                  </a:lnTo>
                  <a:lnTo>
                    <a:pt x="442" y="385"/>
                  </a:lnTo>
                  <a:lnTo>
                    <a:pt x="442" y="376"/>
                  </a:lnTo>
                  <a:lnTo>
                    <a:pt x="442" y="364"/>
                  </a:lnTo>
                  <a:lnTo>
                    <a:pt x="442" y="362"/>
                  </a:lnTo>
                  <a:lnTo>
                    <a:pt x="442" y="355"/>
                  </a:lnTo>
                  <a:lnTo>
                    <a:pt x="442" y="345"/>
                  </a:lnTo>
                  <a:lnTo>
                    <a:pt x="442" y="336"/>
                  </a:lnTo>
                  <a:lnTo>
                    <a:pt x="442" y="326"/>
                  </a:lnTo>
                  <a:lnTo>
                    <a:pt x="442" y="317"/>
                  </a:lnTo>
                  <a:lnTo>
                    <a:pt x="442" y="307"/>
                  </a:lnTo>
                  <a:lnTo>
                    <a:pt x="442" y="300"/>
                  </a:lnTo>
                  <a:lnTo>
                    <a:pt x="442" y="291"/>
                  </a:lnTo>
                  <a:lnTo>
                    <a:pt x="442" y="286"/>
                  </a:lnTo>
                  <a:lnTo>
                    <a:pt x="494" y="286"/>
                  </a:lnTo>
                  <a:lnTo>
                    <a:pt x="497" y="284"/>
                  </a:lnTo>
                  <a:lnTo>
                    <a:pt x="497" y="281"/>
                  </a:lnTo>
                  <a:lnTo>
                    <a:pt x="497" y="279"/>
                  </a:lnTo>
                  <a:lnTo>
                    <a:pt x="497" y="274"/>
                  </a:lnTo>
                  <a:lnTo>
                    <a:pt x="497" y="272"/>
                  </a:lnTo>
                  <a:lnTo>
                    <a:pt x="497" y="267"/>
                  </a:lnTo>
                  <a:lnTo>
                    <a:pt x="497" y="265"/>
                  </a:lnTo>
                  <a:lnTo>
                    <a:pt x="497" y="262"/>
                  </a:lnTo>
                  <a:lnTo>
                    <a:pt x="497" y="258"/>
                  </a:lnTo>
                  <a:lnTo>
                    <a:pt x="497" y="255"/>
                  </a:lnTo>
                  <a:lnTo>
                    <a:pt x="497" y="250"/>
                  </a:lnTo>
                  <a:lnTo>
                    <a:pt x="497" y="248"/>
                  </a:lnTo>
                  <a:lnTo>
                    <a:pt x="497" y="246"/>
                  </a:lnTo>
                  <a:lnTo>
                    <a:pt x="497" y="241"/>
                  </a:lnTo>
                  <a:lnTo>
                    <a:pt x="497" y="239"/>
                  </a:lnTo>
                  <a:lnTo>
                    <a:pt x="497" y="234"/>
                  </a:lnTo>
                  <a:lnTo>
                    <a:pt x="497" y="231"/>
                  </a:lnTo>
                  <a:lnTo>
                    <a:pt x="497" y="229"/>
                  </a:lnTo>
                  <a:lnTo>
                    <a:pt x="497" y="229"/>
                  </a:lnTo>
                  <a:lnTo>
                    <a:pt x="497" y="222"/>
                  </a:lnTo>
                  <a:lnTo>
                    <a:pt x="497" y="215"/>
                  </a:lnTo>
                  <a:lnTo>
                    <a:pt x="497" y="208"/>
                  </a:lnTo>
                  <a:lnTo>
                    <a:pt x="497" y="201"/>
                  </a:lnTo>
                  <a:lnTo>
                    <a:pt x="497" y="194"/>
                  </a:lnTo>
                  <a:lnTo>
                    <a:pt x="497" y="191"/>
                  </a:lnTo>
                  <a:lnTo>
                    <a:pt x="497" y="187"/>
                  </a:lnTo>
                  <a:lnTo>
                    <a:pt x="497" y="179"/>
                  </a:lnTo>
                  <a:lnTo>
                    <a:pt x="497" y="172"/>
                  </a:lnTo>
                  <a:lnTo>
                    <a:pt x="497" y="165"/>
                  </a:lnTo>
                  <a:lnTo>
                    <a:pt x="497" y="158"/>
                  </a:lnTo>
                  <a:lnTo>
                    <a:pt x="497" y="151"/>
                  </a:lnTo>
                  <a:lnTo>
                    <a:pt x="497" y="144"/>
                  </a:lnTo>
                  <a:lnTo>
                    <a:pt x="494" y="137"/>
                  </a:lnTo>
                  <a:lnTo>
                    <a:pt x="494" y="130"/>
                  </a:lnTo>
                  <a:lnTo>
                    <a:pt x="494" y="125"/>
                  </a:lnTo>
                  <a:lnTo>
                    <a:pt x="494" y="123"/>
                  </a:lnTo>
                  <a:lnTo>
                    <a:pt x="494" y="116"/>
                  </a:lnTo>
                  <a:lnTo>
                    <a:pt x="494" y="78"/>
                  </a:lnTo>
                  <a:lnTo>
                    <a:pt x="497" y="78"/>
                  </a:lnTo>
                  <a:lnTo>
                    <a:pt x="499" y="78"/>
                  </a:lnTo>
                  <a:lnTo>
                    <a:pt x="501" y="78"/>
                  </a:lnTo>
                  <a:lnTo>
                    <a:pt x="504" y="78"/>
                  </a:lnTo>
                  <a:lnTo>
                    <a:pt x="506" y="75"/>
                  </a:lnTo>
                  <a:lnTo>
                    <a:pt x="511" y="75"/>
                  </a:lnTo>
                  <a:lnTo>
                    <a:pt x="513" y="75"/>
                  </a:lnTo>
                  <a:lnTo>
                    <a:pt x="516" y="75"/>
                  </a:lnTo>
                  <a:lnTo>
                    <a:pt x="518" y="75"/>
                  </a:lnTo>
                  <a:lnTo>
                    <a:pt x="520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3" y="75"/>
                  </a:lnTo>
                  <a:lnTo>
                    <a:pt x="525" y="75"/>
                  </a:lnTo>
                  <a:lnTo>
                    <a:pt x="525" y="75"/>
                  </a:lnTo>
                  <a:lnTo>
                    <a:pt x="525" y="75"/>
                  </a:lnTo>
                  <a:lnTo>
                    <a:pt x="530" y="75"/>
                  </a:lnTo>
                  <a:lnTo>
                    <a:pt x="535" y="73"/>
                  </a:lnTo>
                  <a:lnTo>
                    <a:pt x="539" y="73"/>
                  </a:lnTo>
                  <a:lnTo>
                    <a:pt x="544" y="71"/>
                  </a:lnTo>
                  <a:lnTo>
                    <a:pt x="549" y="71"/>
                  </a:lnTo>
                  <a:lnTo>
                    <a:pt x="554" y="71"/>
                  </a:lnTo>
                  <a:lnTo>
                    <a:pt x="558" y="68"/>
                  </a:lnTo>
                  <a:lnTo>
                    <a:pt x="563" y="68"/>
                  </a:lnTo>
                  <a:lnTo>
                    <a:pt x="565" y="68"/>
                  </a:lnTo>
                  <a:lnTo>
                    <a:pt x="570" y="66"/>
                  </a:lnTo>
                  <a:lnTo>
                    <a:pt x="575" y="66"/>
                  </a:lnTo>
                  <a:lnTo>
                    <a:pt x="580" y="63"/>
                  </a:lnTo>
                  <a:lnTo>
                    <a:pt x="584" y="63"/>
                  </a:lnTo>
                  <a:lnTo>
                    <a:pt x="589" y="63"/>
                  </a:lnTo>
                  <a:lnTo>
                    <a:pt x="594" y="61"/>
                  </a:lnTo>
                  <a:lnTo>
                    <a:pt x="598" y="61"/>
                  </a:lnTo>
                  <a:lnTo>
                    <a:pt x="603" y="61"/>
                  </a:lnTo>
                  <a:lnTo>
                    <a:pt x="608" y="59"/>
                  </a:lnTo>
                  <a:lnTo>
                    <a:pt x="613" y="59"/>
                  </a:lnTo>
                  <a:lnTo>
                    <a:pt x="617" y="59"/>
                  </a:lnTo>
                  <a:lnTo>
                    <a:pt x="620" y="59"/>
                  </a:lnTo>
                  <a:lnTo>
                    <a:pt x="620" y="59"/>
                  </a:lnTo>
                  <a:lnTo>
                    <a:pt x="620" y="59"/>
                  </a:lnTo>
                  <a:lnTo>
                    <a:pt x="620" y="61"/>
                  </a:lnTo>
                  <a:lnTo>
                    <a:pt x="620" y="61"/>
                  </a:lnTo>
                  <a:lnTo>
                    <a:pt x="620" y="61"/>
                  </a:lnTo>
                  <a:lnTo>
                    <a:pt x="622" y="61"/>
                  </a:lnTo>
                  <a:lnTo>
                    <a:pt x="622" y="61"/>
                  </a:lnTo>
                  <a:lnTo>
                    <a:pt x="622" y="61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2" y="66"/>
                  </a:lnTo>
                  <a:lnTo>
                    <a:pt x="625" y="68"/>
                  </a:lnTo>
                  <a:lnTo>
                    <a:pt x="625" y="68"/>
                  </a:lnTo>
                  <a:lnTo>
                    <a:pt x="625" y="68"/>
                  </a:lnTo>
                  <a:lnTo>
                    <a:pt x="625" y="71"/>
                  </a:lnTo>
                  <a:lnTo>
                    <a:pt x="625" y="71"/>
                  </a:lnTo>
                  <a:lnTo>
                    <a:pt x="625" y="71"/>
                  </a:lnTo>
                  <a:lnTo>
                    <a:pt x="625" y="71"/>
                  </a:lnTo>
                  <a:lnTo>
                    <a:pt x="627" y="71"/>
                  </a:lnTo>
                  <a:lnTo>
                    <a:pt x="627" y="71"/>
                  </a:lnTo>
                  <a:lnTo>
                    <a:pt x="627" y="71"/>
                  </a:lnTo>
                  <a:lnTo>
                    <a:pt x="629" y="71"/>
                  </a:lnTo>
                  <a:lnTo>
                    <a:pt x="629" y="71"/>
                  </a:lnTo>
                  <a:lnTo>
                    <a:pt x="629" y="73"/>
                  </a:lnTo>
                  <a:lnTo>
                    <a:pt x="629" y="73"/>
                  </a:lnTo>
                  <a:lnTo>
                    <a:pt x="632" y="73"/>
                  </a:lnTo>
                  <a:lnTo>
                    <a:pt x="632" y="73"/>
                  </a:lnTo>
                  <a:lnTo>
                    <a:pt x="632" y="73"/>
                  </a:lnTo>
                  <a:lnTo>
                    <a:pt x="632" y="73"/>
                  </a:lnTo>
                  <a:lnTo>
                    <a:pt x="632" y="75"/>
                  </a:lnTo>
                  <a:lnTo>
                    <a:pt x="632" y="75"/>
                  </a:lnTo>
                  <a:lnTo>
                    <a:pt x="634" y="78"/>
                  </a:lnTo>
                  <a:lnTo>
                    <a:pt x="634" y="78"/>
                  </a:lnTo>
                  <a:lnTo>
                    <a:pt x="634" y="80"/>
                  </a:lnTo>
                  <a:lnTo>
                    <a:pt x="634" y="80"/>
                  </a:lnTo>
                  <a:lnTo>
                    <a:pt x="634" y="82"/>
                  </a:lnTo>
                  <a:lnTo>
                    <a:pt x="634" y="85"/>
                  </a:lnTo>
                  <a:lnTo>
                    <a:pt x="636" y="85"/>
                  </a:lnTo>
                  <a:lnTo>
                    <a:pt x="636" y="85"/>
                  </a:lnTo>
                  <a:lnTo>
                    <a:pt x="639" y="85"/>
                  </a:lnTo>
                  <a:lnTo>
                    <a:pt x="639" y="85"/>
                  </a:lnTo>
                  <a:lnTo>
                    <a:pt x="639" y="85"/>
                  </a:lnTo>
                  <a:lnTo>
                    <a:pt x="641" y="82"/>
                  </a:lnTo>
                  <a:lnTo>
                    <a:pt x="641" y="82"/>
                  </a:lnTo>
                  <a:lnTo>
                    <a:pt x="641" y="82"/>
                  </a:lnTo>
                  <a:lnTo>
                    <a:pt x="648" y="78"/>
                  </a:lnTo>
                  <a:lnTo>
                    <a:pt x="648" y="78"/>
                  </a:lnTo>
                  <a:lnTo>
                    <a:pt x="648" y="75"/>
                  </a:lnTo>
                  <a:lnTo>
                    <a:pt x="651" y="75"/>
                  </a:lnTo>
                  <a:lnTo>
                    <a:pt x="651" y="75"/>
                  </a:lnTo>
                  <a:lnTo>
                    <a:pt x="651" y="73"/>
                  </a:lnTo>
                  <a:lnTo>
                    <a:pt x="653" y="73"/>
                  </a:lnTo>
                  <a:lnTo>
                    <a:pt x="653" y="71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5" y="68"/>
                  </a:lnTo>
                  <a:lnTo>
                    <a:pt x="658" y="68"/>
                  </a:lnTo>
                  <a:lnTo>
                    <a:pt x="658" y="68"/>
                  </a:lnTo>
                  <a:lnTo>
                    <a:pt x="658" y="68"/>
                  </a:lnTo>
                  <a:lnTo>
                    <a:pt x="660" y="66"/>
                  </a:lnTo>
                  <a:lnTo>
                    <a:pt x="660" y="66"/>
                  </a:lnTo>
                  <a:lnTo>
                    <a:pt x="662" y="66"/>
                  </a:lnTo>
                  <a:lnTo>
                    <a:pt x="665" y="63"/>
                  </a:lnTo>
                  <a:lnTo>
                    <a:pt x="667" y="61"/>
                  </a:lnTo>
                  <a:lnTo>
                    <a:pt x="669" y="59"/>
                  </a:lnTo>
                  <a:lnTo>
                    <a:pt x="669" y="59"/>
                  </a:lnTo>
                  <a:lnTo>
                    <a:pt x="672" y="59"/>
                  </a:lnTo>
                  <a:lnTo>
                    <a:pt x="672" y="61"/>
                  </a:lnTo>
                  <a:lnTo>
                    <a:pt x="672" y="61"/>
                  </a:lnTo>
                  <a:lnTo>
                    <a:pt x="674" y="61"/>
                  </a:lnTo>
                  <a:lnTo>
                    <a:pt x="674" y="61"/>
                  </a:lnTo>
                  <a:lnTo>
                    <a:pt x="674" y="56"/>
                  </a:lnTo>
                  <a:lnTo>
                    <a:pt x="677" y="56"/>
                  </a:lnTo>
                  <a:lnTo>
                    <a:pt x="677" y="56"/>
                  </a:lnTo>
                  <a:lnTo>
                    <a:pt x="679" y="56"/>
                  </a:lnTo>
                  <a:lnTo>
                    <a:pt x="679" y="56"/>
                  </a:lnTo>
                  <a:lnTo>
                    <a:pt x="681" y="56"/>
                  </a:lnTo>
                  <a:lnTo>
                    <a:pt x="681" y="59"/>
                  </a:lnTo>
                  <a:lnTo>
                    <a:pt x="681" y="59"/>
                  </a:lnTo>
                  <a:lnTo>
                    <a:pt x="681" y="59"/>
                  </a:lnTo>
                  <a:lnTo>
                    <a:pt x="681" y="59"/>
                  </a:lnTo>
                  <a:lnTo>
                    <a:pt x="681" y="61"/>
                  </a:lnTo>
                  <a:lnTo>
                    <a:pt x="684" y="63"/>
                  </a:lnTo>
                  <a:lnTo>
                    <a:pt x="686" y="61"/>
                  </a:lnTo>
                  <a:lnTo>
                    <a:pt x="688" y="61"/>
                  </a:lnTo>
                  <a:lnTo>
                    <a:pt x="688" y="61"/>
                  </a:lnTo>
                  <a:lnTo>
                    <a:pt x="688" y="61"/>
                  </a:lnTo>
                  <a:lnTo>
                    <a:pt x="688" y="61"/>
                  </a:lnTo>
                  <a:lnTo>
                    <a:pt x="688" y="61"/>
                  </a:lnTo>
                  <a:lnTo>
                    <a:pt x="688" y="61"/>
                  </a:lnTo>
                  <a:lnTo>
                    <a:pt x="691" y="56"/>
                  </a:lnTo>
                  <a:lnTo>
                    <a:pt x="693" y="56"/>
                  </a:lnTo>
                  <a:lnTo>
                    <a:pt x="695" y="54"/>
                  </a:lnTo>
                  <a:lnTo>
                    <a:pt x="695" y="54"/>
                  </a:lnTo>
                  <a:lnTo>
                    <a:pt x="695" y="54"/>
                  </a:lnTo>
                  <a:lnTo>
                    <a:pt x="698" y="52"/>
                  </a:lnTo>
                  <a:lnTo>
                    <a:pt x="698" y="52"/>
                  </a:lnTo>
                  <a:lnTo>
                    <a:pt x="698" y="52"/>
                  </a:lnTo>
                  <a:lnTo>
                    <a:pt x="698" y="52"/>
                  </a:lnTo>
                  <a:lnTo>
                    <a:pt x="698" y="52"/>
                  </a:lnTo>
                  <a:lnTo>
                    <a:pt x="698" y="52"/>
                  </a:lnTo>
                  <a:lnTo>
                    <a:pt x="700" y="52"/>
                  </a:lnTo>
                  <a:lnTo>
                    <a:pt x="700" y="49"/>
                  </a:lnTo>
                  <a:lnTo>
                    <a:pt x="703" y="49"/>
                  </a:lnTo>
                  <a:lnTo>
                    <a:pt x="703" y="49"/>
                  </a:lnTo>
                  <a:lnTo>
                    <a:pt x="707" y="49"/>
                  </a:lnTo>
                  <a:lnTo>
                    <a:pt x="707" y="49"/>
                  </a:lnTo>
                  <a:lnTo>
                    <a:pt x="707" y="47"/>
                  </a:lnTo>
                  <a:lnTo>
                    <a:pt x="707" y="47"/>
                  </a:lnTo>
                  <a:lnTo>
                    <a:pt x="707" y="47"/>
                  </a:lnTo>
                  <a:lnTo>
                    <a:pt x="710" y="47"/>
                  </a:lnTo>
                  <a:lnTo>
                    <a:pt x="707" y="47"/>
                  </a:lnTo>
                  <a:lnTo>
                    <a:pt x="710" y="49"/>
                  </a:lnTo>
                  <a:lnTo>
                    <a:pt x="710" y="49"/>
                  </a:lnTo>
                  <a:lnTo>
                    <a:pt x="710" y="49"/>
                  </a:lnTo>
                  <a:lnTo>
                    <a:pt x="710" y="49"/>
                  </a:lnTo>
                  <a:lnTo>
                    <a:pt x="712" y="49"/>
                  </a:lnTo>
                  <a:lnTo>
                    <a:pt x="712" y="49"/>
                  </a:lnTo>
                  <a:lnTo>
                    <a:pt x="712" y="49"/>
                  </a:lnTo>
                  <a:lnTo>
                    <a:pt x="714" y="49"/>
                  </a:lnTo>
                  <a:lnTo>
                    <a:pt x="714" y="49"/>
                  </a:lnTo>
                  <a:lnTo>
                    <a:pt x="717" y="49"/>
                  </a:lnTo>
                  <a:lnTo>
                    <a:pt x="719" y="47"/>
                  </a:lnTo>
                  <a:lnTo>
                    <a:pt x="722" y="47"/>
                  </a:lnTo>
                  <a:lnTo>
                    <a:pt x="724" y="47"/>
                  </a:lnTo>
                  <a:lnTo>
                    <a:pt x="724" y="4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4" name="Google Shape;1184;p58"/>
            <p:cNvSpPr/>
            <p:nvPr/>
          </p:nvSpPr>
          <p:spPr>
            <a:xfrm>
              <a:off x="9179729" y="4044763"/>
              <a:ext cx="725881" cy="1175418"/>
            </a:xfrm>
            <a:custGeom>
              <a:rect b="b" l="l" r="r" t="t"/>
              <a:pathLst>
                <a:path extrusionOk="0" h="923" w="570">
                  <a:moveTo>
                    <a:pt x="144" y="871"/>
                  </a:moveTo>
                  <a:lnTo>
                    <a:pt x="144" y="873"/>
                  </a:lnTo>
                  <a:lnTo>
                    <a:pt x="144" y="876"/>
                  </a:lnTo>
                  <a:lnTo>
                    <a:pt x="144" y="873"/>
                  </a:lnTo>
                  <a:lnTo>
                    <a:pt x="144" y="873"/>
                  </a:lnTo>
                  <a:lnTo>
                    <a:pt x="147" y="873"/>
                  </a:lnTo>
                  <a:lnTo>
                    <a:pt x="147" y="873"/>
                  </a:lnTo>
                  <a:lnTo>
                    <a:pt x="147" y="873"/>
                  </a:lnTo>
                  <a:lnTo>
                    <a:pt x="147" y="873"/>
                  </a:lnTo>
                  <a:lnTo>
                    <a:pt x="147" y="873"/>
                  </a:lnTo>
                  <a:lnTo>
                    <a:pt x="147" y="876"/>
                  </a:lnTo>
                  <a:lnTo>
                    <a:pt x="147" y="876"/>
                  </a:lnTo>
                  <a:lnTo>
                    <a:pt x="147" y="873"/>
                  </a:lnTo>
                  <a:lnTo>
                    <a:pt x="147" y="873"/>
                  </a:lnTo>
                  <a:lnTo>
                    <a:pt x="149" y="871"/>
                  </a:lnTo>
                  <a:lnTo>
                    <a:pt x="149" y="871"/>
                  </a:lnTo>
                  <a:lnTo>
                    <a:pt x="149" y="868"/>
                  </a:lnTo>
                  <a:lnTo>
                    <a:pt x="147" y="871"/>
                  </a:lnTo>
                  <a:lnTo>
                    <a:pt x="144" y="871"/>
                  </a:lnTo>
                  <a:close/>
                  <a:moveTo>
                    <a:pt x="518" y="317"/>
                  </a:moveTo>
                  <a:lnTo>
                    <a:pt x="516" y="317"/>
                  </a:lnTo>
                  <a:lnTo>
                    <a:pt x="516" y="317"/>
                  </a:lnTo>
                  <a:lnTo>
                    <a:pt x="513" y="319"/>
                  </a:lnTo>
                  <a:lnTo>
                    <a:pt x="513" y="319"/>
                  </a:lnTo>
                  <a:lnTo>
                    <a:pt x="516" y="322"/>
                  </a:lnTo>
                  <a:lnTo>
                    <a:pt x="516" y="324"/>
                  </a:lnTo>
                  <a:lnTo>
                    <a:pt x="518" y="324"/>
                  </a:lnTo>
                  <a:lnTo>
                    <a:pt x="518" y="324"/>
                  </a:lnTo>
                  <a:lnTo>
                    <a:pt x="518" y="322"/>
                  </a:lnTo>
                  <a:lnTo>
                    <a:pt x="518" y="322"/>
                  </a:lnTo>
                  <a:lnTo>
                    <a:pt x="518" y="319"/>
                  </a:lnTo>
                  <a:lnTo>
                    <a:pt x="520" y="319"/>
                  </a:lnTo>
                  <a:lnTo>
                    <a:pt x="520" y="317"/>
                  </a:lnTo>
                  <a:lnTo>
                    <a:pt x="520" y="317"/>
                  </a:lnTo>
                  <a:lnTo>
                    <a:pt x="518" y="317"/>
                  </a:lnTo>
                  <a:close/>
                  <a:moveTo>
                    <a:pt x="281" y="611"/>
                  </a:moveTo>
                  <a:lnTo>
                    <a:pt x="281" y="613"/>
                  </a:lnTo>
                  <a:lnTo>
                    <a:pt x="279" y="620"/>
                  </a:lnTo>
                  <a:lnTo>
                    <a:pt x="279" y="625"/>
                  </a:lnTo>
                  <a:lnTo>
                    <a:pt x="279" y="625"/>
                  </a:lnTo>
                  <a:lnTo>
                    <a:pt x="279" y="627"/>
                  </a:lnTo>
                  <a:lnTo>
                    <a:pt x="281" y="627"/>
                  </a:lnTo>
                  <a:lnTo>
                    <a:pt x="281" y="618"/>
                  </a:lnTo>
                  <a:lnTo>
                    <a:pt x="284" y="613"/>
                  </a:lnTo>
                  <a:lnTo>
                    <a:pt x="284" y="613"/>
                  </a:lnTo>
                  <a:lnTo>
                    <a:pt x="281" y="611"/>
                  </a:lnTo>
                  <a:lnTo>
                    <a:pt x="281" y="611"/>
                  </a:lnTo>
                  <a:close/>
                  <a:moveTo>
                    <a:pt x="568" y="234"/>
                  </a:moveTo>
                  <a:lnTo>
                    <a:pt x="568" y="234"/>
                  </a:lnTo>
                  <a:lnTo>
                    <a:pt x="568" y="232"/>
                  </a:lnTo>
                  <a:lnTo>
                    <a:pt x="568" y="232"/>
                  </a:lnTo>
                  <a:lnTo>
                    <a:pt x="570" y="229"/>
                  </a:lnTo>
                  <a:lnTo>
                    <a:pt x="570" y="229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7"/>
                  </a:lnTo>
                  <a:lnTo>
                    <a:pt x="568" y="225"/>
                  </a:lnTo>
                  <a:lnTo>
                    <a:pt x="568" y="225"/>
                  </a:lnTo>
                  <a:lnTo>
                    <a:pt x="568" y="222"/>
                  </a:lnTo>
                  <a:lnTo>
                    <a:pt x="568" y="220"/>
                  </a:lnTo>
                  <a:lnTo>
                    <a:pt x="568" y="220"/>
                  </a:lnTo>
                  <a:lnTo>
                    <a:pt x="568" y="220"/>
                  </a:lnTo>
                  <a:lnTo>
                    <a:pt x="568" y="220"/>
                  </a:lnTo>
                  <a:lnTo>
                    <a:pt x="565" y="220"/>
                  </a:lnTo>
                  <a:lnTo>
                    <a:pt x="565" y="220"/>
                  </a:lnTo>
                  <a:lnTo>
                    <a:pt x="565" y="220"/>
                  </a:lnTo>
                  <a:lnTo>
                    <a:pt x="565" y="220"/>
                  </a:lnTo>
                  <a:lnTo>
                    <a:pt x="565" y="220"/>
                  </a:lnTo>
                  <a:lnTo>
                    <a:pt x="565" y="220"/>
                  </a:lnTo>
                  <a:lnTo>
                    <a:pt x="565" y="218"/>
                  </a:lnTo>
                  <a:lnTo>
                    <a:pt x="568" y="218"/>
                  </a:lnTo>
                  <a:lnTo>
                    <a:pt x="568" y="218"/>
                  </a:lnTo>
                  <a:lnTo>
                    <a:pt x="568" y="215"/>
                  </a:lnTo>
                  <a:lnTo>
                    <a:pt x="568" y="215"/>
                  </a:lnTo>
                  <a:lnTo>
                    <a:pt x="568" y="213"/>
                  </a:lnTo>
                  <a:lnTo>
                    <a:pt x="565" y="213"/>
                  </a:lnTo>
                  <a:lnTo>
                    <a:pt x="565" y="213"/>
                  </a:lnTo>
                  <a:lnTo>
                    <a:pt x="561" y="215"/>
                  </a:lnTo>
                  <a:lnTo>
                    <a:pt x="561" y="215"/>
                  </a:lnTo>
                  <a:lnTo>
                    <a:pt x="558" y="220"/>
                  </a:lnTo>
                  <a:lnTo>
                    <a:pt x="558" y="220"/>
                  </a:lnTo>
                  <a:lnTo>
                    <a:pt x="558" y="222"/>
                  </a:lnTo>
                  <a:lnTo>
                    <a:pt x="558" y="220"/>
                  </a:lnTo>
                  <a:lnTo>
                    <a:pt x="558" y="218"/>
                  </a:lnTo>
                  <a:lnTo>
                    <a:pt x="558" y="218"/>
                  </a:lnTo>
                  <a:lnTo>
                    <a:pt x="558" y="218"/>
                  </a:lnTo>
                  <a:lnTo>
                    <a:pt x="558" y="218"/>
                  </a:lnTo>
                  <a:lnTo>
                    <a:pt x="556" y="218"/>
                  </a:lnTo>
                  <a:lnTo>
                    <a:pt x="558" y="218"/>
                  </a:lnTo>
                  <a:lnTo>
                    <a:pt x="558" y="215"/>
                  </a:lnTo>
                  <a:lnTo>
                    <a:pt x="558" y="215"/>
                  </a:lnTo>
                  <a:lnTo>
                    <a:pt x="558" y="215"/>
                  </a:lnTo>
                  <a:lnTo>
                    <a:pt x="558" y="215"/>
                  </a:lnTo>
                  <a:lnTo>
                    <a:pt x="558" y="211"/>
                  </a:lnTo>
                  <a:lnTo>
                    <a:pt x="558" y="211"/>
                  </a:lnTo>
                  <a:lnTo>
                    <a:pt x="561" y="211"/>
                  </a:lnTo>
                  <a:lnTo>
                    <a:pt x="561" y="211"/>
                  </a:lnTo>
                  <a:lnTo>
                    <a:pt x="561" y="211"/>
                  </a:lnTo>
                  <a:lnTo>
                    <a:pt x="563" y="211"/>
                  </a:lnTo>
                  <a:lnTo>
                    <a:pt x="563" y="211"/>
                  </a:lnTo>
                  <a:lnTo>
                    <a:pt x="563" y="208"/>
                  </a:lnTo>
                  <a:lnTo>
                    <a:pt x="563" y="208"/>
                  </a:lnTo>
                  <a:lnTo>
                    <a:pt x="563" y="206"/>
                  </a:lnTo>
                  <a:lnTo>
                    <a:pt x="563" y="206"/>
                  </a:lnTo>
                  <a:lnTo>
                    <a:pt x="563" y="206"/>
                  </a:lnTo>
                  <a:lnTo>
                    <a:pt x="563" y="203"/>
                  </a:lnTo>
                  <a:lnTo>
                    <a:pt x="563" y="203"/>
                  </a:lnTo>
                  <a:lnTo>
                    <a:pt x="563" y="201"/>
                  </a:lnTo>
                  <a:lnTo>
                    <a:pt x="561" y="201"/>
                  </a:lnTo>
                  <a:lnTo>
                    <a:pt x="561" y="201"/>
                  </a:lnTo>
                  <a:lnTo>
                    <a:pt x="558" y="201"/>
                  </a:lnTo>
                  <a:lnTo>
                    <a:pt x="556" y="203"/>
                  </a:lnTo>
                  <a:lnTo>
                    <a:pt x="556" y="203"/>
                  </a:lnTo>
                  <a:lnTo>
                    <a:pt x="556" y="206"/>
                  </a:lnTo>
                  <a:lnTo>
                    <a:pt x="556" y="206"/>
                  </a:lnTo>
                  <a:lnTo>
                    <a:pt x="556" y="206"/>
                  </a:lnTo>
                  <a:lnTo>
                    <a:pt x="556" y="206"/>
                  </a:lnTo>
                  <a:lnTo>
                    <a:pt x="556" y="206"/>
                  </a:lnTo>
                  <a:lnTo>
                    <a:pt x="556" y="203"/>
                  </a:lnTo>
                  <a:lnTo>
                    <a:pt x="556" y="203"/>
                  </a:lnTo>
                  <a:lnTo>
                    <a:pt x="556" y="203"/>
                  </a:lnTo>
                  <a:lnTo>
                    <a:pt x="556" y="203"/>
                  </a:lnTo>
                  <a:lnTo>
                    <a:pt x="556" y="201"/>
                  </a:lnTo>
                  <a:lnTo>
                    <a:pt x="554" y="201"/>
                  </a:lnTo>
                  <a:lnTo>
                    <a:pt x="554" y="203"/>
                  </a:lnTo>
                  <a:lnTo>
                    <a:pt x="554" y="203"/>
                  </a:lnTo>
                  <a:lnTo>
                    <a:pt x="554" y="201"/>
                  </a:lnTo>
                  <a:lnTo>
                    <a:pt x="554" y="201"/>
                  </a:lnTo>
                  <a:lnTo>
                    <a:pt x="554" y="199"/>
                  </a:lnTo>
                  <a:lnTo>
                    <a:pt x="554" y="199"/>
                  </a:lnTo>
                  <a:lnTo>
                    <a:pt x="556" y="199"/>
                  </a:lnTo>
                  <a:lnTo>
                    <a:pt x="556" y="199"/>
                  </a:lnTo>
                  <a:lnTo>
                    <a:pt x="556" y="199"/>
                  </a:lnTo>
                  <a:lnTo>
                    <a:pt x="556" y="196"/>
                  </a:lnTo>
                  <a:lnTo>
                    <a:pt x="556" y="196"/>
                  </a:lnTo>
                  <a:lnTo>
                    <a:pt x="556" y="196"/>
                  </a:lnTo>
                  <a:lnTo>
                    <a:pt x="556" y="196"/>
                  </a:lnTo>
                  <a:lnTo>
                    <a:pt x="558" y="194"/>
                  </a:lnTo>
                  <a:lnTo>
                    <a:pt x="558" y="194"/>
                  </a:lnTo>
                  <a:lnTo>
                    <a:pt x="558" y="192"/>
                  </a:lnTo>
                  <a:lnTo>
                    <a:pt x="558" y="192"/>
                  </a:lnTo>
                  <a:lnTo>
                    <a:pt x="558" y="189"/>
                  </a:lnTo>
                  <a:lnTo>
                    <a:pt x="558" y="187"/>
                  </a:lnTo>
                  <a:lnTo>
                    <a:pt x="558" y="187"/>
                  </a:lnTo>
                  <a:lnTo>
                    <a:pt x="558" y="187"/>
                  </a:lnTo>
                  <a:lnTo>
                    <a:pt x="556" y="187"/>
                  </a:lnTo>
                  <a:lnTo>
                    <a:pt x="556" y="185"/>
                  </a:lnTo>
                  <a:lnTo>
                    <a:pt x="556" y="185"/>
                  </a:lnTo>
                  <a:lnTo>
                    <a:pt x="556" y="185"/>
                  </a:lnTo>
                  <a:lnTo>
                    <a:pt x="556" y="182"/>
                  </a:lnTo>
                  <a:lnTo>
                    <a:pt x="554" y="177"/>
                  </a:lnTo>
                  <a:lnTo>
                    <a:pt x="554" y="175"/>
                  </a:lnTo>
                  <a:lnTo>
                    <a:pt x="554" y="173"/>
                  </a:lnTo>
                  <a:lnTo>
                    <a:pt x="554" y="170"/>
                  </a:lnTo>
                  <a:lnTo>
                    <a:pt x="554" y="170"/>
                  </a:lnTo>
                  <a:lnTo>
                    <a:pt x="556" y="168"/>
                  </a:lnTo>
                  <a:lnTo>
                    <a:pt x="556" y="168"/>
                  </a:lnTo>
                  <a:lnTo>
                    <a:pt x="556" y="168"/>
                  </a:lnTo>
                  <a:lnTo>
                    <a:pt x="554" y="166"/>
                  </a:lnTo>
                  <a:lnTo>
                    <a:pt x="554" y="166"/>
                  </a:lnTo>
                  <a:lnTo>
                    <a:pt x="554" y="166"/>
                  </a:lnTo>
                  <a:lnTo>
                    <a:pt x="551" y="163"/>
                  </a:lnTo>
                  <a:lnTo>
                    <a:pt x="551" y="163"/>
                  </a:lnTo>
                  <a:lnTo>
                    <a:pt x="554" y="163"/>
                  </a:lnTo>
                  <a:lnTo>
                    <a:pt x="554" y="163"/>
                  </a:lnTo>
                  <a:lnTo>
                    <a:pt x="554" y="161"/>
                  </a:lnTo>
                  <a:lnTo>
                    <a:pt x="554" y="158"/>
                  </a:lnTo>
                  <a:lnTo>
                    <a:pt x="556" y="156"/>
                  </a:lnTo>
                  <a:lnTo>
                    <a:pt x="556" y="156"/>
                  </a:lnTo>
                  <a:lnTo>
                    <a:pt x="556" y="156"/>
                  </a:lnTo>
                  <a:lnTo>
                    <a:pt x="554" y="156"/>
                  </a:lnTo>
                  <a:lnTo>
                    <a:pt x="554" y="156"/>
                  </a:lnTo>
                  <a:lnTo>
                    <a:pt x="554" y="151"/>
                  </a:lnTo>
                  <a:lnTo>
                    <a:pt x="554" y="154"/>
                  </a:lnTo>
                  <a:lnTo>
                    <a:pt x="551" y="154"/>
                  </a:lnTo>
                  <a:lnTo>
                    <a:pt x="551" y="151"/>
                  </a:lnTo>
                  <a:lnTo>
                    <a:pt x="554" y="151"/>
                  </a:lnTo>
                  <a:lnTo>
                    <a:pt x="554" y="151"/>
                  </a:lnTo>
                  <a:lnTo>
                    <a:pt x="554" y="151"/>
                  </a:lnTo>
                  <a:lnTo>
                    <a:pt x="554" y="149"/>
                  </a:lnTo>
                  <a:lnTo>
                    <a:pt x="554" y="144"/>
                  </a:lnTo>
                  <a:lnTo>
                    <a:pt x="554" y="144"/>
                  </a:lnTo>
                  <a:lnTo>
                    <a:pt x="554" y="142"/>
                  </a:lnTo>
                  <a:lnTo>
                    <a:pt x="554" y="142"/>
                  </a:lnTo>
                  <a:lnTo>
                    <a:pt x="554" y="140"/>
                  </a:lnTo>
                  <a:lnTo>
                    <a:pt x="556" y="137"/>
                  </a:lnTo>
                  <a:lnTo>
                    <a:pt x="556" y="135"/>
                  </a:lnTo>
                  <a:lnTo>
                    <a:pt x="556" y="135"/>
                  </a:lnTo>
                  <a:lnTo>
                    <a:pt x="554" y="135"/>
                  </a:lnTo>
                  <a:lnTo>
                    <a:pt x="554" y="135"/>
                  </a:lnTo>
                  <a:lnTo>
                    <a:pt x="554" y="135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51" y="132"/>
                  </a:lnTo>
                  <a:lnTo>
                    <a:pt x="551" y="135"/>
                  </a:lnTo>
                  <a:lnTo>
                    <a:pt x="551" y="135"/>
                  </a:lnTo>
                  <a:lnTo>
                    <a:pt x="551" y="135"/>
                  </a:lnTo>
                  <a:lnTo>
                    <a:pt x="551" y="137"/>
                  </a:lnTo>
                  <a:lnTo>
                    <a:pt x="551" y="137"/>
                  </a:lnTo>
                  <a:lnTo>
                    <a:pt x="549" y="137"/>
                  </a:lnTo>
                  <a:lnTo>
                    <a:pt x="549" y="137"/>
                  </a:lnTo>
                  <a:lnTo>
                    <a:pt x="546" y="135"/>
                  </a:lnTo>
                  <a:lnTo>
                    <a:pt x="546" y="135"/>
                  </a:lnTo>
                  <a:lnTo>
                    <a:pt x="546" y="132"/>
                  </a:lnTo>
                  <a:lnTo>
                    <a:pt x="546" y="132"/>
                  </a:lnTo>
                  <a:lnTo>
                    <a:pt x="546" y="132"/>
                  </a:lnTo>
                  <a:lnTo>
                    <a:pt x="549" y="130"/>
                  </a:lnTo>
                  <a:lnTo>
                    <a:pt x="549" y="130"/>
                  </a:lnTo>
                  <a:lnTo>
                    <a:pt x="549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1" y="132"/>
                  </a:lnTo>
                  <a:lnTo>
                    <a:pt x="551" y="130"/>
                  </a:lnTo>
                  <a:lnTo>
                    <a:pt x="551" y="130"/>
                  </a:lnTo>
                  <a:lnTo>
                    <a:pt x="554" y="130"/>
                  </a:lnTo>
                  <a:lnTo>
                    <a:pt x="554" y="128"/>
                  </a:lnTo>
                  <a:lnTo>
                    <a:pt x="554" y="128"/>
                  </a:lnTo>
                  <a:lnTo>
                    <a:pt x="554" y="128"/>
                  </a:lnTo>
                  <a:lnTo>
                    <a:pt x="551" y="128"/>
                  </a:lnTo>
                  <a:lnTo>
                    <a:pt x="551" y="125"/>
                  </a:lnTo>
                  <a:lnTo>
                    <a:pt x="551" y="125"/>
                  </a:lnTo>
                  <a:lnTo>
                    <a:pt x="554" y="125"/>
                  </a:lnTo>
                  <a:lnTo>
                    <a:pt x="554" y="125"/>
                  </a:lnTo>
                  <a:lnTo>
                    <a:pt x="554" y="125"/>
                  </a:lnTo>
                  <a:lnTo>
                    <a:pt x="554" y="125"/>
                  </a:lnTo>
                  <a:lnTo>
                    <a:pt x="554" y="125"/>
                  </a:lnTo>
                  <a:lnTo>
                    <a:pt x="554" y="123"/>
                  </a:lnTo>
                  <a:lnTo>
                    <a:pt x="556" y="125"/>
                  </a:lnTo>
                  <a:lnTo>
                    <a:pt x="556" y="125"/>
                  </a:lnTo>
                  <a:lnTo>
                    <a:pt x="558" y="125"/>
                  </a:lnTo>
                  <a:lnTo>
                    <a:pt x="558" y="123"/>
                  </a:lnTo>
                  <a:lnTo>
                    <a:pt x="558" y="123"/>
                  </a:lnTo>
                  <a:lnTo>
                    <a:pt x="558" y="123"/>
                  </a:lnTo>
                  <a:lnTo>
                    <a:pt x="558" y="123"/>
                  </a:lnTo>
                  <a:lnTo>
                    <a:pt x="558" y="123"/>
                  </a:lnTo>
                  <a:lnTo>
                    <a:pt x="558" y="123"/>
                  </a:lnTo>
                  <a:lnTo>
                    <a:pt x="556" y="121"/>
                  </a:lnTo>
                  <a:lnTo>
                    <a:pt x="556" y="121"/>
                  </a:lnTo>
                  <a:lnTo>
                    <a:pt x="556" y="121"/>
                  </a:lnTo>
                  <a:lnTo>
                    <a:pt x="556" y="121"/>
                  </a:lnTo>
                  <a:lnTo>
                    <a:pt x="554" y="121"/>
                  </a:lnTo>
                  <a:lnTo>
                    <a:pt x="554" y="118"/>
                  </a:lnTo>
                  <a:lnTo>
                    <a:pt x="554" y="118"/>
                  </a:lnTo>
                  <a:lnTo>
                    <a:pt x="554" y="116"/>
                  </a:lnTo>
                  <a:lnTo>
                    <a:pt x="556" y="116"/>
                  </a:lnTo>
                  <a:lnTo>
                    <a:pt x="556" y="118"/>
                  </a:lnTo>
                  <a:lnTo>
                    <a:pt x="556" y="118"/>
                  </a:lnTo>
                  <a:lnTo>
                    <a:pt x="556" y="116"/>
                  </a:lnTo>
                  <a:lnTo>
                    <a:pt x="556" y="116"/>
                  </a:lnTo>
                  <a:lnTo>
                    <a:pt x="556" y="116"/>
                  </a:lnTo>
                  <a:lnTo>
                    <a:pt x="554" y="116"/>
                  </a:lnTo>
                  <a:lnTo>
                    <a:pt x="554" y="116"/>
                  </a:lnTo>
                  <a:lnTo>
                    <a:pt x="554" y="114"/>
                  </a:lnTo>
                  <a:lnTo>
                    <a:pt x="554" y="111"/>
                  </a:lnTo>
                  <a:lnTo>
                    <a:pt x="554" y="111"/>
                  </a:lnTo>
                  <a:lnTo>
                    <a:pt x="551" y="111"/>
                  </a:lnTo>
                  <a:lnTo>
                    <a:pt x="551" y="111"/>
                  </a:lnTo>
                  <a:lnTo>
                    <a:pt x="551" y="109"/>
                  </a:lnTo>
                  <a:lnTo>
                    <a:pt x="549" y="109"/>
                  </a:lnTo>
                  <a:lnTo>
                    <a:pt x="549" y="109"/>
                  </a:lnTo>
                  <a:lnTo>
                    <a:pt x="551" y="106"/>
                  </a:lnTo>
                  <a:lnTo>
                    <a:pt x="551" y="104"/>
                  </a:lnTo>
                  <a:lnTo>
                    <a:pt x="551" y="104"/>
                  </a:lnTo>
                  <a:lnTo>
                    <a:pt x="554" y="104"/>
                  </a:lnTo>
                  <a:lnTo>
                    <a:pt x="554" y="104"/>
                  </a:lnTo>
                  <a:lnTo>
                    <a:pt x="554" y="104"/>
                  </a:lnTo>
                  <a:lnTo>
                    <a:pt x="554" y="102"/>
                  </a:lnTo>
                  <a:lnTo>
                    <a:pt x="551" y="104"/>
                  </a:lnTo>
                  <a:lnTo>
                    <a:pt x="551" y="102"/>
                  </a:lnTo>
                  <a:lnTo>
                    <a:pt x="551" y="102"/>
                  </a:lnTo>
                  <a:lnTo>
                    <a:pt x="551" y="102"/>
                  </a:lnTo>
                  <a:lnTo>
                    <a:pt x="551" y="102"/>
                  </a:lnTo>
                  <a:lnTo>
                    <a:pt x="551" y="99"/>
                  </a:lnTo>
                  <a:lnTo>
                    <a:pt x="551" y="99"/>
                  </a:lnTo>
                  <a:lnTo>
                    <a:pt x="551" y="97"/>
                  </a:lnTo>
                  <a:lnTo>
                    <a:pt x="551" y="97"/>
                  </a:lnTo>
                  <a:lnTo>
                    <a:pt x="549" y="97"/>
                  </a:lnTo>
                  <a:lnTo>
                    <a:pt x="549" y="97"/>
                  </a:lnTo>
                  <a:lnTo>
                    <a:pt x="549" y="95"/>
                  </a:lnTo>
                  <a:lnTo>
                    <a:pt x="549" y="95"/>
                  </a:lnTo>
                  <a:lnTo>
                    <a:pt x="549" y="95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1" y="95"/>
                  </a:lnTo>
                  <a:lnTo>
                    <a:pt x="551" y="92"/>
                  </a:lnTo>
                  <a:lnTo>
                    <a:pt x="551" y="92"/>
                  </a:lnTo>
                  <a:lnTo>
                    <a:pt x="551" y="92"/>
                  </a:lnTo>
                  <a:lnTo>
                    <a:pt x="551" y="90"/>
                  </a:lnTo>
                  <a:lnTo>
                    <a:pt x="551" y="87"/>
                  </a:lnTo>
                  <a:lnTo>
                    <a:pt x="551" y="87"/>
                  </a:lnTo>
                  <a:lnTo>
                    <a:pt x="551" y="85"/>
                  </a:lnTo>
                  <a:lnTo>
                    <a:pt x="551" y="83"/>
                  </a:lnTo>
                  <a:lnTo>
                    <a:pt x="551" y="83"/>
                  </a:lnTo>
                  <a:lnTo>
                    <a:pt x="554" y="83"/>
                  </a:lnTo>
                  <a:lnTo>
                    <a:pt x="554" y="83"/>
                  </a:lnTo>
                  <a:lnTo>
                    <a:pt x="551" y="80"/>
                  </a:lnTo>
                  <a:lnTo>
                    <a:pt x="551" y="78"/>
                  </a:lnTo>
                  <a:lnTo>
                    <a:pt x="549" y="76"/>
                  </a:lnTo>
                  <a:lnTo>
                    <a:pt x="551" y="76"/>
                  </a:lnTo>
                  <a:lnTo>
                    <a:pt x="551" y="73"/>
                  </a:lnTo>
                  <a:lnTo>
                    <a:pt x="551" y="73"/>
                  </a:lnTo>
                  <a:lnTo>
                    <a:pt x="551" y="73"/>
                  </a:lnTo>
                  <a:lnTo>
                    <a:pt x="551" y="73"/>
                  </a:lnTo>
                  <a:lnTo>
                    <a:pt x="549" y="73"/>
                  </a:lnTo>
                  <a:lnTo>
                    <a:pt x="549" y="71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9"/>
                  </a:lnTo>
                  <a:lnTo>
                    <a:pt x="549" y="66"/>
                  </a:lnTo>
                  <a:lnTo>
                    <a:pt x="546" y="66"/>
                  </a:lnTo>
                  <a:lnTo>
                    <a:pt x="546" y="64"/>
                  </a:lnTo>
                  <a:lnTo>
                    <a:pt x="546" y="64"/>
                  </a:lnTo>
                  <a:lnTo>
                    <a:pt x="546" y="64"/>
                  </a:lnTo>
                  <a:lnTo>
                    <a:pt x="546" y="61"/>
                  </a:lnTo>
                  <a:lnTo>
                    <a:pt x="549" y="61"/>
                  </a:lnTo>
                  <a:lnTo>
                    <a:pt x="549" y="61"/>
                  </a:lnTo>
                  <a:lnTo>
                    <a:pt x="549" y="59"/>
                  </a:lnTo>
                  <a:lnTo>
                    <a:pt x="546" y="59"/>
                  </a:lnTo>
                  <a:lnTo>
                    <a:pt x="546" y="59"/>
                  </a:lnTo>
                  <a:lnTo>
                    <a:pt x="546" y="57"/>
                  </a:lnTo>
                  <a:lnTo>
                    <a:pt x="546" y="57"/>
                  </a:lnTo>
                  <a:lnTo>
                    <a:pt x="549" y="57"/>
                  </a:lnTo>
                  <a:lnTo>
                    <a:pt x="549" y="54"/>
                  </a:lnTo>
                  <a:lnTo>
                    <a:pt x="549" y="52"/>
                  </a:lnTo>
                  <a:lnTo>
                    <a:pt x="549" y="50"/>
                  </a:lnTo>
                  <a:lnTo>
                    <a:pt x="549" y="47"/>
                  </a:lnTo>
                  <a:lnTo>
                    <a:pt x="546" y="50"/>
                  </a:lnTo>
                  <a:lnTo>
                    <a:pt x="546" y="47"/>
                  </a:lnTo>
                  <a:lnTo>
                    <a:pt x="546" y="47"/>
                  </a:lnTo>
                  <a:lnTo>
                    <a:pt x="544" y="47"/>
                  </a:lnTo>
                  <a:lnTo>
                    <a:pt x="544" y="45"/>
                  </a:lnTo>
                  <a:lnTo>
                    <a:pt x="544" y="47"/>
                  </a:lnTo>
                  <a:lnTo>
                    <a:pt x="544" y="47"/>
                  </a:lnTo>
                  <a:lnTo>
                    <a:pt x="544" y="45"/>
                  </a:lnTo>
                  <a:lnTo>
                    <a:pt x="542" y="45"/>
                  </a:lnTo>
                  <a:lnTo>
                    <a:pt x="544" y="45"/>
                  </a:lnTo>
                  <a:lnTo>
                    <a:pt x="544" y="45"/>
                  </a:lnTo>
                  <a:lnTo>
                    <a:pt x="544" y="45"/>
                  </a:lnTo>
                  <a:lnTo>
                    <a:pt x="546" y="45"/>
                  </a:lnTo>
                  <a:lnTo>
                    <a:pt x="546" y="43"/>
                  </a:lnTo>
                  <a:lnTo>
                    <a:pt x="546" y="40"/>
                  </a:lnTo>
                  <a:lnTo>
                    <a:pt x="551" y="38"/>
                  </a:lnTo>
                  <a:lnTo>
                    <a:pt x="551" y="38"/>
                  </a:lnTo>
                  <a:lnTo>
                    <a:pt x="551" y="38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1" y="35"/>
                  </a:lnTo>
                  <a:lnTo>
                    <a:pt x="554" y="33"/>
                  </a:lnTo>
                  <a:lnTo>
                    <a:pt x="554" y="31"/>
                  </a:lnTo>
                  <a:lnTo>
                    <a:pt x="554" y="31"/>
                  </a:lnTo>
                  <a:lnTo>
                    <a:pt x="554" y="28"/>
                  </a:lnTo>
                  <a:lnTo>
                    <a:pt x="554" y="28"/>
                  </a:lnTo>
                  <a:lnTo>
                    <a:pt x="551" y="28"/>
                  </a:lnTo>
                  <a:lnTo>
                    <a:pt x="551" y="28"/>
                  </a:lnTo>
                  <a:lnTo>
                    <a:pt x="551" y="31"/>
                  </a:lnTo>
                  <a:lnTo>
                    <a:pt x="551" y="28"/>
                  </a:lnTo>
                  <a:lnTo>
                    <a:pt x="551" y="26"/>
                  </a:lnTo>
                  <a:lnTo>
                    <a:pt x="551" y="26"/>
                  </a:lnTo>
                  <a:lnTo>
                    <a:pt x="551" y="24"/>
                  </a:lnTo>
                  <a:lnTo>
                    <a:pt x="551" y="21"/>
                  </a:lnTo>
                  <a:lnTo>
                    <a:pt x="554" y="21"/>
                  </a:lnTo>
                  <a:lnTo>
                    <a:pt x="556" y="19"/>
                  </a:lnTo>
                  <a:lnTo>
                    <a:pt x="556" y="19"/>
                  </a:lnTo>
                  <a:lnTo>
                    <a:pt x="556" y="19"/>
                  </a:lnTo>
                  <a:lnTo>
                    <a:pt x="551" y="16"/>
                  </a:lnTo>
                  <a:lnTo>
                    <a:pt x="551" y="14"/>
                  </a:lnTo>
                  <a:lnTo>
                    <a:pt x="551" y="16"/>
                  </a:lnTo>
                  <a:lnTo>
                    <a:pt x="551" y="16"/>
                  </a:lnTo>
                  <a:lnTo>
                    <a:pt x="551" y="16"/>
                  </a:lnTo>
                  <a:lnTo>
                    <a:pt x="551" y="16"/>
                  </a:lnTo>
                  <a:lnTo>
                    <a:pt x="549" y="14"/>
                  </a:lnTo>
                  <a:lnTo>
                    <a:pt x="554" y="12"/>
                  </a:lnTo>
                  <a:lnTo>
                    <a:pt x="556" y="12"/>
                  </a:lnTo>
                  <a:lnTo>
                    <a:pt x="558" y="12"/>
                  </a:lnTo>
                  <a:lnTo>
                    <a:pt x="558" y="12"/>
                  </a:lnTo>
                  <a:lnTo>
                    <a:pt x="558" y="9"/>
                  </a:lnTo>
                  <a:lnTo>
                    <a:pt x="558" y="9"/>
                  </a:lnTo>
                  <a:lnTo>
                    <a:pt x="556" y="9"/>
                  </a:lnTo>
                  <a:lnTo>
                    <a:pt x="554" y="9"/>
                  </a:lnTo>
                  <a:lnTo>
                    <a:pt x="554" y="7"/>
                  </a:lnTo>
                  <a:lnTo>
                    <a:pt x="554" y="7"/>
                  </a:lnTo>
                  <a:lnTo>
                    <a:pt x="554" y="5"/>
                  </a:lnTo>
                  <a:lnTo>
                    <a:pt x="554" y="5"/>
                  </a:lnTo>
                  <a:lnTo>
                    <a:pt x="551" y="5"/>
                  </a:lnTo>
                  <a:lnTo>
                    <a:pt x="551" y="5"/>
                  </a:lnTo>
                  <a:lnTo>
                    <a:pt x="551" y="2"/>
                  </a:lnTo>
                  <a:lnTo>
                    <a:pt x="551" y="2"/>
                  </a:lnTo>
                  <a:lnTo>
                    <a:pt x="551" y="2"/>
                  </a:lnTo>
                  <a:lnTo>
                    <a:pt x="551" y="0"/>
                  </a:lnTo>
                  <a:lnTo>
                    <a:pt x="551" y="0"/>
                  </a:lnTo>
                  <a:lnTo>
                    <a:pt x="551" y="0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549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44" y="2"/>
                  </a:lnTo>
                  <a:lnTo>
                    <a:pt x="542" y="5"/>
                  </a:lnTo>
                  <a:lnTo>
                    <a:pt x="539" y="5"/>
                  </a:lnTo>
                  <a:lnTo>
                    <a:pt x="537" y="7"/>
                  </a:lnTo>
                  <a:lnTo>
                    <a:pt x="535" y="9"/>
                  </a:lnTo>
                  <a:lnTo>
                    <a:pt x="532" y="12"/>
                  </a:lnTo>
                  <a:lnTo>
                    <a:pt x="532" y="12"/>
                  </a:lnTo>
                  <a:lnTo>
                    <a:pt x="530" y="12"/>
                  </a:lnTo>
                  <a:lnTo>
                    <a:pt x="525" y="16"/>
                  </a:lnTo>
                  <a:lnTo>
                    <a:pt x="523" y="19"/>
                  </a:lnTo>
                  <a:lnTo>
                    <a:pt x="518" y="21"/>
                  </a:lnTo>
                  <a:lnTo>
                    <a:pt x="513" y="24"/>
                  </a:lnTo>
                  <a:lnTo>
                    <a:pt x="511" y="24"/>
                  </a:lnTo>
                  <a:lnTo>
                    <a:pt x="502" y="26"/>
                  </a:lnTo>
                  <a:lnTo>
                    <a:pt x="497" y="26"/>
                  </a:lnTo>
                  <a:lnTo>
                    <a:pt x="497" y="26"/>
                  </a:lnTo>
                  <a:lnTo>
                    <a:pt x="497" y="28"/>
                  </a:lnTo>
                  <a:lnTo>
                    <a:pt x="485" y="35"/>
                  </a:lnTo>
                  <a:lnTo>
                    <a:pt x="485" y="35"/>
                  </a:lnTo>
                  <a:lnTo>
                    <a:pt x="483" y="38"/>
                  </a:lnTo>
                  <a:lnTo>
                    <a:pt x="483" y="38"/>
                  </a:lnTo>
                  <a:lnTo>
                    <a:pt x="480" y="35"/>
                  </a:lnTo>
                  <a:lnTo>
                    <a:pt x="478" y="35"/>
                  </a:lnTo>
                  <a:lnTo>
                    <a:pt x="478" y="35"/>
                  </a:lnTo>
                  <a:lnTo>
                    <a:pt x="475" y="35"/>
                  </a:lnTo>
                  <a:lnTo>
                    <a:pt x="473" y="35"/>
                  </a:lnTo>
                  <a:lnTo>
                    <a:pt x="466" y="35"/>
                  </a:lnTo>
                  <a:lnTo>
                    <a:pt x="464" y="35"/>
                  </a:lnTo>
                  <a:lnTo>
                    <a:pt x="464" y="38"/>
                  </a:lnTo>
                  <a:lnTo>
                    <a:pt x="461" y="38"/>
                  </a:lnTo>
                  <a:lnTo>
                    <a:pt x="461" y="38"/>
                  </a:lnTo>
                  <a:lnTo>
                    <a:pt x="461" y="40"/>
                  </a:lnTo>
                  <a:lnTo>
                    <a:pt x="459" y="40"/>
                  </a:lnTo>
                  <a:lnTo>
                    <a:pt x="457" y="43"/>
                  </a:lnTo>
                  <a:lnTo>
                    <a:pt x="457" y="43"/>
                  </a:lnTo>
                  <a:lnTo>
                    <a:pt x="457" y="43"/>
                  </a:lnTo>
                  <a:lnTo>
                    <a:pt x="454" y="43"/>
                  </a:lnTo>
                  <a:lnTo>
                    <a:pt x="454" y="43"/>
                  </a:lnTo>
                  <a:lnTo>
                    <a:pt x="454" y="43"/>
                  </a:lnTo>
                  <a:lnTo>
                    <a:pt x="452" y="43"/>
                  </a:lnTo>
                  <a:lnTo>
                    <a:pt x="452" y="43"/>
                  </a:lnTo>
                  <a:lnTo>
                    <a:pt x="449" y="45"/>
                  </a:lnTo>
                  <a:lnTo>
                    <a:pt x="445" y="47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42" y="50"/>
                  </a:lnTo>
                  <a:lnTo>
                    <a:pt x="438" y="47"/>
                  </a:lnTo>
                  <a:lnTo>
                    <a:pt x="435" y="47"/>
                  </a:lnTo>
                  <a:lnTo>
                    <a:pt x="433" y="45"/>
                  </a:lnTo>
                  <a:lnTo>
                    <a:pt x="431" y="43"/>
                  </a:lnTo>
                  <a:lnTo>
                    <a:pt x="428" y="43"/>
                  </a:lnTo>
                  <a:lnTo>
                    <a:pt x="428" y="43"/>
                  </a:lnTo>
                  <a:lnTo>
                    <a:pt x="426" y="43"/>
                  </a:lnTo>
                  <a:lnTo>
                    <a:pt x="426" y="43"/>
                  </a:lnTo>
                  <a:lnTo>
                    <a:pt x="426" y="43"/>
                  </a:lnTo>
                  <a:lnTo>
                    <a:pt x="423" y="43"/>
                  </a:lnTo>
                  <a:lnTo>
                    <a:pt x="423" y="43"/>
                  </a:lnTo>
                  <a:lnTo>
                    <a:pt x="423" y="43"/>
                  </a:lnTo>
                  <a:lnTo>
                    <a:pt x="423" y="40"/>
                  </a:lnTo>
                  <a:lnTo>
                    <a:pt x="423" y="40"/>
                  </a:lnTo>
                  <a:lnTo>
                    <a:pt x="423" y="40"/>
                  </a:lnTo>
                  <a:lnTo>
                    <a:pt x="423" y="40"/>
                  </a:lnTo>
                  <a:lnTo>
                    <a:pt x="421" y="40"/>
                  </a:lnTo>
                  <a:lnTo>
                    <a:pt x="421" y="43"/>
                  </a:lnTo>
                  <a:lnTo>
                    <a:pt x="421" y="43"/>
                  </a:lnTo>
                  <a:lnTo>
                    <a:pt x="421" y="43"/>
                  </a:lnTo>
                  <a:lnTo>
                    <a:pt x="419" y="43"/>
                  </a:lnTo>
                  <a:lnTo>
                    <a:pt x="416" y="43"/>
                  </a:lnTo>
                  <a:lnTo>
                    <a:pt x="416" y="43"/>
                  </a:lnTo>
                  <a:lnTo>
                    <a:pt x="414" y="43"/>
                  </a:lnTo>
                  <a:lnTo>
                    <a:pt x="414" y="43"/>
                  </a:lnTo>
                  <a:lnTo>
                    <a:pt x="409" y="45"/>
                  </a:lnTo>
                  <a:lnTo>
                    <a:pt x="409" y="45"/>
                  </a:lnTo>
                  <a:lnTo>
                    <a:pt x="409" y="45"/>
                  </a:lnTo>
                  <a:lnTo>
                    <a:pt x="409" y="50"/>
                  </a:lnTo>
                  <a:lnTo>
                    <a:pt x="409" y="50"/>
                  </a:lnTo>
                  <a:lnTo>
                    <a:pt x="409" y="50"/>
                  </a:lnTo>
                  <a:lnTo>
                    <a:pt x="407" y="52"/>
                  </a:lnTo>
                  <a:lnTo>
                    <a:pt x="407" y="54"/>
                  </a:lnTo>
                  <a:lnTo>
                    <a:pt x="407" y="54"/>
                  </a:lnTo>
                  <a:lnTo>
                    <a:pt x="407" y="54"/>
                  </a:lnTo>
                  <a:lnTo>
                    <a:pt x="407" y="57"/>
                  </a:lnTo>
                  <a:lnTo>
                    <a:pt x="407" y="57"/>
                  </a:lnTo>
                  <a:lnTo>
                    <a:pt x="407" y="57"/>
                  </a:lnTo>
                  <a:lnTo>
                    <a:pt x="405" y="57"/>
                  </a:lnTo>
                  <a:lnTo>
                    <a:pt x="402" y="59"/>
                  </a:lnTo>
                  <a:lnTo>
                    <a:pt x="400" y="61"/>
                  </a:lnTo>
                  <a:lnTo>
                    <a:pt x="397" y="61"/>
                  </a:lnTo>
                  <a:lnTo>
                    <a:pt x="397" y="61"/>
                  </a:lnTo>
                  <a:lnTo>
                    <a:pt x="395" y="61"/>
                  </a:lnTo>
                  <a:lnTo>
                    <a:pt x="395" y="61"/>
                  </a:lnTo>
                  <a:lnTo>
                    <a:pt x="393" y="64"/>
                  </a:lnTo>
                  <a:lnTo>
                    <a:pt x="390" y="64"/>
                  </a:lnTo>
                  <a:lnTo>
                    <a:pt x="390" y="64"/>
                  </a:lnTo>
                  <a:lnTo>
                    <a:pt x="390" y="64"/>
                  </a:lnTo>
                  <a:lnTo>
                    <a:pt x="390" y="66"/>
                  </a:lnTo>
                  <a:lnTo>
                    <a:pt x="390" y="66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8" y="66"/>
                  </a:lnTo>
                  <a:lnTo>
                    <a:pt x="386" y="66"/>
                  </a:lnTo>
                  <a:lnTo>
                    <a:pt x="383" y="66"/>
                  </a:lnTo>
                  <a:lnTo>
                    <a:pt x="383" y="66"/>
                  </a:lnTo>
                  <a:lnTo>
                    <a:pt x="383" y="64"/>
                  </a:lnTo>
                  <a:lnTo>
                    <a:pt x="381" y="64"/>
                  </a:lnTo>
                  <a:lnTo>
                    <a:pt x="381" y="64"/>
                  </a:lnTo>
                  <a:lnTo>
                    <a:pt x="381" y="64"/>
                  </a:lnTo>
                  <a:lnTo>
                    <a:pt x="381" y="64"/>
                  </a:lnTo>
                  <a:lnTo>
                    <a:pt x="381" y="66"/>
                  </a:lnTo>
                  <a:lnTo>
                    <a:pt x="378" y="66"/>
                  </a:lnTo>
                  <a:lnTo>
                    <a:pt x="376" y="66"/>
                  </a:lnTo>
                  <a:lnTo>
                    <a:pt x="371" y="64"/>
                  </a:lnTo>
                  <a:lnTo>
                    <a:pt x="369" y="64"/>
                  </a:lnTo>
                  <a:lnTo>
                    <a:pt x="367" y="61"/>
                  </a:lnTo>
                  <a:lnTo>
                    <a:pt x="367" y="59"/>
                  </a:lnTo>
                  <a:lnTo>
                    <a:pt x="364" y="59"/>
                  </a:lnTo>
                  <a:lnTo>
                    <a:pt x="364" y="59"/>
                  </a:lnTo>
                  <a:lnTo>
                    <a:pt x="364" y="59"/>
                  </a:lnTo>
                  <a:lnTo>
                    <a:pt x="364" y="59"/>
                  </a:lnTo>
                  <a:lnTo>
                    <a:pt x="357" y="59"/>
                  </a:lnTo>
                  <a:lnTo>
                    <a:pt x="357" y="59"/>
                  </a:lnTo>
                  <a:lnTo>
                    <a:pt x="357" y="59"/>
                  </a:lnTo>
                  <a:lnTo>
                    <a:pt x="355" y="59"/>
                  </a:lnTo>
                  <a:lnTo>
                    <a:pt x="355" y="59"/>
                  </a:lnTo>
                  <a:lnTo>
                    <a:pt x="355" y="59"/>
                  </a:lnTo>
                  <a:lnTo>
                    <a:pt x="352" y="61"/>
                  </a:lnTo>
                  <a:lnTo>
                    <a:pt x="350" y="64"/>
                  </a:lnTo>
                  <a:lnTo>
                    <a:pt x="350" y="64"/>
                  </a:lnTo>
                  <a:lnTo>
                    <a:pt x="348" y="64"/>
                  </a:lnTo>
                  <a:lnTo>
                    <a:pt x="348" y="66"/>
                  </a:lnTo>
                  <a:lnTo>
                    <a:pt x="345" y="66"/>
                  </a:lnTo>
                  <a:lnTo>
                    <a:pt x="345" y="66"/>
                  </a:lnTo>
                  <a:lnTo>
                    <a:pt x="345" y="66"/>
                  </a:lnTo>
                  <a:lnTo>
                    <a:pt x="343" y="66"/>
                  </a:lnTo>
                  <a:lnTo>
                    <a:pt x="343" y="66"/>
                  </a:lnTo>
                  <a:lnTo>
                    <a:pt x="341" y="66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8" y="66"/>
                  </a:lnTo>
                  <a:lnTo>
                    <a:pt x="336" y="64"/>
                  </a:lnTo>
                  <a:lnTo>
                    <a:pt x="336" y="64"/>
                  </a:lnTo>
                  <a:lnTo>
                    <a:pt x="331" y="64"/>
                  </a:lnTo>
                  <a:lnTo>
                    <a:pt x="329" y="64"/>
                  </a:lnTo>
                  <a:lnTo>
                    <a:pt x="329" y="64"/>
                  </a:lnTo>
                  <a:lnTo>
                    <a:pt x="329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4" y="66"/>
                  </a:lnTo>
                  <a:lnTo>
                    <a:pt x="324" y="66"/>
                  </a:lnTo>
                  <a:lnTo>
                    <a:pt x="324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19" y="66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9" y="61"/>
                  </a:lnTo>
                  <a:lnTo>
                    <a:pt x="319" y="61"/>
                  </a:lnTo>
                  <a:lnTo>
                    <a:pt x="319" y="59"/>
                  </a:lnTo>
                  <a:lnTo>
                    <a:pt x="319" y="59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0" y="54"/>
                  </a:lnTo>
                  <a:lnTo>
                    <a:pt x="310" y="54"/>
                  </a:lnTo>
                  <a:lnTo>
                    <a:pt x="307" y="54"/>
                  </a:lnTo>
                  <a:lnTo>
                    <a:pt x="307" y="54"/>
                  </a:lnTo>
                  <a:lnTo>
                    <a:pt x="307" y="52"/>
                  </a:lnTo>
                  <a:lnTo>
                    <a:pt x="307" y="52"/>
                  </a:lnTo>
                  <a:lnTo>
                    <a:pt x="307" y="52"/>
                  </a:lnTo>
                  <a:lnTo>
                    <a:pt x="305" y="52"/>
                  </a:lnTo>
                  <a:lnTo>
                    <a:pt x="305" y="52"/>
                  </a:lnTo>
                  <a:lnTo>
                    <a:pt x="303" y="50"/>
                  </a:lnTo>
                  <a:lnTo>
                    <a:pt x="300" y="50"/>
                  </a:lnTo>
                  <a:lnTo>
                    <a:pt x="300" y="50"/>
                  </a:lnTo>
                  <a:lnTo>
                    <a:pt x="298" y="52"/>
                  </a:lnTo>
                  <a:lnTo>
                    <a:pt x="298" y="54"/>
                  </a:lnTo>
                  <a:lnTo>
                    <a:pt x="296" y="54"/>
                  </a:lnTo>
                  <a:lnTo>
                    <a:pt x="293" y="54"/>
                  </a:lnTo>
                  <a:lnTo>
                    <a:pt x="293" y="54"/>
                  </a:lnTo>
                  <a:lnTo>
                    <a:pt x="293" y="57"/>
                  </a:lnTo>
                  <a:lnTo>
                    <a:pt x="293" y="57"/>
                  </a:lnTo>
                  <a:lnTo>
                    <a:pt x="293" y="57"/>
                  </a:lnTo>
                  <a:lnTo>
                    <a:pt x="291" y="59"/>
                  </a:lnTo>
                  <a:lnTo>
                    <a:pt x="291" y="59"/>
                  </a:lnTo>
                  <a:lnTo>
                    <a:pt x="289" y="59"/>
                  </a:lnTo>
                  <a:lnTo>
                    <a:pt x="289" y="59"/>
                  </a:lnTo>
                  <a:lnTo>
                    <a:pt x="286" y="61"/>
                  </a:lnTo>
                  <a:lnTo>
                    <a:pt x="286" y="59"/>
                  </a:lnTo>
                  <a:lnTo>
                    <a:pt x="286" y="59"/>
                  </a:lnTo>
                  <a:lnTo>
                    <a:pt x="284" y="59"/>
                  </a:lnTo>
                  <a:lnTo>
                    <a:pt x="284" y="61"/>
                  </a:lnTo>
                  <a:lnTo>
                    <a:pt x="284" y="61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4" y="59"/>
                  </a:lnTo>
                  <a:lnTo>
                    <a:pt x="281" y="59"/>
                  </a:lnTo>
                  <a:lnTo>
                    <a:pt x="281" y="59"/>
                  </a:lnTo>
                  <a:lnTo>
                    <a:pt x="281" y="59"/>
                  </a:lnTo>
                  <a:lnTo>
                    <a:pt x="281" y="59"/>
                  </a:lnTo>
                  <a:lnTo>
                    <a:pt x="281" y="59"/>
                  </a:lnTo>
                  <a:lnTo>
                    <a:pt x="279" y="59"/>
                  </a:lnTo>
                  <a:lnTo>
                    <a:pt x="279" y="59"/>
                  </a:lnTo>
                  <a:lnTo>
                    <a:pt x="279" y="59"/>
                  </a:lnTo>
                  <a:lnTo>
                    <a:pt x="279" y="59"/>
                  </a:lnTo>
                  <a:lnTo>
                    <a:pt x="277" y="59"/>
                  </a:lnTo>
                  <a:lnTo>
                    <a:pt x="255" y="59"/>
                  </a:lnTo>
                  <a:lnTo>
                    <a:pt x="239" y="59"/>
                  </a:lnTo>
                  <a:lnTo>
                    <a:pt x="237" y="59"/>
                  </a:lnTo>
                  <a:lnTo>
                    <a:pt x="237" y="59"/>
                  </a:lnTo>
                  <a:lnTo>
                    <a:pt x="237" y="61"/>
                  </a:lnTo>
                  <a:lnTo>
                    <a:pt x="237" y="64"/>
                  </a:lnTo>
                  <a:lnTo>
                    <a:pt x="237" y="66"/>
                  </a:lnTo>
                  <a:lnTo>
                    <a:pt x="234" y="66"/>
                  </a:lnTo>
                  <a:lnTo>
                    <a:pt x="234" y="73"/>
                  </a:lnTo>
                  <a:lnTo>
                    <a:pt x="229" y="78"/>
                  </a:lnTo>
                  <a:lnTo>
                    <a:pt x="222" y="87"/>
                  </a:lnTo>
                  <a:lnTo>
                    <a:pt x="222" y="90"/>
                  </a:lnTo>
                  <a:lnTo>
                    <a:pt x="222" y="92"/>
                  </a:lnTo>
                  <a:lnTo>
                    <a:pt x="222" y="92"/>
                  </a:lnTo>
                  <a:lnTo>
                    <a:pt x="222" y="97"/>
                  </a:lnTo>
                  <a:lnTo>
                    <a:pt x="227" y="109"/>
                  </a:lnTo>
                  <a:lnTo>
                    <a:pt x="229" y="118"/>
                  </a:lnTo>
                  <a:lnTo>
                    <a:pt x="229" y="125"/>
                  </a:lnTo>
                  <a:lnTo>
                    <a:pt x="232" y="132"/>
                  </a:lnTo>
                  <a:lnTo>
                    <a:pt x="232" y="140"/>
                  </a:lnTo>
                  <a:lnTo>
                    <a:pt x="232" y="144"/>
                  </a:lnTo>
                  <a:lnTo>
                    <a:pt x="232" y="149"/>
                  </a:lnTo>
                  <a:lnTo>
                    <a:pt x="232" y="154"/>
                  </a:lnTo>
                  <a:lnTo>
                    <a:pt x="234" y="158"/>
                  </a:lnTo>
                  <a:lnTo>
                    <a:pt x="234" y="158"/>
                  </a:lnTo>
                  <a:lnTo>
                    <a:pt x="234" y="158"/>
                  </a:lnTo>
                  <a:lnTo>
                    <a:pt x="234" y="158"/>
                  </a:lnTo>
                  <a:lnTo>
                    <a:pt x="237" y="161"/>
                  </a:lnTo>
                  <a:lnTo>
                    <a:pt x="237" y="161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7" y="163"/>
                  </a:lnTo>
                  <a:lnTo>
                    <a:pt x="239" y="163"/>
                  </a:lnTo>
                  <a:lnTo>
                    <a:pt x="239" y="163"/>
                  </a:lnTo>
                  <a:lnTo>
                    <a:pt x="246" y="163"/>
                  </a:lnTo>
                  <a:lnTo>
                    <a:pt x="248" y="163"/>
                  </a:lnTo>
                  <a:lnTo>
                    <a:pt x="248" y="163"/>
                  </a:lnTo>
                  <a:lnTo>
                    <a:pt x="248" y="163"/>
                  </a:lnTo>
                  <a:lnTo>
                    <a:pt x="251" y="166"/>
                  </a:lnTo>
                  <a:lnTo>
                    <a:pt x="255" y="170"/>
                  </a:lnTo>
                  <a:lnTo>
                    <a:pt x="260" y="175"/>
                  </a:lnTo>
                  <a:lnTo>
                    <a:pt x="265" y="180"/>
                  </a:lnTo>
                  <a:lnTo>
                    <a:pt x="272" y="187"/>
                  </a:lnTo>
                  <a:lnTo>
                    <a:pt x="277" y="194"/>
                  </a:lnTo>
                  <a:lnTo>
                    <a:pt x="281" y="199"/>
                  </a:lnTo>
                  <a:lnTo>
                    <a:pt x="284" y="206"/>
                  </a:lnTo>
                  <a:lnTo>
                    <a:pt x="289" y="211"/>
                  </a:lnTo>
                  <a:lnTo>
                    <a:pt x="296" y="218"/>
                  </a:lnTo>
                  <a:lnTo>
                    <a:pt x="296" y="220"/>
                  </a:lnTo>
                  <a:lnTo>
                    <a:pt x="298" y="222"/>
                  </a:lnTo>
                  <a:lnTo>
                    <a:pt x="300" y="225"/>
                  </a:lnTo>
                  <a:lnTo>
                    <a:pt x="303" y="227"/>
                  </a:lnTo>
                  <a:lnTo>
                    <a:pt x="303" y="227"/>
                  </a:lnTo>
                  <a:lnTo>
                    <a:pt x="303" y="239"/>
                  </a:lnTo>
                  <a:lnTo>
                    <a:pt x="303" y="239"/>
                  </a:lnTo>
                  <a:lnTo>
                    <a:pt x="303" y="239"/>
                  </a:lnTo>
                  <a:lnTo>
                    <a:pt x="305" y="239"/>
                  </a:lnTo>
                  <a:lnTo>
                    <a:pt x="303" y="244"/>
                  </a:lnTo>
                  <a:lnTo>
                    <a:pt x="300" y="248"/>
                  </a:lnTo>
                  <a:lnTo>
                    <a:pt x="298" y="253"/>
                  </a:lnTo>
                  <a:lnTo>
                    <a:pt x="298" y="256"/>
                  </a:lnTo>
                  <a:lnTo>
                    <a:pt x="298" y="256"/>
                  </a:lnTo>
                  <a:lnTo>
                    <a:pt x="298" y="258"/>
                  </a:lnTo>
                  <a:lnTo>
                    <a:pt x="300" y="263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2"/>
                  </a:lnTo>
                  <a:lnTo>
                    <a:pt x="300" y="274"/>
                  </a:lnTo>
                  <a:lnTo>
                    <a:pt x="300" y="282"/>
                  </a:lnTo>
                  <a:lnTo>
                    <a:pt x="300" y="286"/>
                  </a:lnTo>
                  <a:lnTo>
                    <a:pt x="300" y="296"/>
                  </a:lnTo>
                  <a:lnTo>
                    <a:pt x="298" y="298"/>
                  </a:lnTo>
                  <a:lnTo>
                    <a:pt x="298" y="298"/>
                  </a:lnTo>
                  <a:lnTo>
                    <a:pt x="298" y="300"/>
                  </a:lnTo>
                  <a:lnTo>
                    <a:pt x="298" y="300"/>
                  </a:lnTo>
                  <a:lnTo>
                    <a:pt x="298" y="303"/>
                  </a:lnTo>
                  <a:lnTo>
                    <a:pt x="298" y="303"/>
                  </a:lnTo>
                  <a:lnTo>
                    <a:pt x="298" y="305"/>
                  </a:lnTo>
                  <a:lnTo>
                    <a:pt x="293" y="308"/>
                  </a:lnTo>
                  <a:lnTo>
                    <a:pt x="293" y="308"/>
                  </a:lnTo>
                  <a:lnTo>
                    <a:pt x="293" y="308"/>
                  </a:lnTo>
                  <a:lnTo>
                    <a:pt x="291" y="308"/>
                  </a:lnTo>
                  <a:lnTo>
                    <a:pt x="291" y="308"/>
                  </a:lnTo>
                  <a:lnTo>
                    <a:pt x="286" y="308"/>
                  </a:lnTo>
                  <a:lnTo>
                    <a:pt x="284" y="308"/>
                  </a:lnTo>
                  <a:lnTo>
                    <a:pt x="284" y="310"/>
                  </a:lnTo>
                  <a:lnTo>
                    <a:pt x="284" y="310"/>
                  </a:lnTo>
                  <a:lnTo>
                    <a:pt x="284" y="310"/>
                  </a:lnTo>
                  <a:lnTo>
                    <a:pt x="284" y="310"/>
                  </a:lnTo>
                  <a:lnTo>
                    <a:pt x="281" y="310"/>
                  </a:lnTo>
                  <a:lnTo>
                    <a:pt x="281" y="310"/>
                  </a:lnTo>
                  <a:lnTo>
                    <a:pt x="281" y="308"/>
                  </a:lnTo>
                  <a:lnTo>
                    <a:pt x="281" y="308"/>
                  </a:lnTo>
                  <a:lnTo>
                    <a:pt x="279" y="308"/>
                  </a:lnTo>
                  <a:lnTo>
                    <a:pt x="279" y="308"/>
                  </a:lnTo>
                  <a:lnTo>
                    <a:pt x="277" y="308"/>
                  </a:lnTo>
                  <a:lnTo>
                    <a:pt x="277" y="308"/>
                  </a:lnTo>
                  <a:lnTo>
                    <a:pt x="272" y="312"/>
                  </a:lnTo>
                  <a:lnTo>
                    <a:pt x="272" y="312"/>
                  </a:lnTo>
                  <a:lnTo>
                    <a:pt x="272" y="315"/>
                  </a:lnTo>
                  <a:lnTo>
                    <a:pt x="270" y="317"/>
                  </a:lnTo>
                  <a:lnTo>
                    <a:pt x="270" y="319"/>
                  </a:lnTo>
                  <a:lnTo>
                    <a:pt x="270" y="319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2"/>
                  </a:lnTo>
                  <a:lnTo>
                    <a:pt x="270" y="324"/>
                  </a:lnTo>
                  <a:lnTo>
                    <a:pt x="270" y="324"/>
                  </a:lnTo>
                  <a:lnTo>
                    <a:pt x="270" y="327"/>
                  </a:lnTo>
                  <a:lnTo>
                    <a:pt x="270" y="327"/>
                  </a:lnTo>
                  <a:lnTo>
                    <a:pt x="267" y="327"/>
                  </a:lnTo>
                  <a:lnTo>
                    <a:pt x="265" y="331"/>
                  </a:lnTo>
                  <a:lnTo>
                    <a:pt x="263" y="331"/>
                  </a:lnTo>
                  <a:lnTo>
                    <a:pt x="265" y="334"/>
                  </a:lnTo>
                  <a:lnTo>
                    <a:pt x="265" y="334"/>
                  </a:lnTo>
                  <a:lnTo>
                    <a:pt x="265" y="336"/>
                  </a:lnTo>
                  <a:lnTo>
                    <a:pt x="265" y="336"/>
                  </a:lnTo>
                  <a:lnTo>
                    <a:pt x="267" y="336"/>
                  </a:lnTo>
                  <a:lnTo>
                    <a:pt x="267" y="336"/>
                  </a:lnTo>
                  <a:lnTo>
                    <a:pt x="267" y="336"/>
                  </a:lnTo>
                  <a:lnTo>
                    <a:pt x="267" y="336"/>
                  </a:lnTo>
                  <a:lnTo>
                    <a:pt x="270" y="336"/>
                  </a:lnTo>
                  <a:lnTo>
                    <a:pt x="270" y="338"/>
                  </a:lnTo>
                  <a:lnTo>
                    <a:pt x="270" y="338"/>
                  </a:lnTo>
                  <a:lnTo>
                    <a:pt x="270" y="338"/>
                  </a:lnTo>
                  <a:lnTo>
                    <a:pt x="270" y="338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2" y="341"/>
                  </a:lnTo>
                  <a:lnTo>
                    <a:pt x="272" y="343"/>
                  </a:lnTo>
                  <a:lnTo>
                    <a:pt x="272" y="345"/>
                  </a:lnTo>
                  <a:lnTo>
                    <a:pt x="272" y="348"/>
                  </a:lnTo>
                  <a:lnTo>
                    <a:pt x="272" y="348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2" y="353"/>
                  </a:lnTo>
                  <a:lnTo>
                    <a:pt x="272" y="353"/>
                  </a:lnTo>
                  <a:lnTo>
                    <a:pt x="272" y="353"/>
                  </a:lnTo>
                  <a:lnTo>
                    <a:pt x="272" y="353"/>
                  </a:lnTo>
                  <a:lnTo>
                    <a:pt x="272" y="353"/>
                  </a:lnTo>
                  <a:lnTo>
                    <a:pt x="272" y="355"/>
                  </a:lnTo>
                  <a:lnTo>
                    <a:pt x="272" y="355"/>
                  </a:lnTo>
                  <a:lnTo>
                    <a:pt x="274" y="355"/>
                  </a:lnTo>
                  <a:lnTo>
                    <a:pt x="272" y="355"/>
                  </a:lnTo>
                  <a:lnTo>
                    <a:pt x="272" y="357"/>
                  </a:lnTo>
                  <a:lnTo>
                    <a:pt x="272" y="357"/>
                  </a:lnTo>
                  <a:lnTo>
                    <a:pt x="272" y="360"/>
                  </a:lnTo>
                  <a:lnTo>
                    <a:pt x="272" y="362"/>
                  </a:lnTo>
                  <a:lnTo>
                    <a:pt x="272" y="362"/>
                  </a:lnTo>
                  <a:lnTo>
                    <a:pt x="272" y="362"/>
                  </a:lnTo>
                  <a:lnTo>
                    <a:pt x="272" y="364"/>
                  </a:lnTo>
                  <a:lnTo>
                    <a:pt x="272" y="364"/>
                  </a:lnTo>
                  <a:lnTo>
                    <a:pt x="270" y="364"/>
                  </a:lnTo>
                  <a:lnTo>
                    <a:pt x="263" y="364"/>
                  </a:lnTo>
                  <a:lnTo>
                    <a:pt x="260" y="364"/>
                  </a:lnTo>
                  <a:lnTo>
                    <a:pt x="260" y="362"/>
                  </a:lnTo>
                  <a:lnTo>
                    <a:pt x="260" y="362"/>
                  </a:lnTo>
                  <a:lnTo>
                    <a:pt x="258" y="357"/>
                  </a:lnTo>
                  <a:lnTo>
                    <a:pt x="258" y="357"/>
                  </a:lnTo>
                  <a:lnTo>
                    <a:pt x="260" y="355"/>
                  </a:lnTo>
                  <a:lnTo>
                    <a:pt x="260" y="355"/>
                  </a:lnTo>
                  <a:lnTo>
                    <a:pt x="263" y="355"/>
                  </a:lnTo>
                  <a:lnTo>
                    <a:pt x="263" y="353"/>
                  </a:lnTo>
                  <a:lnTo>
                    <a:pt x="263" y="350"/>
                  </a:lnTo>
                  <a:lnTo>
                    <a:pt x="263" y="348"/>
                  </a:lnTo>
                  <a:lnTo>
                    <a:pt x="263" y="348"/>
                  </a:lnTo>
                  <a:lnTo>
                    <a:pt x="263" y="345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5"/>
                  </a:lnTo>
                  <a:lnTo>
                    <a:pt x="255" y="345"/>
                  </a:lnTo>
                  <a:lnTo>
                    <a:pt x="253" y="343"/>
                  </a:lnTo>
                  <a:lnTo>
                    <a:pt x="253" y="343"/>
                  </a:lnTo>
                  <a:lnTo>
                    <a:pt x="253" y="343"/>
                  </a:lnTo>
                  <a:lnTo>
                    <a:pt x="253" y="343"/>
                  </a:lnTo>
                  <a:lnTo>
                    <a:pt x="251" y="343"/>
                  </a:lnTo>
                  <a:lnTo>
                    <a:pt x="251" y="343"/>
                  </a:lnTo>
                  <a:lnTo>
                    <a:pt x="251" y="341"/>
                  </a:lnTo>
                  <a:lnTo>
                    <a:pt x="251" y="341"/>
                  </a:lnTo>
                  <a:lnTo>
                    <a:pt x="251" y="341"/>
                  </a:lnTo>
                  <a:lnTo>
                    <a:pt x="251" y="341"/>
                  </a:lnTo>
                  <a:lnTo>
                    <a:pt x="251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48" y="338"/>
                  </a:lnTo>
                  <a:lnTo>
                    <a:pt x="248" y="336"/>
                  </a:lnTo>
                  <a:lnTo>
                    <a:pt x="246" y="336"/>
                  </a:lnTo>
                  <a:lnTo>
                    <a:pt x="244" y="334"/>
                  </a:lnTo>
                  <a:lnTo>
                    <a:pt x="244" y="334"/>
                  </a:lnTo>
                  <a:lnTo>
                    <a:pt x="244" y="331"/>
                  </a:lnTo>
                  <a:lnTo>
                    <a:pt x="241" y="331"/>
                  </a:lnTo>
                  <a:lnTo>
                    <a:pt x="239" y="329"/>
                  </a:lnTo>
                  <a:lnTo>
                    <a:pt x="239" y="329"/>
                  </a:lnTo>
                  <a:lnTo>
                    <a:pt x="239" y="329"/>
                  </a:lnTo>
                  <a:lnTo>
                    <a:pt x="237" y="327"/>
                  </a:lnTo>
                  <a:lnTo>
                    <a:pt x="237" y="327"/>
                  </a:lnTo>
                  <a:lnTo>
                    <a:pt x="237" y="327"/>
                  </a:lnTo>
                  <a:lnTo>
                    <a:pt x="234" y="324"/>
                  </a:lnTo>
                  <a:lnTo>
                    <a:pt x="234" y="324"/>
                  </a:lnTo>
                  <a:lnTo>
                    <a:pt x="234" y="322"/>
                  </a:lnTo>
                  <a:lnTo>
                    <a:pt x="232" y="319"/>
                  </a:lnTo>
                  <a:lnTo>
                    <a:pt x="232" y="317"/>
                  </a:lnTo>
                  <a:lnTo>
                    <a:pt x="229" y="317"/>
                  </a:lnTo>
                  <a:lnTo>
                    <a:pt x="227" y="317"/>
                  </a:lnTo>
                  <a:lnTo>
                    <a:pt x="225" y="317"/>
                  </a:lnTo>
                  <a:lnTo>
                    <a:pt x="225" y="312"/>
                  </a:lnTo>
                  <a:lnTo>
                    <a:pt x="225" y="310"/>
                  </a:lnTo>
                  <a:lnTo>
                    <a:pt x="225" y="305"/>
                  </a:lnTo>
                  <a:lnTo>
                    <a:pt x="225" y="305"/>
                  </a:lnTo>
                  <a:lnTo>
                    <a:pt x="225" y="303"/>
                  </a:lnTo>
                  <a:lnTo>
                    <a:pt x="220" y="298"/>
                  </a:lnTo>
                  <a:lnTo>
                    <a:pt x="218" y="298"/>
                  </a:lnTo>
                  <a:lnTo>
                    <a:pt x="218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3"/>
                  </a:lnTo>
                  <a:lnTo>
                    <a:pt x="215" y="291"/>
                  </a:lnTo>
                  <a:lnTo>
                    <a:pt x="215" y="289"/>
                  </a:lnTo>
                  <a:lnTo>
                    <a:pt x="218" y="289"/>
                  </a:lnTo>
                  <a:lnTo>
                    <a:pt x="218" y="286"/>
                  </a:lnTo>
                  <a:lnTo>
                    <a:pt x="220" y="286"/>
                  </a:lnTo>
                  <a:lnTo>
                    <a:pt x="220" y="286"/>
                  </a:lnTo>
                  <a:lnTo>
                    <a:pt x="222" y="286"/>
                  </a:lnTo>
                  <a:lnTo>
                    <a:pt x="222" y="286"/>
                  </a:lnTo>
                  <a:lnTo>
                    <a:pt x="225" y="282"/>
                  </a:lnTo>
                  <a:lnTo>
                    <a:pt x="225" y="279"/>
                  </a:lnTo>
                  <a:lnTo>
                    <a:pt x="225" y="277"/>
                  </a:lnTo>
                  <a:lnTo>
                    <a:pt x="225" y="274"/>
                  </a:lnTo>
                  <a:lnTo>
                    <a:pt x="225" y="272"/>
                  </a:lnTo>
                  <a:lnTo>
                    <a:pt x="225" y="272"/>
                  </a:lnTo>
                  <a:lnTo>
                    <a:pt x="227" y="270"/>
                  </a:lnTo>
                  <a:lnTo>
                    <a:pt x="227" y="270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29" y="267"/>
                  </a:lnTo>
                  <a:lnTo>
                    <a:pt x="229" y="265"/>
                  </a:lnTo>
                  <a:lnTo>
                    <a:pt x="229" y="265"/>
                  </a:lnTo>
                  <a:lnTo>
                    <a:pt x="232" y="265"/>
                  </a:lnTo>
                  <a:lnTo>
                    <a:pt x="232" y="265"/>
                  </a:lnTo>
                  <a:lnTo>
                    <a:pt x="232" y="263"/>
                  </a:lnTo>
                  <a:lnTo>
                    <a:pt x="234" y="263"/>
                  </a:lnTo>
                  <a:lnTo>
                    <a:pt x="234" y="260"/>
                  </a:lnTo>
                  <a:lnTo>
                    <a:pt x="232" y="258"/>
                  </a:lnTo>
                  <a:lnTo>
                    <a:pt x="232" y="253"/>
                  </a:lnTo>
                  <a:lnTo>
                    <a:pt x="232" y="251"/>
                  </a:lnTo>
                  <a:lnTo>
                    <a:pt x="232" y="251"/>
                  </a:lnTo>
                  <a:lnTo>
                    <a:pt x="232" y="251"/>
                  </a:lnTo>
                  <a:lnTo>
                    <a:pt x="232" y="251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46"/>
                  </a:lnTo>
                  <a:lnTo>
                    <a:pt x="234" y="246"/>
                  </a:lnTo>
                  <a:lnTo>
                    <a:pt x="234" y="246"/>
                  </a:lnTo>
                  <a:lnTo>
                    <a:pt x="234" y="244"/>
                  </a:lnTo>
                  <a:lnTo>
                    <a:pt x="234" y="244"/>
                  </a:lnTo>
                  <a:lnTo>
                    <a:pt x="232" y="241"/>
                  </a:lnTo>
                  <a:lnTo>
                    <a:pt x="232" y="241"/>
                  </a:lnTo>
                  <a:lnTo>
                    <a:pt x="232" y="241"/>
                  </a:lnTo>
                  <a:lnTo>
                    <a:pt x="232" y="237"/>
                  </a:lnTo>
                  <a:lnTo>
                    <a:pt x="232" y="234"/>
                  </a:lnTo>
                  <a:lnTo>
                    <a:pt x="232" y="232"/>
                  </a:lnTo>
                  <a:lnTo>
                    <a:pt x="229" y="232"/>
                  </a:lnTo>
                  <a:lnTo>
                    <a:pt x="229" y="229"/>
                  </a:lnTo>
                  <a:lnTo>
                    <a:pt x="232" y="227"/>
                  </a:lnTo>
                  <a:lnTo>
                    <a:pt x="232" y="225"/>
                  </a:lnTo>
                  <a:lnTo>
                    <a:pt x="229" y="222"/>
                  </a:lnTo>
                  <a:lnTo>
                    <a:pt x="227" y="220"/>
                  </a:lnTo>
                  <a:lnTo>
                    <a:pt x="225" y="218"/>
                  </a:lnTo>
                  <a:lnTo>
                    <a:pt x="225" y="215"/>
                  </a:lnTo>
                  <a:lnTo>
                    <a:pt x="222" y="213"/>
                  </a:lnTo>
                  <a:lnTo>
                    <a:pt x="222" y="213"/>
                  </a:lnTo>
                  <a:lnTo>
                    <a:pt x="222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20" y="213"/>
                  </a:lnTo>
                  <a:lnTo>
                    <a:pt x="218" y="213"/>
                  </a:lnTo>
                  <a:lnTo>
                    <a:pt x="218" y="213"/>
                  </a:lnTo>
                  <a:lnTo>
                    <a:pt x="213" y="215"/>
                  </a:lnTo>
                  <a:lnTo>
                    <a:pt x="208" y="215"/>
                  </a:lnTo>
                  <a:lnTo>
                    <a:pt x="208" y="215"/>
                  </a:lnTo>
                  <a:lnTo>
                    <a:pt x="206" y="215"/>
                  </a:lnTo>
                  <a:lnTo>
                    <a:pt x="206" y="218"/>
                  </a:lnTo>
                  <a:lnTo>
                    <a:pt x="206" y="218"/>
                  </a:lnTo>
                  <a:lnTo>
                    <a:pt x="201" y="218"/>
                  </a:lnTo>
                  <a:lnTo>
                    <a:pt x="199" y="218"/>
                  </a:lnTo>
                  <a:lnTo>
                    <a:pt x="196" y="218"/>
                  </a:lnTo>
                  <a:lnTo>
                    <a:pt x="194" y="220"/>
                  </a:lnTo>
                  <a:lnTo>
                    <a:pt x="192" y="220"/>
                  </a:lnTo>
                  <a:lnTo>
                    <a:pt x="192" y="220"/>
                  </a:lnTo>
                  <a:lnTo>
                    <a:pt x="187" y="218"/>
                  </a:lnTo>
                  <a:lnTo>
                    <a:pt x="187" y="218"/>
                  </a:lnTo>
                  <a:lnTo>
                    <a:pt x="187" y="220"/>
                  </a:lnTo>
                  <a:lnTo>
                    <a:pt x="184" y="220"/>
                  </a:lnTo>
                  <a:lnTo>
                    <a:pt x="184" y="222"/>
                  </a:lnTo>
                  <a:lnTo>
                    <a:pt x="184" y="225"/>
                  </a:lnTo>
                  <a:lnTo>
                    <a:pt x="184" y="225"/>
                  </a:lnTo>
                  <a:lnTo>
                    <a:pt x="184" y="225"/>
                  </a:lnTo>
                  <a:lnTo>
                    <a:pt x="184" y="222"/>
                  </a:lnTo>
                  <a:lnTo>
                    <a:pt x="182" y="222"/>
                  </a:lnTo>
                  <a:lnTo>
                    <a:pt x="182" y="222"/>
                  </a:lnTo>
                  <a:lnTo>
                    <a:pt x="182" y="220"/>
                  </a:lnTo>
                  <a:lnTo>
                    <a:pt x="182" y="220"/>
                  </a:lnTo>
                  <a:lnTo>
                    <a:pt x="180" y="218"/>
                  </a:lnTo>
                  <a:lnTo>
                    <a:pt x="180" y="218"/>
                  </a:lnTo>
                  <a:lnTo>
                    <a:pt x="180" y="218"/>
                  </a:lnTo>
                  <a:lnTo>
                    <a:pt x="177" y="218"/>
                  </a:lnTo>
                  <a:lnTo>
                    <a:pt x="177" y="215"/>
                  </a:lnTo>
                  <a:lnTo>
                    <a:pt x="177" y="215"/>
                  </a:lnTo>
                  <a:lnTo>
                    <a:pt x="177" y="215"/>
                  </a:lnTo>
                  <a:lnTo>
                    <a:pt x="175" y="213"/>
                  </a:lnTo>
                  <a:lnTo>
                    <a:pt x="175" y="213"/>
                  </a:lnTo>
                  <a:lnTo>
                    <a:pt x="173" y="211"/>
                  </a:lnTo>
                  <a:lnTo>
                    <a:pt x="170" y="206"/>
                  </a:lnTo>
                  <a:lnTo>
                    <a:pt x="170" y="206"/>
                  </a:lnTo>
                  <a:lnTo>
                    <a:pt x="168" y="203"/>
                  </a:lnTo>
                  <a:lnTo>
                    <a:pt x="168" y="203"/>
                  </a:lnTo>
                  <a:lnTo>
                    <a:pt x="168" y="203"/>
                  </a:lnTo>
                  <a:lnTo>
                    <a:pt x="168" y="203"/>
                  </a:lnTo>
                  <a:lnTo>
                    <a:pt x="168" y="201"/>
                  </a:lnTo>
                  <a:lnTo>
                    <a:pt x="166" y="201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6"/>
                  </a:lnTo>
                  <a:lnTo>
                    <a:pt x="166" y="194"/>
                  </a:lnTo>
                  <a:lnTo>
                    <a:pt x="163" y="194"/>
                  </a:lnTo>
                  <a:lnTo>
                    <a:pt x="161" y="192"/>
                  </a:lnTo>
                  <a:lnTo>
                    <a:pt x="156" y="194"/>
                  </a:lnTo>
                  <a:lnTo>
                    <a:pt x="151" y="194"/>
                  </a:lnTo>
                  <a:lnTo>
                    <a:pt x="144" y="196"/>
                  </a:lnTo>
                  <a:lnTo>
                    <a:pt x="135" y="201"/>
                  </a:lnTo>
                  <a:lnTo>
                    <a:pt x="128" y="203"/>
                  </a:lnTo>
                  <a:lnTo>
                    <a:pt x="118" y="206"/>
                  </a:lnTo>
                  <a:lnTo>
                    <a:pt x="113" y="208"/>
                  </a:lnTo>
                  <a:lnTo>
                    <a:pt x="109" y="211"/>
                  </a:lnTo>
                  <a:lnTo>
                    <a:pt x="104" y="211"/>
                  </a:lnTo>
                  <a:lnTo>
                    <a:pt x="102" y="211"/>
                  </a:lnTo>
                  <a:lnTo>
                    <a:pt x="97" y="213"/>
                  </a:lnTo>
                  <a:lnTo>
                    <a:pt x="92" y="215"/>
                  </a:lnTo>
                  <a:lnTo>
                    <a:pt x="85" y="218"/>
                  </a:lnTo>
                  <a:lnTo>
                    <a:pt x="78" y="220"/>
                  </a:lnTo>
                  <a:lnTo>
                    <a:pt x="73" y="222"/>
                  </a:lnTo>
                  <a:lnTo>
                    <a:pt x="69" y="225"/>
                  </a:lnTo>
                  <a:lnTo>
                    <a:pt x="64" y="225"/>
                  </a:lnTo>
                  <a:lnTo>
                    <a:pt x="59" y="227"/>
                  </a:lnTo>
                  <a:lnTo>
                    <a:pt x="52" y="229"/>
                  </a:lnTo>
                  <a:lnTo>
                    <a:pt x="47" y="229"/>
                  </a:lnTo>
                  <a:lnTo>
                    <a:pt x="45" y="229"/>
                  </a:lnTo>
                  <a:lnTo>
                    <a:pt x="38" y="232"/>
                  </a:lnTo>
                  <a:lnTo>
                    <a:pt x="33" y="232"/>
                  </a:lnTo>
                  <a:lnTo>
                    <a:pt x="26" y="237"/>
                  </a:lnTo>
                  <a:lnTo>
                    <a:pt x="21" y="237"/>
                  </a:lnTo>
                  <a:lnTo>
                    <a:pt x="14" y="239"/>
                  </a:lnTo>
                  <a:lnTo>
                    <a:pt x="9" y="241"/>
                  </a:lnTo>
                  <a:lnTo>
                    <a:pt x="7" y="244"/>
                  </a:lnTo>
                  <a:lnTo>
                    <a:pt x="2" y="244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246"/>
                  </a:lnTo>
                  <a:lnTo>
                    <a:pt x="0" y="246"/>
                  </a:lnTo>
                  <a:lnTo>
                    <a:pt x="0" y="248"/>
                  </a:lnTo>
                  <a:lnTo>
                    <a:pt x="2" y="251"/>
                  </a:lnTo>
                  <a:lnTo>
                    <a:pt x="2" y="258"/>
                  </a:lnTo>
                  <a:lnTo>
                    <a:pt x="5" y="260"/>
                  </a:lnTo>
                  <a:lnTo>
                    <a:pt x="7" y="263"/>
                  </a:lnTo>
                  <a:lnTo>
                    <a:pt x="7" y="263"/>
                  </a:lnTo>
                  <a:lnTo>
                    <a:pt x="7" y="263"/>
                  </a:lnTo>
                  <a:lnTo>
                    <a:pt x="9" y="265"/>
                  </a:lnTo>
                  <a:lnTo>
                    <a:pt x="9" y="265"/>
                  </a:lnTo>
                  <a:lnTo>
                    <a:pt x="9" y="267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9" y="272"/>
                  </a:lnTo>
                  <a:lnTo>
                    <a:pt x="9" y="274"/>
                  </a:lnTo>
                  <a:lnTo>
                    <a:pt x="9" y="277"/>
                  </a:lnTo>
                  <a:lnTo>
                    <a:pt x="9" y="277"/>
                  </a:lnTo>
                  <a:lnTo>
                    <a:pt x="9" y="279"/>
                  </a:lnTo>
                  <a:lnTo>
                    <a:pt x="9" y="279"/>
                  </a:lnTo>
                  <a:lnTo>
                    <a:pt x="12" y="279"/>
                  </a:lnTo>
                  <a:lnTo>
                    <a:pt x="12" y="282"/>
                  </a:lnTo>
                  <a:lnTo>
                    <a:pt x="9" y="282"/>
                  </a:lnTo>
                  <a:lnTo>
                    <a:pt x="9" y="286"/>
                  </a:lnTo>
                  <a:lnTo>
                    <a:pt x="9" y="291"/>
                  </a:lnTo>
                  <a:lnTo>
                    <a:pt x="9" y="298"/>
                  </a:lnTo>
                  <a:lnTo>
                    <a:pt x="12" y="300"/>
                  </a:lnTo>
                  <a:lnTo>
                    <a:pt x="16" y="300"/>
                  </a:lnTo>
                  <a:lnTo>
                    <a:pt x="21" y="300"/>
                  </a:lnTo>
                  <a:lnTo>
                    <a:pt x="28" y="300"/>
                  </a:lnTo>
                  <a:lnTo>
                    <a:pt x="35" y="300"/>
                  </a:lnTo>
                  <a:lnTo>
                    <a:pt x="38" y="300"/>
                  </a:lnTo>
                  <a:lnTo>
                    <a:pt x="40" y="303"/>
                  </a:lnTo>
                  <a:lnTo>
                    <a:pt x="40" y="303"/>
                  </a:lnTo>
                  <a:lnTo>
                    <a:pt x="40" y="305"/>
                  </a:lnTo>
                  <a:lnTo>
                    <a:pt x="42" y="305"/>
                  </a:lnTo>
                  <a:lnTo>
                    <a:pt x="42" y="303"/>
                  </a:lnTo>
                  <a:lnTo>
                    <a:pt x="45" y="303"/>
                  </a:lnTo>
                  <a:lnTo>
                    <a:pt x="45" y="303"/>
                  </a:lnTo>
                  <a:lnTo>
                    <a:pt x="45" y="303"/>
                  </a:lnTo>
                  <a:lnTo>
                    <a:pt x="45" y="303"/>
                  </a:lnTo>
                  <a:lnTo>
                    <a:pt x="47" y="303"/>
                  </a:lnTo>
                  <a:lnTo>
                    <a:pt x="47" y="303"/>
                  </a:lnTo>
                  <a:lnTo>
                    <a:pt x="47" y="300"/>
                  </a:lnTo>
                  <a:lnTo>
                    <a:pt x="50" y="300"/>
                  </a:lnTo>
                  <a:lnTo>
                    <a:pt x="52" y="300"/>
                  </a:lnTo>
                  <a:lnTo>
                    <a:pt x="57" y="303"/>
                  </a:lnTo>
                  <a:lnTo>
                    <a:pt x="57" y="303"/>
                  </a:lnTo>
                  <a:lnTo>
                    <a:pt x="59" y="303"/>
                  </a:lnTo>
                  <a:lnTo>
                    <a:pt x="59" y="305"/>
                  </a:lnTo>
                  <a:lnTo>
                    <a:pt x="59" y="305"/>
                  </a:lnTo>
                  <a:lnTo>
                    <a:pt x="61" y="308"/>
                  </a:lnTo>
                  <a:lnTo>
                    <a:pt x="61" y="308"/>
                  </a:lnTo>
                  <a:lnTo>
                    <a:pt x="61" y="308"/>
                  </a:lnTo>
                  <a:lnTo>
                    <a:pt x="61" y="308"/>
                  </a:lnTo>
                  <a:lnTo>
                    <a:pt x="64" y="308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4" y="310"/>
                  </a:lnTo>
                  <a:lnTo>
                    <a:pt x="66" y="310"/>
                  </a:lnTo>
                  <a:lnTo>
                    <a:pt x="66" y="310"/>
                  </a:lnTo>
                  <a:lnTo>
                    <a:pt x="69" y="310"/>
                  </a:lnTo>
                  <a:lnTo>
                    <a:pt x="69" y="310"/>
                  </a:lnTo>
                  <a:lnTo>
                    <a:pt x="71" y="312"/>
                  </a:lnTo>
                  <a:lnTo>
                    <a:pt x="80" y="312"/>
                  </a:lnTo>
                  <a:lnTo>
                    <a:pt x="80" y="312"/>
                  </a:lnTo>
                  <a:lnTo>
                    <a:pt x="83" y="315"/>
                  </a:lnTo>
                  <a:lnTo>
                    <a:pt x="85" y="317"/>
                  </a:lnTo>
                  <a:lnTo>
                    <a:pt x="87" y="319"/>
                  </a:lnTo>
                  <a:lnTo>
                    <a:pt x="87" y="319"/>
                  </a:lnTo>
                  <a:lnTo>
                    <a:pt x="90" y="319"/>
                  </a:lnTo>
                  <a:lnTo>
                    <a:pt x="90" y="322"/>
                  </a:lnTo>
                  <a:lnTo>
                    <a:pt x="90" y="324"/>
                  </a:lnTo>
                  <a:lnTo>
                    <a:pt x="90" y="324"/>
                  </a:lnTo>
                  <a:lnTo>
                    <a:pt x="92" y="324"/>
                  </a:lnTo>
                  <a:lnTo>
                    <a:pt x="97" y="327"/>
                  </a:lnTo>
                  <a:lnTo>
                    <a:pt x="106" y="324"/>
                  </a:lnTo>
                  <a:lnTo>
                    <a:pt x="111" y="327"/>
                  </a:lnTo>
                  <a:lnTo>
                    <a:pt x="118" y="329"/>
                  </a:lnTo>
                  <a:lnTo>
                    <a:pt x="125" y="331"/>
                  </a:lnTo>
                  <a:lnTo>
                    <a:pt x="132" y="334"/>
                  </a:lnTo>
                  <a:lnTo>
                    <a:pt x="132" y="334"/>
                  </a:lnTo>
                  <a:lnTo>
                    <a:pt x="132" y="336"/>
                  </a:lnTo>
                  <a:lnTo>
                    <a:pt x="132" y="336"/>
                  </a:lnTo>
                  <a:lnTo>
                    <a:pt x="132" y="338"/>
                  </a:lnTo>
                  <a:lnTo>
                    <a:pt x="135" y="341"/>
                  </a:lnTo>
                  <a:lnTo>
                    <a:pt x="135" y="341"/>
                  </a:lnTo>
                  <a:lnTo>
                    <a:pt x="135" y="341"/>
                  </a:lnTo>
                  <a:lnTo>
                    <a:pt x="135" y="341"/>
                  </a:lnTo>
                  <a:lnTo>
                    <a:pt x="137" y="341"/>
                  </a:lnTo>
                  <a:lnTo>
                    <a:pt x="137" y="338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38"/>
                  </a:lnTo>
                  <a:lnTo>
                    <a:pt x="147" y="341"/>
                  </a:lnTo>
                  <a:lnTo>
                    <a:pt x="147" y="345"/>
                  </a:lnTo>
                  <a:lnTo>
                    <a:pt x="144" y="348"/>
                  </a:lnTo>
                  <a:lnTo>
                    <a:pt x="144" y="348"/>
                  </a:lnTo>
                  <a:lnTo>
                    <a:pt x="139" y="353"/>
                  </a:lnTo>
                  <a:lnTo>
                    <a:pt x="139" y="353"/>
                  </a:lnTo>
                  <a:lnTo>
                    <a:pt x="144" y="357"/>
                  </a:lnTo>
                  <a:lnTo>
                    <a:pt x="147" y="362"/>
                  </a:lnTo>
                  <a:lnTo>
                    <a:pt x="147" y="367"/>
                  </a:lnTo>
                  <a:lnTo>
                    <a:pt x="147" y="369"/>
                  </a:lnTo>
                  <a:lnTo>
                    <a:pt x="149" y="371"/>
                  </a:lnTo>
                  <a:lnTo>
                    <a:pt x="149" y="371"/>
                  </a:lnTo>
                  <a:lnTo>
                    <a:pt x="149" y="374"/>
                  </a:lnTo>
                  <a:lnTo>
                    <a:pt x="149" y="374"/>
                  </a:lnTo>
                  <a:lnTo>
                    <a:pt x="149" y="374"/>
                  </a:lnTo>
                  <a:lnTo>
                    <a:pt x="151" y="376"/>
                  </a:lnTo>
                  <a:lnTo>
                    <a:pt x="151" y="376"/>
                  </a:lnTo>
                  <a:lnTo>
                    <a:pt x="151" y="376"/>
                  </a:lnTo>
                  <a:lnTo>
                    <a:pt x="151" y="376"/>
                  </a:lnTo>
                  <a:lnTo>
                    <a:pt x="149" y="379"/>
                  </a:lnTo>
                  <a:lnTo>
                    <a:pt x="149" y="379"/>
                  </a:lnTo>
                  <a:lnTo>
                    <a:pt x="147" y="383"/>
                  </a:lnTo>
                  <a:lnTo>
                    <a:pt x="147" y="383"/>
                  </a:lnTo>
                  <a:lnTo>
                    <a:pt x="147" y="383"/>
                  </a:lnTo>
                  <a:lnTo>
                    <a:pt x="147" y="383"/>
                  </a:lnTo>
                  <a:lnTo>
                    <a:pt x="147" y="386"/>
                  </a:lnTo>
                  <a:lnTo>
                    <a:pt x="147" y="386"/>
                  </a:lnTo>
                  <a:lnTo>
                    <a:pt x="147" y="388"/>
                  </a:lnTo>
                  <a:lnTo>
                    <a:pt x="149" y="388"/>
                  </a:lnTo>
                  <a:lnTo>
                    <a:pt x="149" y="388"/>
                  </a:lnTo>
                  <a:lnTo>
                    <a:pt x="151" y="390"/>
                  </a:lnTo>
                  <a:lnTo>
                    <a:pt x="151" y="390"/>
                  </a:lnTo>
                  <a:lnTo>
                    <a:pt x="151" y="393"/>
                  </a:lnTo>
                  <a:lnTo>
                    <a:pt x="149" y="393"/>
                  </a:lnTo>
                  <a:lnTo>
                    <a:pt x="149" y="395"/>
                  </a:lnTo>
                  <a:lnTo>
                    <a:pt x="149" y="398"/>
                  </a:lnTo>
                  <a:lnTo>
                    <a:pt x="149" y="400"/>
                  </a:lnTo>
                  <a:lnTo>
                    <a:pt x="149" y="402"/>
                  </a:lnTo>
                  <a:lnTo>
                    <a:pt x="147" y="402"/>
                  </a:lnTo>
                  <a:lnTo>
                    <a:pt x="147" y="402"/>
                  </a:lnTo>
                  <a:lnTo>
                    <a:pt x="147" y="405"/>
                  </a:lnTo>
                  <a:lnTo>
                    <a:pt x="147" y="405"/>
                  </a:lnTo>
                  <a:lnTo>
                    <a:pt x="147" y="407"/>
                  </a:lnTo>
                  <a:lnTo>
                    <a:pt x="147" y="407"/>
                  </a:lnTo>
                  <a:lnTo>
                    <a:pt x="147" y="409"/>
                  </a:lnTo>
                  <a:lnTo>
                    <a:pt x="147" y="409"/>
                  </a:lnTo>
                  <a:lnTo>
                    <a:pt x="147" y="409"/>
                  </a:lnTo>
                  <a:lnTo>
                    <a:pt x="147" y="409"/>
                  </a:lnTo>
                  <a:lnTo>
                    <a:pt x="147" y="412"/>
                  </a:lnTo>
                  <a:lnTo>
                    <a:pt x="147" y="412"/>
                  </a:lnTo>
                  <a:lnTo>
                    <a:pt x="147" y="412"/>
                  </a:lnTo>
                  <a:lnTo>
                    <a:pt x="147" y="412"/>
                  </a:lnTo>
                  <a:lnTo>
                    <a:pt x="147" y="414"/>
                  </a:lnTo>
                  <a:lnTo>
                    <a:pt x="147" y="414"/>
                  </a:lnTo>
                  <a:lnTo>
                    <a:pt x="149" y="421"/>
                  </a:lnTo>
                  <a:lnTo>
                    <a:pt x="149" y="421"/>
                  </a:lnTo>
                  <a:lnTo>
                    <a:pt x="149" y="424"/>
                  </a:lnTo>
                  <a:lnTo>
                    <a:pt x="147" y="424"/>
                  </a:lnTo>
                  <a:lnTo>
                    <a:pt x="147" y="424"/>
                  </a:lnTo>
                  <a:lnTo>
                    <a:pt x="147" y="426"/>
                  </a:lnTo>
                  <a:lnTo>
                    <a:pt x="147" y="426"/>
                  </a:lnTo>
                  <a:lnTo>
                    <a:pt x="147" y="426"/>
                  </a:lnTo>
                  <a:lnTo>
                    <a:pt x="149" y="428"/>
                  </a:lnTo>
                  <a:lnTo>
                    <a:pt x="151" y="431"/>
                  </a:lnTo>
                  <a:lnTo>
                    <a:pt x="151" y="431"/>
                  </a:lnTo>
                  <a:lnTo>
                    <a:pt x="151" y="431"/>
                  </a:lnTo>
                  <a:lnTo>
                    <a:pt x="151" y="433"/>
                  </a:lnTo>
                  <a:lnTo>
                    <a:pt x="149" y="433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49" y="438"/>
                  </a:lnTo>
                  <a:lnTo>
                    <a:pt x="149" y="438"/>
                  </a:lnTo>
                  <a:lnTo>
                    <a:pt x="149" y="438"/>
                  </a:lnTo>
                  <a:lnTo>
                    <a:pt x="147" y="440"/>
                  </a:lnTo>
                  <a:lnTo>
                    <a:pt x="147" y="440"/>
                  </a:lnTo>
                  <a:lnTo>
                    <a:pt x="144" y="440"/>
                  </a:lnTo>
                  <a:lnTo>
                    <a:pt x="144" y="440"/>
                  </a:lnTo>
                  <a:lnTo>
                    <a:pt x="144" y="440"/>
                  </a:lnTo>
                  <a:lnTo>
                    <a:pt x="142" y="442"/>
                  </a:lnTo>
                  <a:lnTo>
                    <a:pt x="142" y="442"/>
                  </a:lnTo>
                  <a:lnTo>
                    <a:pt x="142" y="445"/>
                  </a:lnTo>
                  <a:lnTo>
                    <a:pt x="144" y="447"/>
                  </a:lnTo>
                  <a:lnTo>
                    <a:pt x="144" y="450"/>
                  </a:lnTo>
                  <a:lnTo>
                    <a:pt x="144" y="452"/>
                  </a:lnTo>
                  <a:lnTo>
                    <a:pt x="144" y="452"/>
                  </a:lnTo>
                  <a:lnTo>
                    <a:pt x="144" y="454"/>
                  </a:lnTo>
                  <a:lnTo>
                    <a:pt x="144" y="454"/>
                  </a:lnTo>
                  <a:lnTo>
                    <a:pt x="144" y="457"/>
                  </a:lnTo>
                  <a:lnTo>
                    <a:pt x="142" y="457"/>
                  </a:lnTo>
                  <a:lnTo>
                    <a:pt x="139" y="457"/>
                  </a:lnTo>
                  <a:lnTo>
                    <a:pt x="137" y="457"/>
                  </a:lnTo>
                  <a:lnTo>
                    <a:pt x="132" y="459"/>
                  </a:lnTo>
                  <a:lnTo>
                    <a:pt x="132" y="459"/>
                  </a:lnTo>
                  <a:lnTo>
                    <a:pt x="132" y="461"/>
                  </a:lnTo>
                  <a:lnTo>
                    <a:pt x="135" y="464"/>
                  </a:lnTo>
                  <a:lnTo>
                    <a:pt x="135" y="464"/>
                  </a:lnTo>
                  <a:lnTo>
                    <a:pt x="135" y="464"/>
                  </a:lnTo>
                  <a:lnTo>
                    <a:pt x="132" y="464"/>
                  </a:lnTo>
                  <a:lnTo>
                    <a:pt x="132" y="464"/>
                  </a:lnTo>
                  <a:lnTo>
                    <a:pt x="132" y="466"/>
                  </a:lnTo>
                  <a:lnTo>
                    <a:pt x="132" y="466"/>
                  </a:lnTo>
                  <a:lnTo>
                    <a:pt x="132" y="469"/>
                  </a:lnTo>
                  <a:lnTo>
                    <a:pt x="132" y="469"/>
                  </a:lnTo>
                  <a:lnTo>
                    <a:pt x="132" y="469"/>
                  </a:lnTo>
                  <a:lnTo>
                    <a:pt x="132" y="469"/>
                  </a:lnTo>
                  <a:lnTo>
                    <a:pt x="135" y="469"/>
                  </a:lnTo>
                  <a:lnTo>
                    <a:pt x="135" y="469"/>
                  </a:lnTo>
                  <a:lnTo>
                    <a:pt x="137" y="469"/>
                  </a:lnTo>
                  <a:lnTo>
                    <a:pt x="139" y="469"/>
                  </a:lnTo>
                  <a:lnTo>
                    <a:pt x="139" y="469"/>
                  </a:lnTo>
                  <a:lnTo>
                    <a:pt x="139" y="471"/>
                  </a:lnTo>
                  <a:lnTo>
                    <a:pt x="139" y="471"/>
                  </a:lnTo>
                  <a:lnTo>
                    <a:pt x="139" y="471"/>
                  </a:lnTo>
                  <a:lnTo>
                    <a:pt x="139" y="471"/>
                  </a:lnTo>
                  <a:lnTo>
                    <a:pt x="142" y="471"/>
                  </a:lnTo>
                  <a:lnTo>
                    <a:pt x="142" y="473"/>
                  </a:lnTo>
                  <a:lnTo>
                    <a:pt x="142" y="473"/>
                  </a:lnTo>
                  <a:lnTo>
                    <a:pt x="142" y="476"/>
                  </a:lnTo>
                  <a:lnTo>
                    <a:pt x="139" y="483"/>
                  </a:lnTo>
                  <a:lnTo>
                    <a:pt x="139" y="483"/>
                  </a:lnTo>
                  <a:lnTo>
                    <a:pt x="139" y="485"/>
                  </a:lnTo>
                  <a:lnTo>
                    <a:pt x="139" y="485"/>
                  </a:lnTo>
                  <a:lnTo>
                    <a:pt x="139" y="487"/>
                  </a:lnTo>
                  <a:lnTo>
                    <a:pt x="137" y="487"/>
                  </a:lnTo>
                  <a:lnTo>
                    <a:pt x="137" y="490"/>
                  </a:lnTo>
                  <a:lnTo>
                    <a:pt x="137" y="490"/>
                  </a:lnTo>
                  <a:lnTo>
                    <a:pt x="137" y="492"/>
                  </a:lnTo>
                  <a:lnTo>
                    <a:pt x="137" y="495"/>
                  </a:lnTo>
                  <a:lnTo>
                    <a:pt x="137" y="495"/>
                  </a:lnTo>
                  <a:lnTo>
                    <a:pt x="139" y="495"/>
                  </a:lnTo>
                  <a:lnTo>
                    <a:pt x="139" y="495"/>
                  </a:lnTo>
                  <a:lnTo>
                    <a:pt x="139" y="495"/>
                  </a:lnTo>
                  <a:lnTo>
                    <a:pt x="139" y="497"/>
                  </a:lnTo>
                  <a:lnTo>
                    <a:pt x="139" y="497"/>
                  </a:lnTo>
                  <a:lnTo>
                    <a:pt x="139" y="502"/>
                  </a:lnTo>
                  <a:lnTo>
                    <a:pt x="139" y="502"/>
                  </a:lnTo>
                  <a:lnTo>
                    <a:pt x="139" y="502"/>
                  </a:lnTo>
                  <a:lnTo>
                    <a:pt x="139" y="504"/>
                  </a:lnTo>
                  <a:lnTo>
                    <a:pt x="139" y="504"/>
                  </a:lnTo>
                  <a:lnTo>
                    <a:pt x="139" y="504"/>
                  </a:lnTo>
                  <a:lnTo>
                    <a:pt x="139" y="504"/>
                  </a:lnTo>
                  <a:lnTo>
                    <a:pt x="139" y="506"/>
                  </a:lnTo>
                  <a:lnTo>
                    <a:pt x="139" y="506"/>
                  </a:lnTo>
                  <a:lnTo>
                    <a:pt x="142" y="506"/>
                  </a:lnTo>
                  <a:lnTo>
                    <a:pt x="142" y="506"/>
                  </a:lnTo>
                  <a:lnTo>
                    <a:pt x="144" y="506"/>
                  </a:lnTo>
                  <a:lnTo>
                    <a:pt x="147" y="504"/>
                  </a:lnTo>
                  <a:lnTo>
                    <a:pt x="147" y="504"/>
                  </a:lnTo>
                  <a:lnTo>
                    <a:pt x="147" y="506"/>
                  </a:lnTo>
                  <a:lnTo>
                    <a:pt x="147" y="506"/>
                  </a:lnTo>
                  <a:lnTo>
                    <a:pt x="147" y="509"/>
                  </a:lnTo>
                  <a:lnTo>
                    <a:pt x="147" y="509"/>
                  </a:lnTo>
                  <a:lnTo>
                    <a:pt x="149" y="511"/>
                  </a:lnTo>
                  <a:lnTo>
                    <a:pt x="149" y="511"/>
                  </a:lnTo>
                  <a:lnTo>
                    <a:pt x="151" y="511"/>
                  </a:lnTo>
                  <a:lnTo>
                    <a:pt x="151" y="513"/>
                  </a:lnTo>
                  <a:lnTo>
                    <a:pt x="151" y="513"/>
                  </a:lnTo>
                  <a:lnTo>
                    <a:pt x="151" y="516"/>
                  </a:lnTo>
                  <a:lnTo>
                    <a:pt x="151" y="518"/>
                  </a:lnTo>
                  <a:lnTo>
                    <a:pt x="149" y="521"/>
                  </a:lnTo>
                  <a:lnTo>
                    <a:pt x="149" y="525"/>
                  </a:lnTo>
                  <a:lnTo>
                    <a:pt x="149" y="525"/>
                  </a:lnTo>
                  <a:lnTo>
                    <a:pt x="149" y="525"/>
                  </a:lnTo>
                  <a:lnTo>
                    <a:pt x="147" y="525"/>
                  </a:lnTo>
                  <a:lnTo>
                    <a:pt x="147" y="528"/>
                  </a:lnTo>
                  <a:lnTo>
                    <a:pt x="147" y="528"/>
                  </a:lnTo>
                  <a:lnTo>
                    <a:pt x="147" y="530"/>
                  </a:lnTo>
                  <a:lnTo>
                    <a:pt x="144" y="530"/>
                  </a:lnTo>
                  <a:lnTo>
                    <a:pt x="144" y="530"/>
                  </a:lnTo>
                  <a:lnTo>
                    <a:pt x="144" y="530"/>
                  </a:lnTo>
                  <a:lnTo>
                    <a:pt x="142" y="532"/>
                  </a:lnTo>
                  <a:lnTo>
                    <a:pt x="142" y="535"/>
                  </a:lnTo>
                  <a:lnTo>
                    <a:pt x="142" y="535"/>
                  </a:lnTo>
                  <a:lnTo>
                    <a:pt x="142" y="535"/>
                  </a:lnTo>
                  <a:lnTo>
                    <a:pt x="142" y="537"/>
                  </a:lnTo>
                  <a:lnTo>
                    <a:pt x="142" y="537"/>
                  </a:lnTo>
                  <a:lnTo>
                    <a:pt x="142" y="537"/>
                  </a:lnTo>
                  <a:lnTo>
                    <a:pt x="142" y="540"/>
                  </a:lnTo>
                  <a:lnTo>
                    <a:pt x="142" y="540"/>
                  </a:lnTo>
                  <a:lnTo>
                    <a:pt x="142" y="542"/>
                  </a:lnTo>
                  <a:lnTo>
                    <a:pt x="139" y="544"/>
                  </a:lnTo>
                  <a:lnTo>
                    <a:pt x="135" y="549"/>
                  </a:lnTo>
                  <a:lnTo>
                    <a:pt x="135" y="551"/>
                  </a:lnTo>
                  <a:lnTo>
                    <a:pt x="132" y="554"/>
                  </a:lnTo>
                  <a:lnTo>
                    <a:pt x="130" y="556"/>
                  </a:lnTo>
                  <a:lnTo>
                    <a:pt x="128" y="556"/>
                  </a:lnTo>
                  <a:lnTo>
                    <a:pt x="125" y="556"/>
                  </a:lnTo>
                  <a:lnTo>
                    <a:pt x="123" y="556"/>
                  </a:lnTo>
                  <a:lnTo>
                    <a:pt x="121" y="558"/>
                  </a:lnTo>
                  <a:lnTo>
                    <a:pt x="121" y="561"/>
                  </a:lnTo>
                  <a:lnTo>
                    <a:pt x="121" y="563"/>
                  </a:lnTo>
                  <a:lnTo>
                    <a:pt x="123" y="570"/>
                  </a:lnTo>
                  <a:lnTo>
                    <a:pt x="123" y="575"/>
                  </a:lnTo>
                  <a:lnTo>
                    <a:pt x="123" y="577"/>
                  </a:lnTo>
                  <a:lnTo>
                    <a:pt x="121" y="580"/>
                  </a:lnTo>
                  <a:lnTo>
                    <a:pt x="118" y="584"/>
                  </a:lnTo>
                  <a:lnTo>
                    <a:pt x="113" y="589"/>
                  </a:lnTo>
                  <a:lnTo>
                    <a:pt x="113" y="589"/>
                  </a:lnTo>
                  <a:lnTo>
                    <a:pt x="116" y="589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16" y="592"/>
                  </a:lnTo>
                  <a:lnTo>
                    <a:pt x="121" y="599"/>
                  </a:lnTo>
                  <a:lnTo>
                    <a:pt x="121" y="599"/>
                  </a:lnTo>
                  <a:lnTo>
                    <a:pt x="121" y="599"/>
                  </a:lnTo>
                  <a:lnTo>
                    <a:pt x="118" y="599"/>
                  </a:lnTo>
                  <a:lnTo>
                    <a:pt x="116" y="601"/>
                  </a:lnTo>
                  <a:lnTo>
                    <a:pt x="113" y="603"/>
                  </a:lnTo>
                  <a:lnTo>
                    <a:pt x="111" y="606"/>
                  </a:lnTo>
                  <a:lnTo>
                    <a:pt x="109" y="608"/>
                  </a:lnTo>
                  <a:lnTo>
                    <a:pt x="104" y="613"/>
                  </a:lnTo>
                  <a:lnTo>
                    <a:pt x="102" y="615"/>
                  </a:lnTo>
                  <a:lnTo>
                    <a:pt x="99" y="618"/>
                  </a:lnTo>
                  <a:lnTo>
                    <a:pt x="97" y="622"/>
                  </a:lnTo>
                  <a:lnTo>
                    <a:pt x="95" y="625"/>
                  </a:lnTo>
                  <a:lnTo>
                    <a:pt x="90" y="627"/>
                  </a:lnTo>
                  <a:lnTo>
                    <a:pt x="87" y="632"/>
                  </a:lnTo>
                  <a:lnTo>
                    <a:pt x="85" y="634"/>
                  </a:lnTo>
                  <a:lnTo>
                    <a:pt x="83" y="637"/>
                  </a:lnTo>
                  <a:lnTo>
                    <a:pt x="80" y="641"/>
                  </a:lnTo>
                  <a:lnTo>
                    <a:pt x="78" y="644"/>
                  </a:lnTo>
                  <a:lnTo>
                    <a:pt x="73" y="646"/>
                  </a:lnTo>
                  <a:lnTo>
                    <a:pt x="71" y="648"/>
                  </a:lnTo>
                  <a:lnTo>
                    <a:pt x="69" y="653"/>
                  </a:lnTo>
                  <a:lnTo>
                    <a:pt x="66" y="655"/>
                  </a:lnTo>
                  <a:lnTo>
                    <a:pt x="61" y="658"/>
                  </a:lnTo>
                  <a:lnTo>
                    <a:pt x="59" y="660"/>
                  </a:lnTo>
                  <a:lnTo>
                    <a:pt x="57" y="663"/>
                  </a:lnTo>
                  <a:lnTo>
                    <a:pt x="59" y="670"/>
                  </a:lnTo>
                  <a:lnTo>
                    <a:pt x="61" y="679"/>
                  </a:lnTo>
                  <a:lnTo>
                    <a:pt x="66" y="686"/>
                  </a:lnTo>
                  <a:lnTo>
                    <a:pt x="69" y="693"/>
                  </a:lnTo>
                  <a:lnTo>
                    <a:pt x="71" y="705"/>
                  </a:lnTo>
                  <a:lnTo>
                    <a:pt x="71" y="708"/>
                  </a:lnTo>
                  <a:lnTo>
                    <a:pt x="71" y="719"/>
                  </a:lnTo>
                  <a:lnTo>
                    <a:pt x="71" y="722"/>
                  </a:lnTo>
                  <a:lnTo>
                    <a:pt x="71" y="724"/>
                  </a:lnTo>
                  <a:lnTo>
                    <a:pt x="78" y="729"/>
                  </a:lnTo>
                  <a:lnTo>
                    <a:pt x="78" y="731"/>
                  </a:lnTo>
                  <a:lnTo>
                    <a:pt x="80" y="738"/>
                  </a:lnTo>
                  <a:lnTo>
                    <a:pt x="83" y="745"/>
                  </a:lnTo>
                  <a:lnTo>
                    <a:pt x="83" y="745"/>
                  </a:lnTo>
                  <a:lnTo>
                    <a:pt x="85" y="748"/>
                  </a:lnTo>
                  <a:lnTo>
                    <a:pt x="87" y="750"/>
                  </a:lnTo>
                  <a:lnTo>
                    <a:pt x="87" y="750"/>
                  </a:lnTo>
                  <a:lnTo>
                    <a:pt x="87" y="750"/>
                  </a:lnTo>
                  <a:lnTo>
                    <a:pt x="87" y="753"/>
                  </a:lnTo>
                  <a:lnTo>
                    <a:pt x="90" y="762"/>
                  </a:lnTo>
                  <a:lnTo>
                    <a:pt x="90" y="764"/>
                  </a:lnTo>
                  <a:lnTo>
                    <a:pt x="92" y="769"/>
                  </a:lnTo>
                  <a:lnTo>
                    <a:pt x="95" y="774"/>
                  </a:lnTo>
                  <a:lnTo>
                    <a:pt x="95" y="779"/>
                  </a:lnTo>
                  <a:lnTo>
                    <a:pt x="95" y="783"/>
                  </a:lnTo>
                  <a:lnTo>
                    <a:pt x="95" y="788"/>
                  </a:lnTo>
                  <a:lnTo>
                    <a:pt x="95" y="795"/>
                  </a:lnTo>
                  <a:lnTo>
                    <a:pt x="95" y="805"/>
                  </a:lnTo>
                  <a:lnTo>
                    <a:pt x="95" y="812"/>
                  </a:lnTo>
                  <a:lnTo>
                    <a:pt x="95" y="821"/>
                  </a:lnTo>
                  <a:lnTo>
                    <a:pt x="95" y="835"/>
                  </a:lnTo>
                  <a:lnTo>
                    <a:pt x="95" y="838"/>
                  </a:lnTo>
                  <a:lnTo>
                    <a:pt x="95" y="838"/>
                  </a:lnTo>
                  <a:lnTo>
                    <a:pt x="95" y="840"/>
                  </a:lnTo>
                  <a:lnTo>
                    <a:pt x="95" y="842"/>
                  </a:lnTo>
                  <a:lnTo>
                    <a:pt x="95" y="845"/>
                  </a:lnTo>
                  <a:lnTo>
                    <a:pt x="95" y="845"/>
                  </a:lnTo>
                  <a:lnTo>
                    <a:pt x="97" y="850"/>
                  </a:lnTo>
                  <a:lnTo>
                    <a:pt x="97" y="850"/>
                  </a:lnTo>
                  <a:lnTo>
                    <a:pt x="95" y="850"/>
                  </a:lnTo>
                  <a:lnTo>
                    <a:pt x="95" y="852"/>
                  </a:lnTo>
                  <a:lnTo>
                    <a:pt x="95" y="852"/>
                  </a:lnTo>
                  <a:lnTo>
                    <a:pt x="95" y="852"/>
                  </a:lnTo>
                  <a:lnTo>
                    <a:pt x="95" y="852"/>
                  </a:lnTo>
                  <a:lnTo>
                    <a:pt x="92" y="859"/>
                  </a:lnTo>
                  <a:lnTo>
                    <a:pt x="90" y="861"/>
                  </a:lnTo>
                  <a:lnTo>
                    <a:pt x="92" y="861"/>
                  </a:lnTo>
                  <a:lnTo>
                    <a:pt x="92" y="868"/>
                  </a:lnTo>
                  <a:lnTo>
                    <a:pt x="95" y="871"/>
                  </a:lnTo>
                  <a:lnTo>
                    <a:pt x="97" y="871"/>
                  </a:lnTo>
                  <a:lnTo>
                    <a:pt x="99" y="871"/>
                  </a:lnTo>
                  <a:lnTo>
                    <a:pt x="99" y="873"/>
                  </a:lnTo>
                  <a:lnTo>
                    <a:pt x="99" y="876"/>
                  </a:lnTo>
                  <a:lnTo>
                    <a:pt x="99" y="878"/>
                  </a:lnTo>
                  <a:lnTo>
                    <a:pt x="99" y="880"/>
                  </a:lnTo>
                  <a:lnTo>
                    <a:pt x="99" y="883"/>
                  </a:lnTo>
                  <a:lnTo>
                    <a:pt x="99" y="887"/>
                  </a:lnTo>
                  <a:lnTo>
                    <a:pt x="99" y="887"/>
                  </a:lnTo>
                  <a:lnTo>
                    <a:pt x="99" y="895"/>
                  </a:lnTo>
                  <a:lnTo>
                    <a:pt x="99" y="897"/>
                  </a:lnTo>
                  <a:lnTo>
                    <a:pt x="102" y="902"/>
                  </a:lnTo>
                  <a:lnTo>
                    <a:pt x="102" y="906"/>
                  </a:lnTo>
                  <a:lnTo>
                    <a:pt x="102" y="921"/>
                  </a:lnTo>
                  <a:lnTo>
                    <a:pt x="104" y="921"/>
                  </a:lnTo>
                  <a:lnTo>
                    <a:pt x="106" y="921"/>
                  </a:lnTo>
                  <a:lnTo>
                    <a:pt x="109" y="921"/>
                  </a:lnTo>
                  <a:lnTo>
                    <a:pt x="111" y="923"/>
                  </a:lnTo>
                  <a:lnTo>
                    <a:pt x="116" y="923"/>
                  </a:lnTo>
                  <a:lnTo>
                    <a:pt x="121" y="923"/>
                  </a:lnTo>
                  <a:lnTo>
                    <a:pt x="128" y="923"/>
                  </a:lnTo>
                  <a:lnTo>
                    <a:pt x="135" y="923"/>
                  </a:lnTo>
                  <a:lnTo>
                    <a:pt x="144" y="921"/>
                  </a:lnTo>
                  <a:lnTo>
                    <a:pt x="144" y="921"/>
                  </a:lnTo>
                  <a:lnTo>
                    <a:pt x="144" y="921"/>
                  </a:lnTo>
                  <a:lnTo>
                    <a:pt x="142" y="921"/>
                  </a:lnTo>
                  <a:lnTo>
                    <a:pt x="144" y="918"/>
                  </a:lnTo>
                  <a:lnTo>
                    <a:pt x="144" y="918"/>
                  </a:lnTo>
                  <a:lnTo>
                    <a:pt x="144" y="913"/>
                  </a:lnTo>
                  <a:lnTo>
                    <a:pt x="144" y="911"/>
                  </a:lnTo>
                  <a:lnTo>
                    <a:pt x="144" y="909"/>
                  </a:lnTo>
                  <a:lnTo>
                    <a:pt x="144" y="909"/>
                  </a:lnTo>
                  <a:lnTo>
                    <a:pt x="144" y="904"/>
                  </a:lnTo>
                  <a:lnTo>
                    <a:pt x="147" y="887"/>
                  </a:lnTo>
                  <a:lnTo>
                    <a:pt x="147" y="878"/>
                  </a:lnTo>
                  <a:lnTo>
                    <a:pt x="147" y="876"/>
                  </a:lnTo>
                  <a:lnTo>
                    <a:pt x="144" y="878"/>
                  </a:lnTo>
                  <a:lnTo>
                    <a:pt x="144" y="878"/>
                  </a:lnTo>
                  <a:lnTo>
                    <a:pt x="144" y="878"/>
                  </a:lnTo>
                  <a:lnTo>
                    <a:pt x="144" y="880"/>
                  </a:lnTo>
                  <a:lnTo>
                    <a:pt x="142" y="883"/>
                  </a:lnTo>
                  <a:lnTo>
                    <a:pt x="142" y="885"/>
                  </a:lnTo>
                  <a:lnTo>
                    <a:pt x="142" y="885"/>
                  </a:lnTo>
                  <a:lnTo>
                    <a:pt x="142" y="887"/>
                  </a:lnTo>
                  <a:lnTo>
                    <a:pt x="142" y="887"/>
                  </a:lnTo>
                  <a:lnTo>
                    <a:pt x="142" y="887"/>
                  </a:lnTo>
                  <a:lnTo>
                    <a:pt x="142" y="887"/>
                  </a:lnTo>
                  <a:lnTo>
                    <a:pt x="139" y="887"/>
                  </a:lnTo>
                  <a:lnTo>
                    <a:pt x="139" y="887"/>
                  </a:lnTo>
                  <a:lnTo>
                    <a:pt x="139" y="885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7" y="883"/>
                  </a:lnTo>
                  <a:lnTo>
                    <a:pt x="135" y="883"/>
                  </a:lnTo>
                  <a:lnTo>
                    <a:pt x="132" y="883"/>
                  </a:lnTo>
                  <a:lnTo>
                    <a:pt x="132" y="883"/>
                  </a:lnTo>
                  <a:lnTo>
                    <a:pt x="132" y="880"/>
                  </a:lnTo>
                  <a:lnTo>
                    <a:pt x="130" y="878"/>
                  </a:lnTo>
                  <a:lnTo>
                    <a:pt x="130" y="878"/>
                  </a:lnTo>
                  <a:lnTo>
                    <a:pt x="130" y="876"/>
                  </a:lnTo>
                  <a:lnTo>
                    <a:pt x="130" y="876"/>
                  </a:lnTo>
                  <a:lnTo>
                    <a:pt x="130" y="876"/>
                  </a:lnTo>
                  <a:lnTo>
                    <a:pt x="130" y="876"/>
                  </a:lnTo>
                  <a:lnTo>
                    <a:pt x="128" y="873"/>
                  </a:lnTo>
                  <a:lnTo>
                    <a:pt x="128" y="873"/>
                  </a:lnTo>
                  <a:lnTo>
                    <a:pt x="128" y="873"/>
                  </a:lnTo>
                  <a:lnTo>
                    <a:pt x="128" y="873"/>
                  </a:lnTo>
                  <a:lnTo>
                    <a:pt x="125" y="871"/>
                  </a:lnTo>
                  <a:lnTo>
                    <a:pt x="125" y="871"/>
                  </a:lnTo>
                  <a:lnTo>
                    <a:pt x="125" y="871"/>
                  </a:lnTo>
                  <a:lnTo>
                    <a:pt x="125" y="871"/>
                  </a:lnTo>
                  <a:lnTo>
                    <a:pt x="125" y="871"/>
                  </a:lnTo>
                  <a:lnTo>
                    <a:pt x="123" y="868"/>
                  </a:lnTo>
                  <a:lnTo>
                    <a:pt x="123" y="868"/>
                  </a:lnTo>
                  <a:lnTo>
                    <a:pt x="123" y="871"/>
                  </a:lnTo>
                  <a:lnTo>
                    <a:pt x="123" y="871"/>
                  </a:lnTo>
                  <a:lnTo>
                    <a:pt x="123" y="871"/>
                  </a:lnTo>
                  <a:lnTo>
                    <a:pt x="123" y="873"/>
                  </a:lnTo>
                  <a:lnTo>
                    <a:pt x="121" y="871"/>
                  </a:lnTo>
                  <a:lnTo>
                    <a:pt x="121" y="871"/>
                  </a:lnTo>
                  <a:lnTo>
                    <a:pt x="123" y="868"/>
                  </a:lnTo>
                  <a:lnTo>
                    <a:pt x="123" y="868"/>
                  </a:lnTo>
                  <a:lnTo>
                    <a:pt x="123" y="868"/>
                  </a:lnTo>
                  <a:lnTo>
                    <a:pt x="125" y="868"/>
                  </a:lnTo>
                  <a:lnTo>
                    <a:pt x="125" y="868"/>
                  </a:lnTo>
                  <a:lnTo>
                    <a:pt x="128" y="868"/>
                  </a:lnTo>
                  <a:lnTo>
                    <a:pt x="128" y="868"/>
                  </a:lnTo>
                  <a:lnTo>
                    <a:pt x="128" y="868"/>
                  </a:lnTo>
                  <a:lnTo>
                    <a:pt x="128" y="868"/>
                  </a:lnTo>
                  <a:lnTo>
                    <a:pt x="130" y="868"/>
                  </a:lnTo>
                  <a:lnTo>
                    <a:pt x="130" y="868"/>
                  </a:lnTo>
                  <a:lnTo>
                    <a:pt x="130" y="866"/>
                  </a:lnTo>
                  <a:lnTo>
                    <a:pt x="132" y="864"/>
                  </a:lnTo>
                  <a:lnTo>
                    <a:pt x="132" y="864"/>
                  </a:lnTo>
                  <a:lnTo>
                    <a:pt x="132" y="864"/>
                  </a:lnTo>
                  <a:lnTo>
                    <a:pt x="132" y="861"/>
                  </a:lnTo>
                  <a:lnTo>
                    <a:pt x="132" y="861"/>
                  </a:lnTo>
                  <a:lnTo>
                    <a:pt x="135" y="861"/>
                  </a:lnTo>
                  <a:lnTo>
                    <a:pt x="135" y="861"/>
                  </a:lnTo>
                  <a:lnTo>
                    <a:pt x="135" y="861"/>
                  </a:lnTo>
                  <a:lnTo>
                    <a:pt x="135" y="859"/>
                  </a:lnTo>
                  <a:lnTo>
                    <a:pt x="135" y="859"/>
                  </a:lnTo>
                  <a:lnTo>
                    <a:pt x="135" y="861"/>
                  </a:lnTo>
                  <a:lnTo>
                    <a:pt x="135" y="861"/>
                  </a:lnTo>
                  <a:lnTo>
                    <a:pt x="135" y="861"/>
                  </a:lnTo>
                  <a:lnTo>
                    <a:pt x="135" y="861"/>
                  </a:lnTo>
                  <a:lnTo>
                    <a:pt x="135" y="857"/>
                  </a:lnTo>
                  <a:lnTo>
                    <a:pt x="137" y="857"/>
                  </a:lnTo>
                  <a:lnTo>
                    <a:pt x="137" y="852"/>
                  </a:lnTo>
                  <a:lnTo>
                    <a:pt x="139" y="850"/>
                  </a:lnTo>
                  <a:lnTo>
                    <a:pt x="142" y="847"/>
                  </a:lnTo>
                  <a:lnTo>
                    <a:pt x="142" y="845"/>
                  </a:lnTo>
                  <a:lnTo>
                    <a:pt x="156" y="835"/>
                  </a:lnTo>
                  <a:lnTo>
                    <a:pt x="158" y="833"/>
                  </a:lnTo>
                  <a:lnTo>
                    <a:pt x="161" y="833"/>
                  </a:lnTo>
                  <a:lnTo>
                    <a:pt x="161" y="833"/>
                  </a:lnTo>
                  <a:lnTo>
                    <a:pt x="163" y="831"/>
                  </a:lnTo>
                  <a:lnTo>
                    <a:pt x="161" y="831"/>
                  </a:lnTo>
                  <a:lnTo>
                    <a:pt x="161" y="831"/>
                  </a:lnTo>
                  <a:lnTo>
                    <a:pt x="161" y="831"/>
                  </a:lnTo>
                  <a:lnTo>
                    <a:pt x="161" y="831"/>
                  </a:lnTo>
                  <a:lnTo>
                    <a:pt x="163" y="828"/>
                  </a:lnTo>
                  <a:lnTo>
                    <a:pt x="163" y="828"/>
                  </a:lnTo>
                  <a:lnTo>
                    <a:pt x="166" y="828"/>
                  </a:lnTo>
                  <a:lnTo>
                    <a:pt x="166" y="828"/>
                  </a:lnTo>
                  <a:lnTo>
                    <a:pt x="168" y="826"/>
                  </a:lnTo>
                  <a:lnTo>
                    <a:pt x="168" y="828"/>
                  </a:lnTo>
                  <a:lnTo>
                    <a:pt x="166" y="828"/>
                  </a:lnTo>
                  <a:lnTo>
                    <a:pt x="166" y="828"/>
                  </a:lnTo>
                  <a:lnTo>
                    <a:pt x="163" y="831"/>
                  </a:lnTo>
                  <a:lnTo>
                    <a:pt x="163" y="831"/>
                  </a:lnTo>
                  <a:lnTo>
                    <a:pt x="166" y="828"/>
                  </a:lnTo>
                  <a:lnTo>
                    <a:pt x="175" y="826"/>
                  </a:lnTo>
                  <a:lnTo>
                    <a:pt x="180" y="824"/>
                  </a:lnTo>
                  <a:lnTo>
                    <a:pt x="189" y="819"/>
                  </a:lnTo>
                  <a:lnTo>
                    <a:pt x="199" y="814"/>
                  </a:lnTo>
                  <a:lnTo>
                    <a:pt x="210" y="809"/>
                  </a:lnTo>
                  <a:lnTo>
                    <a:pt x="215" y="809"/>
                  </a:lnTo>
                  <a:lnTo>
                    <a:pt x="220" y="807"/>
                  </a:lnTo>
                  <a:lnTo>
                    <a:pt x="222" y="807"/>
                  </a:lnTo>
                  <a:lnTo>
                    <a:pt x="229" y="805"/>
                  </a:lnTo>
                  <a:lnTo>
                    <a:pt x="229" y="805"/>
                  </a:lnTo>
                  <a:lnTo>
                    <a:pt x="237" y="802"/>
                  </a:lnTo>
                  <a:lnTo>
                    <a:pt x="246" y="797"/>
                  </a:lnTo>
                  <a:lnTo>
                    <a:pt x="263" y="788"/>
                  </a:lnTo>
                  <a:lnTo>
                    <a:pt x="265" y="786"/>
                  </a:lnTo>
                  <a:lnTo>
                    <a:pt x="267" y="783"/>
                  </a:lnTo>
                  <a:lnTo>
                    <a:pt x="267" y="783"/>
                  </a:lnTo>
                  <a:lnTo>
                    <a:pt x="267" y="783"/>
                  </a:lnTo>
                  <a:lnTo>
                    <a:pt x="267" y="783"/>
                  </a:lnTo>
                  <a:lnTo>
                    <a:pt x="272" y="776"/>
                  </a:lnTo>
                  <a:lnTo>
                    <a:pt x="281" y="764"/>
                  </a:lnTo>
                  <a:lnTo>
                    <a:pt x="281" y="762"/>
                  </a:lnTo>
                  <a:lnTo>
                    <a:pt x="281" y="762"/>
                  </a:lnTo>
                  <a:lnTo>
                    <a:pt x="281" y="762"/>
                  </a:lnTo>
                  <a:lnTo>
                    <a:pt x="281" y="762"/>
                  </a:lnTo>
                  <a:lnTo>
                    <a:pt x="284" y="760"/>
                  </a:lnTo>
                  <a:lnTo>
                    <a:pt x="284" y="760"/>
                  </a:lnTo>
                  <a:lnTo>
                    <a:pt x="284" y="760"/>
                  </a:lnTo>
                  <a:lnTo>
                    <a:pt x="281" y="757"/>
                  </a:lnTo>
                  <a:lnTo>
                    <a:pt x="281" y="757"/>
                  </a:lnTo>
                  <a:lnTo>
                    <a:pt x="281" y="757"/>
                  </a:lnTo>
                  <a:lnTo>
                    <a:pt x="286" y="745"/>
                  </a:lnTo>
                  <a:lnTo>
                    <a:pt x="286" y="745"/>
                  </a:lnTo>
                  <a:lnTo>
                    <a:pt x="284" y="745"/>
                  </a:lnTo>
                  <a:lnTo>
                    <a:pt x="284" y="745"/>
                  </a:lnTo>
                  <a:lnTo>
                    <a:pt x="284" y="743"/>
                  </a:lnTo>
                  <a:lnTo>
                    <a:pt x="284" y="743"/>
                  </a:lnTo>
                  <a:lnTo>
                    <a:pt x="281" y="741"/>
                  </a:lnTo>
                  <a:lnTo>
                    <a:pt x="281" y="741"/>
                  </a:lnTo>
                  <a:lnTo>
                    <a:pt x="281" y="743"/>
                  </a:lnTo>
                  <a:lnTo>
                    <a:pt x="281" y="745"/>
                  </a:lnTo>
                  <a:lnTo>
                    <a:pt x="281" y="748"/>
                  </a:lnTo>
                  <a:lnTo>
                    <a:pt x="281" y="748"/>
                  </a:lnTo>
                  <a:lnTo>
                    <a:pt x="279" y="745"/>
                  </a:lnTo>
                  <a:lnTo>
                    <a:pt x="279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5"/>
                  </a:lnTo>
                  <a:lnTo>
                    <a:pt x="277" y="748"/>
                  </a:lnTo>
                  <a:lnTo>
                    <a:pt x="277" y="748"/>
                  </a:lnTo>
                  <a:lnTo>
                    <a:pt x="274" y="753"/>
                  </a:lnTo>
                  <a:lnTo>
                    <a:pt x="274" y="753"/>
                  </a:lnTo>
                  <a:lnTo>
                    <a:pt x="274" y="750"/>
                  </a:lnTo>
                  <a:lnTo>
                    <a:pt x="274" y="750"/>
                  </a:lnTo>
                  <a:lnTo>
                    <a:pt x="274" y="750"/>
                  </a:lnTo>
                  <a:lnTo>
                    <a:pt x="274" y="748"/>
                  </a:lnTo>
                  <a:lnTo>
                    <a:pt x="274" y="748"/>
                  </a:lnTo>
                  <a:lnTo>
                    <a:pt x="274" y="748"/>
                  </a:lnTo>
                  <a:lnTo>
                    <a:pt x="274" y="748"/>
                  </a:lnTo>
                  <a:lnTo>
                    <a:pt x="274" y="745"/>
                  </a:lnTo>
                  <a:lnTo>
                    <a:pt x="274" y="745"/>
                  </a:lnTo>
                  <a:lnTo>
                    <a:pt x="274" y="745"/>
                  </a:lnTo>
                  <a:lnTo>
                    <a:pt x="274" y="743"/>
                  </a:lnTo>
                  <a:lnTo>
                    <a:pt x="274" y="741"/>
                  </a:lnTo>
                  <a:lnTo>
                    <a:pt x="277" y="738"/>
                  </a:lnTo>
                  <a:lnTo>
                    <a:pt x="277" y="738"/>
                  </a:lnTo>
                  <a:lnTo>
                    <a:pt x="277" y="738"/>
                  </a:lnTo>
                  <a:lnTo>
                    <a:pt x="277" y="736"/>
                  </a:lnTo>
                  <a:lnTo>
                    <a:pt x="274" y="736"/>
                  </a:lnTo>
                  <a:lnTo>
                    <a:pt x="274" y="736"/>
                  </a:lnTo>
                  <a:lnTo>
                    <a:pt x="274" y="736"/>
                  </a:lnTo>
                  <a:lnTo>
                    <a:pt x="274" y="736"/>
                  </a:lnTo>
                  <a:lnTo>
                    <a:pt x="277" y="736"/>
                  </a:lnTo>
                  <a:lnTo>
                    <a:pt x="277" y="736"/>
                  </a:lnTo>
                  <a:lnTo>
                    <a:pt x="277" y="736"/>
                  </a:lnTo>
                  <a:lnTo>
                    <a:pt x="277" y="738"/>
                  </a:lnTo>
                  <a:lnTo>
                    <a:pt x="277" y="738"/>
                  </a:lnTo>
                  <a:lnTo>
                    <a:pt x="277" y="738"/>
                  </a:lnTo>
                  <a:lnTo>
                    <a:pt x="279" y="738"/>
                  </a:lnTo>
                  <a:lnTo>
                    <a:pt x="279" y="736"/>
                  </a:lnTo>
                  <a:lnTo>
                    <a:pt x="279" y="731"/>
                  </a:lnTo>
                  <a:lnTo>
                    <a:pt x="279" y="724"/>
                  </a:lnTo>
                  <a:lnTo>
                    <a:pt x="281" y="715"/>
                  </a:lnTo>
                  <a:lnTo>
                    <a:pt x="281" y="712"/>
                  </a:lnTo>
                  <a:lnTo>
                    <a:pt x="281" y="710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5"/>
                  </a:lnTo>
                  <a:lnTo>
                    <a:pt x="281" y="705"/>
                  </a:lnTo>
                  <a:lnTo>
                    <a:pt x="284" y="703"/>
                  </a:lnTo>
                  <a:lnTo>
                    <a:pt x="286" y="698"/>
                  </a:lnTo>
                  <a:lnTo>
                    <a:pt x="286" y="696"/>
                  </a:lnTo>
                  <a:lnTo>
                    <a:pt x="289" y="693"/>
                  </a:lnTo>
                  <a:lnTo>
                    <a:pt x="289" y="691"/>
                  </a:lnTo>
                  <a:lnTo>
                    <a:pt x="289" y="691"/>
                  </a:lnTo>
                  <a:lnTo>
                    <a:pt x="289" y="691"/>
                  </a:lnTo>
                  <a:lnTo>
                    <a:pt x="289" y="691"/>
                  </a:lnTo>
                  <a:lnTo>
                    <a:pt x="289" y="691"/>
                  </a:lnTo>
                  <a:lnTo>
                    <a:pt x="286" y="691"/>
                  </a:lnTo>
                  <a:lnTo>
                    <a:pt x="286" y="691"/>
                  </a:lnTo>
                  <a:lnTo>
                    <a:pt x="286" y="691"/>
                  </a:lnTo>
                  <a:lnTo>
                    <a:pt x="286" y="693"/>
                  </a:lnTo>
                  <a:lnTo>
                    <a:pt x="286" y="693"/>
                  </a:lnTo>
                  <a:lnTo>
                    <a:pt x="284" y="691"/>
                  </a:lnTo>
                  <a:lnTo>
                    <a:pt x="281" y="679"/>
                  </a:lnTo>
                  <a:lnTo>
                    <a:pt x="284" y="672"/>
                  </a:lnTo>
                  <a:lnTo>
                    <a:pt x="286" y="663"/>
                  </a:lnTo>
                  <a:lnTo>
                    <a:pt x="286" y="660"/>
                  </a:lnTo>
                  <a:lnTo>
                    <a:pt x="286" y="658"/>
                  </a:lnTo>
                  <a:lnTo>
                    <a:pt x="286" y="655"/>
                  </a:lnTo>
                  <a:lnTo>
                    <a:pt x="286" y="648"/>
                  </a:lnTo>
                  <a:lnTo>
                    <a:pt x="286" y="648"/>
                  </a:lnTo>
                  <a:lnTo>
                    <a:pt x="286" y="651"/>
                  </a:lnTo>
                  <a:lnTo>
                    <a:pt x="284" y="651"/>
                  </a:lnTo>
                  <a:lnTo>
                    <a:pt x="284" y="653"/>
                  </a:lnTo>
                  <a:lnTo>
                    <a:pt x="284" y="655"/>
                  </a:lnTo>
                  <a:lnTo>
                    <a:pt x="284" y="655"/>
                  </a:lnTo>
                  <a:lnTo>
                    <a:pt x="284" y="646"/>
                  </a:lnTo>
                  <a:lnTo>
                    <a:pt x="284" y="646"/>
                  </a:lnTo>
                  <a:lnTo>
                    <a:pt x="284" y="644"/>
                  </a:lnTo>
                  <a:lnTo>
                    <a:pt x="284" y="644"/>
                  </a:lnTo>
                  <a:lnTo>
                    <a:pt x="281" y="644"/>
                  </a:lnTo>
                  <a:lnTo>
                    <a:pt x="281" y="644"/>
                  </a:lnTo>
                  <a:lnTo>
                    <a:pt x="281" y="644"/>
                  </a:lnTo>
                  <a:lnTo>
                    <a:pt x="281" y="644"/>
                  </a:lnTo>
                  <a:lnTo>
                    <a:pt x="281" y="644"/>
                  </a:lnTo>
                  <a:lnTo>
                    <a:pt x="281" y="646"/>
                  </a:lnTo>
                  <a:lnTo>
                    <a:pt x="281" y="646"/>
                  </a:lnTo>
                  <a:lnTo>
                    <a:pt x="279" y="646"/>
                  </a:lnTo>
                  <a:lnTo>
                    <a:pt x="279" y="646"/>
                  </a:lnTo>
                  <a:lnTo>
                    <a:pt x="279" y="646"/>
                  </a:lnTo>
                  <a:lnTo>
                    <a:pt x="279" y="646"/>
                  </a:lnTo>
                  <a:lnTo>
                    <a:pt x="279" y="646"/>
                  </a:lnTo>
                  <a:lnTo>
                    <a:pt x="279" y="648"/>
                  </a:lnTo>
                  <a:lnTo>
                    <a:pt x="279" y="648"/>
                  </a:lnTo>
                  <a:lnTo>
                    <a:pt x="279" y="648"/>
                  </a:lnTo>
                  <a:lnTo>
                    <a:pt x="281" y="651"/>
                  </a:lnTo>
                  <a:lnTo>
                    <a:pt x="279" y="653"/>
                  </a:lnTo>
                  <a:lnTo>
                    <a:pt x="279" y="653"/>
                  </a:lnTo>
                  <a:lnTo>
                    <a:pt x="279" y="651"/>
                  </a:lnTo>
                  <a:lnTo>
                    <a:pt x="279" y="651"/>
                  </a:lnTo>
                  <a:lnTo>
                    <a:pt x="279" y="651"/>
                  </a:lnTo>
                  <a:lnTo>
                    <a:pt x="279" y="651"/>
                  </a:lnTo>
                  <a:lnTo>
                    <a:pt x="279" y="651"/>
                  </a:lnTo>
                  <a:lnTo>
                    <a:pt x="277" y="653"/>
                  </a:lnTo>
                  <a:lnTo>
                    <a:pt x="277" y="658"/>
                  </a:lnTo>
                  <a:lnTo>
                    <a:pt x="279" y="660"/>
                  </a:lnTo>
                  <a:lnTo>
                    <a:pt x="279" y="663"/>
                  </a:lnTo>
                  <a:lnTo>
                    <a:pt x="279" y="663"/>
                  </a:lnTo>
                  <a:lnTo>
                    <a:pt x="277" y="663"/>
                  </a:lnTo>
                  <a:lnTo>
                    <a:pt x="277" y="665"/>
                  </a:lnTo>
                  <a:lnTo>
                    <a:pt x="277" y="667"/>
                  </a:lnTo>
                  <a:lnTo>
                    <a:pt x="277" y="665"/>
                  </a:lnTo>
                  <a:lnTo>
                    <a:pt x="277" y="663"/>
                  </a:lnTo>
                  <a:lnTo>
                    <a:pt x="274" y="663"/>
                  </a:lnTo>
                  <a:lnTo>
                    <a:pt x="274" y="663"/>
                  </a:lnTo>
                  <a:lnTo>
                    <a:pt x="272" y="663"/>
                  </a:lnTo>
                  <a:lnTo>
                    <a:pt x="272" y="660"/>
                  </a:lnTo>
                  <a:lnTo>
                    <a:pt x="272" y="658"/>
                  </a:lnTo>
                  <a:lnTo>
                    <a:pt x="274" y="644"/>
                  </a:lnTo>
                  <a:lnTo>
                    <a:pt x="274" y="639"/>
                  </a:lnTo>
                  <a:lnTo>
                    <a:pt x="274" y="637"/>
                  </a:lnTo>
                  <a:lnTo>
                    <a:pt x="272" y="632"/>
                  </a:lnTo>
                  <a:lnTo>
                    <a:pt x="272" y="632"/>
                  </a:lnTo>
                  <a:lnTo>
                    <a:pt x="272" y="627"/>
                  </a:lnTo>
                  <a:lnTo>
                    <a:pt x="270" y="625"/>
                  </a:lnTo>
                  <a:lnTo>
                    <a:pt x="272" y="620"/>
                  </a:lnTo>
                  <a:lnTo>
                    <a:pt x="272" y="618"/>
                  </a:lnTo>
                  <a:lnTo>
                    <a:pt x="270" y="615"/>
                  </a:lnTo>
                  <a:lnTo>
                    <a:pt x="270" y="613"/>
                  </a:lnTo>
                  <a:lnTo>
                    <a:pt x="267" y="613"/>
                  </a:lnTo>
                  <a:lnTo>
                    <a:pt x="265" y="608"/>
                  </a:lnTo>
                  <a:lnTo>
                    <a:pt x="263" y="603"/>
                  </a:lnTo>
                  <a:lnTo>
                    <a:pt x="263" y="599"/>
                  </a:lnTo>
                  <a:lnTo>
                    <a:pt x="263" y="596"/>
                  </a:lnTo>
                  <a:lnTo>
                    <a:pt x="263" y="592"/>
                  </a:lnTo>
                  <a:lnTo>
                    <a:pt x="263" y="592"/>
                  </a:lnTo>
                  <a:lnTo>
                    <a:pt x="263" y="599"/>
                  </a:lnTo>
                  <a:lnTo>
                    <a:pt x="260" y="599"/>
                  </a:lnTo>
                  <a:lnTo>
                    <a:pt x="260" y="596"/>
                  </a:lnTo>
                  <a:lnTo>
                    <a:pt x="260" y="596"/>
                  </a:lnTo>
                  <a:lnTo>
                    <a:pt x="260" y="596"/>
                  </a:lnTo>
                  <a:lnTo>
                    <a:pt x="260" y="596"/>
                  </a:lnTo>
                  <a:lnTo>
                    <a:pt x="258" y="596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4"/>
                  </a:lnTo>
                  <a:lnTo>
                    <a:pt x="260" y="592"/>
                  </a:lnTo>
                  <a:lnTo>
                    <a:pt x="260" y="592"/>
                  </a:lnTo>
                  <a:lnTo>
                    <a:pt x="260" y="592"/>
                  </a:lnTo>
                  <a:lnTo>
                    <a:pt x="260" y="592"/>
                  </a:lnTo>
                  <a:lnTo>
                    <a:pt x="260" y="592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60" y="589"/>
                  </a:lnTo>
                  <a:lnTo>
                    <a:pt x="258" y="589"/>
                  </a:lnTo>
                  <a:lnTo>
                    <a:pt x="258" y="589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58" y="587"/>
                  </a:lnTo>
                  <a:lnTo>
                    <a:pt x="260" y="587"/>
                  </a:lnTo>
                  <a:lnTo>
                    <a:pt x="260" y="587"/>
                  </a:lnTo>
                  <a:lnTo>
                    <a:pt x="260" y="584"/>
                  </a:lnTo>
                  <a:lnTo>
                    <a:pt x="260" y="584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0" y="582"/>
                  </a:lnTo>
                  <a:lnTo>
                    <a:pt x="263" y="582"/>
                  </a:lnTo>
                  <a:lnTo>
                    <a:pt x="263" y="582"/>
                  </a:lnTo>
                  <a:lnTo>
                    <a:pt x="263" y="580"/>
                  </a:lnTo>
                  <a:lnTo>
                    <a:pt x="263" y="580"/>
                  </a:lnTo>
                  <a:lnTo>
                    <a:pt x="263" y="580"/>
                  </a:lnTo>
                  <a:lnTo>
                    <a:pt x="263" y="580"/>
                  </a:lnTo>
                  <a:lnTo>
                    <a:pt x="263" y="580"/>
                  </a:lnTo>
                  <a:lnTo>
                    <a:pt x="263" y="580"/>
                  </a:lnTo>
                  <a:lnTo>
                    <a:pt x="263" y="577"/>
                  </a:lnTo>
                  <a:lnTo>
                    <a:pt x="263" y="577"/>
                  </a:lnTo>
                  <a:lnTo>
                    <a:pt x="263" y="577"/>
                  </a:lnTo>
                  <a:lnTo>
                    <a:pt x="263" y="577"/>
                  </a:lnTo>
                  <a:lnTo>
                    <a:pt x="263" y="577"/>
                  </a:lnTo>
                  <a:lnTo>
                    <a:pt x="260" y="577"/>
                  </a:lnTo>
                  <a:lnTo>
                    <a:pt x="260" y="577"/>
                  </a:lnTo>
                  <a:lnTo>
                    <a:pt x="258" y="577"/>
                  </a:lnTo>
                  <a:lnTo>
                    <a:pt x="258" y="577"/>
                  </a:lnTo>
                  <a:lnTo>
                    <a:pt x="258" y="575"/>
                  </a:lnTo>
                  <a:lnTo>
                    <a:pt x="258" y="575"/>
                  </a:lnTo>
                  <a:lnTo>
                    <a:pt x="260" y="575"/>
                  </a:lnTo>
                  <a:lnTo>
                    <a:pt x="258" y="575"/>
                  </a:lnTo>
                  <a:lnTo>
                    <a:pt x="258" y="573"/>
                  </a:lnTo>
                  <a:lnTo>
                    <a:pt x="255" y="570"/>
                  </a:lnTo>
                  <a:lnTo>
                    <a:pt x="258" y="570"/>
                  </a:lnTo>
                  <a:lnTo>
                    <a:pt x="258" y="570"/>
                  </a:lnTo>
                  <a:lnTo>
                    <a:pt x="258" y="570"/>
                  </a:lnTo>
                  <a:lnTo>
                    <a:pt x="258" y="568"/>
                  </a:lnTo>
                  <a:lnTo>
                    <a:pt x="258" y="568"/>
                  </a:lnTo>
                  <a:lnTo>
                    <a:pt x="258" y="568"/>
                  </a:lnTo>
                  <a:lnTo>
                    <a:pt x="255" y="568"/>
                  </a:lnTo>
                  <a:lnTo>
                    <a:pt x="255" y="568"/>
                  </a:lnTo>
                  <a:lnTo>
                    <a:pt x="255" y="566"/>
                  </a:lnTo>
                  <a:lnTo>
                    <a:pt x="255" y="566"/>
                  </a:lnTo>
                  <a:lnTo>
                    <a:pt x="255" y="566"/>
                  </a:lnTo>
                  <a:lnTo>
                    <a:pt x="253" y="563"/>
                  </a:lnTo>
                  <a:lnTo>
                    <a:pt x="251" y="563"/>
                  </a:lnTo>
                  <a:lnTo>
                    <a:pt x="251" y="563"/>
                  </a:lnTo>
                  <a:lnTo>
                    <a:pt x="251" y="563"/>
                  </a:lnTo>
                  <a:lnTo>
                    <a:pt x="251" y="566"/>
                  </a:lnTo>
                  <a:lnTo>
                    <a:pt x="251" y="566"/>
                  </a:lnTo>
                  <a:lnTo>
                    <a:pt x="248" y="563"/>
                  </a:lnTo>
                  <a:lnTo>
                    <a:pt x="251" y="563"/>
                  </a:lnTo>
                  <a:lnTo>
                    <a:pt x="251" y="563"/>
                  </a:lnTo>
                  <a:lnTo>
                    <a:pt x="251" y="561"/>
                  </a:lnTo>
                  <a:lnTo>
                    <a:pt x="251" y="561"/>
                  </a:lnTo>
                  <a:lnTo>
                    <a:pt x="248" y="563"/>
                  </a:lnTo>
                  <a:lnTo>
                    <a:pt x="248" y="563"/>
                  </a:lnTo>
                  <a:lnTo>
                    <a:pt x="248" y="561"/>
                  </a:lnTo>
                  <a:lnTo>
                    <a:pt x="248" y="561"/>
                  </a:lnTo>
                  <a:lnTo>
                    <a:pt x="248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6" y="558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44" y="554"/>
                  </a:lnTo>
                  <a:lnTo>
                    <a:pt x="241" y="554"/>
                  </a:lnTo>
                  <a:lnTo>
                    <a:pt x="241" y="554"/>
                  </a:lnTo>
                  <a:lnTo>
                    <a:pt x="239" y="556"/>
                  </a:lnTo>
                  <a:lnTo>
                    <a:pt x="239" y="554"/>
                  </a:lnTo>
                  <a:lnTo>
                    <a:pt x="241" y="554"/>
                  </a:lnTo>
                  <a:lnTo>
                    <a:pt x="241" y="551"/>
                  </a:lnTo>
                  <a:lnTo>
                    <a:pt x="241" y="551"/>
                  </a:lnTo>
                  <a:lnTo>
                    <a:pt x="241" y="549"/>
                  </a:lnTo>
                  <a:lnTo>
                    <a:pt x="241" y="549"/>
                  </a:lnTo>
                  <a:lnTo>
                    <a:pt x="241" y="549"/>
                  </a:lnTo>
                  <a:lnTo>
                    <a:pt x="239" y="549"/>
                  </a:lnTo>
                  <a:lnTo>
                    <a:pt x="239" y="549"/>
                  </a:lnTo>
                  <a:lnTo>
                    <a:pt x="239" y="549"/>
                  </a:lnTo>
                  <a:lnTo>
                    <a:pt x="237" y="547"/>
                  </a:lnTo>
                  <a:lnTo>
                    <a:pt x="237" y="547"/>
                  </a:lnTo>
                  <a:lnTo>
                    <a:pt x="237" y="547"/>
                  </a:lnTo>
                  <a:lnTo>
                    <a:pt x="239" y="547"/>
                  </a:lnTo>
                  <a:lnTo>
                    <a:pt x="239" y="547"/>
                  </a:lnTo>
                  <a:lnTo>
                    <a:pt x="239" y="547"/>
                  </a:lnTo>
                  <a:lnTo>
                    <a:pt x="241" y="547"/>
                  </a:lnTo>
                  <a:lnTo>
                    <a:pt x="241" y="544"/>
                  </a:lnTo>
                  <a:lnTo>
                    <a:pt x="239" y="544"/>
                  </a:lnTo>
                  <a:lnTo>
                    <a:pt x="239" y="544"/>
                  </a:lnTo>
                  <a:lnTo>
                    <a:pt x="241" y="542"/>
                  </a:lnTo>
                  <a:lnTo>
                    <a:pt x="241" y="542"/>
                  </a:lnTo>
                  <a:lnTo>
                    <a:pt x="241" y="540"/>
                  </a:lnTo>
                  <a:lnTo>
                    <a:pt x="241" y="540"/>
                  </a:lnTo>
                  <a:lnTo>
                    <a:pt x="241" y="537"/>
                  </a:lnTo>
                  <a:lnTo>
                    <a:pt x="244" y="537"/>
                  </a:lnTo>
                  <a:lnTo>
                    <a:pt x="244" y="537"/>
                  </a:lnTo>
                  <a:lnTo>
                    <a:pt x="239" y="535"/>
                  </a:lnTo>
                  <a:lnTo>
                    <a:pt x="239" y="535"/>
                  </a:lnTo>
                  <a:lnTo>
                    <a:pt x="239" y="535"/>
                  </a:lnTo>
                  <a:lnTo>
                    <a:pt x="239" y="532"/>
                  </a:lnTo>
                  <a:lnTo>
                    <a:pt x="239" y="532"/>
                  </a:lnTo>
                  <a:lnTo>
                    <a:pt x="239" y="535"/>
                  </a:lnTo>
                  <a:lnTo>
                    <a:pt x="239" y="535"/>
                  </a:lnTo>
                  <a:lnTo>
                    <a:pt x="239" y="535"/>
                  </a:lnTo>
                  <a:lnTo>
                    <a:pt x="241" y="532"/>
                  </a:lnTo>
                  <a:lnTo>
                    <a:pt x="241" y="535"/>
                  </a:lnTo>
                  <a:lnTo>
                    <a:pt x="244" y="535"/>
                  </a:lnTo>
                  <a:lnTo>
                    <a:pt x="244" y="535"/>
                  </a:lnTo>
                  <a:lnTo>
                    <a:pt x="244" y="535"/>
                  </a:lnTo>
                  <a:lnTo>
                    <a:pt x="244" y="532"/>
                  </a:lnTo>
                  <a:lnTo>
                    <a:pt x="244" y="532"/>
                  </a:lnTo>
                  <a:lnTo>
                    <a:pt x="244" y="532"/>
                  </a:lnTo>
                  <a:lnTo>
                    <a:pt x="244" y="532"/>
                  </a:lnTo>
                  <a:lnTo>
                    <a:pt x="244" y="530"/>
                  </a:lnTo>
                  <a:lnTo>
                    <a:pt x="244" y="530"/>
                  </a:lnTo>
                  <a:lnTo>
                    <a:pt x="244" y="530"/>
                  </a:lnTo>
                  <a:lnTo>
                    <a:pt x="244" y="528"/>
                  </a:lnTo>
                  <a:lnTo>
                    <a:pt x="244" y="528"/>
                  </a:lnTo>
                  <a:lnTo>
                    <a:pt x="244" y="528"/>
                  </a:lnTo>
                  <a:lnTo>
                    <a:pt x="244" y="528"/>
                  </a:lnTo>
                  <a:lnTo>
                    <a:pt x="244" y="525"/>
                  </a:lnTo>
                  <a:lnTo>
                    <a:pt x="244" y="525"/>
                  </a:lnTo>
                  <a:lnTo>
                    <a:pt x="244" y="525"/>
                  </a:lnTo>
                  <a:lnTo>
                    <a:pt x="244" y="525"/>
                  </a:lnTo>
                  <a:lnTo>
                    <a:pt x="244" y="525"/>
                  </a:lnTo>
                  <a:lnTo>
                    <a:pt x="244" y="523"/>
                  </a:lnTo>
                  <a:lnTo>
                    <a:pt x="244" y="523"/>
                  </a:lnTo>
                  <a:lnTo>
                    <a:pt x="244" y="521"/>
                  </a:lnTo>
                  <a:lnTo>
                    <a:pt x="244" y="521"/>
                  </a:lnTo>
                  <a:lnTo>
                    <a:pt x="244" y="518"/>
                  </a:lnTo>
                  <a:lnTo>
                    <a:pt x="244" y="518"/>
                  </a:lnTo>
                  <a:lnTo>
                    <a:pt x="244" y="518"/>
                  </a:lnTo>
                  <a:lnTo>
                    <a:pt x="241" y="518"/>
                  </a:lnTo>
                  <a:lnTo>
                    <a:pt x="241" y="518"/>
                  </a:lnTo>
                  <a:lnTo>
                    <a:pt x="241" y="518"/>
                  </a:lnTo>
                  <a:lnTo>
                    <a:pt x="241" y="518"/>
                  </a:lnTo>
                  <a:lnTo>
                    <a:pt x="241" y="518"/>
                  </a:lnTo>
                  <a:lnTo>
                    <a:pt x="244" y="518"/>
                  </a:lnTo>
                  <a:lnTo>
                    <a:pt x="244" y="516"/>
                  </a:lnTo>
                  <a:lnTo>
                    <a:pt x="244" y="513"/>
                  </a:lnTo>
                  <a:lnTo>
                    <a:pt x="244" y="513"/>
                  </a:lnTo>
                  <a:lnTo>
                    <a:pt x="244" y="511"/>
                  </a:lnTo>
                  <a:lnTo>
                    <a:pt x="244" y="511"/>
                  </a:lnTo>
                  <a:lnTo>
                    <a:pt x="241" y="511"/>
                  </a:lnTo>
                  <a:lnTo>
                    <a:pt x="241" y="511"/>
                  </a:lnTo>
                  <a:lnTo>
                    <a:pt x="241" y="511"/>
                  </a:lnTo>
                  <a:lnTo>
                    <a:pt x="241" y="511"/>
                  </a:lnTo>
                  <a:lnTo>
                    <a:pt x="239" y="511"/>
                  </a:lnTo>
                  <a:lnTo>
                    <a:pt x="237" y="506"/>
                  </a:lnTo>
                  <a:lnTo>
                    <a:pt x="237" y="504"/>
                  </a:lnTo>
                  <a:lnTo>
                    <a:pt x="237" y="504"/>
                  </a:lnTo>
                  <a:lnTo>
                    <a:pt x="237" y="502"/>
                  </a:lnTo>
                  <a:lnTo>
                    <a:pt x="234" y="502"/>
                  </a:lnTo>
                  <a:lnTo>
                    <a:pt x="234" y="502"/>
                  </a:lnTo>
                  <a:lnTo>
                    <a:pt x="234" y="502"/>
                  </a:lnTo>
                  <a:lnTo>
                    <a:pt x="232" y="504"/>
                  </a:lnTo>
                  <a:lnTo>
                    <a:pt x="232" y="504"/>
                  </a:lnTo>
                  <a:lnTo>
                    <a:pt x="232" y="504"/>
                  </a:lnTo>
                  <a:lnTo>
                    <a:pt x="232" y="502"/>
                  </a:lnTo>
                  <a:lnTo>
                    <a:pt x="232" y="502"/>
                  </a:lnTo>
                  <a:lnTo>
                    <a:pt x="234" y="502"/>
                  </a:lnTo>
                  <a:lnTo>
                    <a:pt x="234" y="502"/>
                  </a:lnTo>
                  <a:lnTo>
                    <a:pt x="234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7" y="502"/>
                  </a:lnTo>
                  <a:lnTo>
                    <a:pt x="237" y="504"/>
                  </a:lnTo>
                  <a:lnTo>
                    <a:pt x="237" y="504"/>
                  </a:lnTo>
                  <a:lnTo>
                    <a:pt x="239" y="504"/>
                  </a:lnTo>
                  <a:lnTo>
                    <a:pt x="239" y="506"/>
                  </a:lnTo>
                  <a:lnTo>
                    <a:pt x="241" y="509"/>
                  </a:lnTo>
                  <a:lnTo>
                    <a:pt x="241" y="509"/>
                  </a:lnTo>
                  <a:lnTo>
                    <a:pt x="244" y="509"/>
                  </a:lnTo>
                  <a:lnTo>
                    <a:pt x="246" y="511"/>
                  </a:lnTo>
                  <a:lnTo>
                    <a:pt x="246" y="511"/>
                  </a:lnTo>
                  <a:lnTo>
                    <a:pt x="246" y="513"/>
                  </a:lnTo>
                  <a:lnTo>
                    <a:pt x="248" y="513"/>
                  </a:lnTo>
                  <a:lnTo>
                    <a:pt x="248" y="516"/>
                  </a:lnTo>
                  <a:lnTo>
                    <a:pt x="248" y="516"/>
                  </a:lnTo>
                  <a:lnTo>
                    <a:pt x="248" y="516"/>
                  </a:lnTo>
                  <a:lnTo>
                    <a:pt x="251" y="516"/>
                  </a:lnTo>
                  <a:lnTo>
                    <a:pt x="253" y="516"/>
                  </a:lnTo>
                  <a:lnTo>
                    <a:pt x="255" y="513"/>
                  </a:lnTo>
                  <a:lnTo>
                    <a:pt x="255" y="513"/>
                  </a:lnTo>
                  <a:lnTo>
                    <a:pt x="255" y="513"/>
                  </a:lnTo>
                  <a:lnTo>
                    <a:pt x="258" y="511"/>
                  </a:lnTo>
                  <a:lnTo>
                    <a:pt x="260" y="509"/>
                  </a:lnTo>
                  <a:lnTo>
                    <a:pt x="260" y="509"/>
                  </a:lnTo>
                  <a:lnTo>
                    <a:pt x="263" y="509"/>
                  </a:lnTo>
                  <a:lnTo>
                    <a:pt x="267" y="502"/>
                  </a:lnTo>
                  <a:lnTo>
                    <a:pt x="274" y="497"/>
                  </a:lnTo>
                  <a:lnTo>
                    <a:pt x="279" y="492"/>
                  </a:lnTo>
                  <a:lnTo>
                    <a:pt x="284" y="487"/>
                  </a:lnTo>
                  <a:lnTo>
                    <a:pt x="284" y="487"/>
                  </a:lnTo>
                  <a:lnTo>
                    <a:pt x="284" y="487"/>
                  </a:lnTo>
                  <a:lnTo>
                    <a:pt x="284" y="487"/>
                  </a:lnTo>
                  <a:lnTo>
                    <a:pt x="284" y="485"/>
                  </a:lnTo>
                  <a:lnTo>
                    <a:pt x="284" y="485"/>
                  </a:lnTo>
                  <a:lnTo>
                    <a:pt x="284" y="485"/>
                  </a:lnTo>
                  <a:lnTo>
                    <a:pt x="286" y="483"/>
                  </a:lnTo>
                  <a:lnTo>
                    <a:pt x="289" y="483"/>
                  </a:lnTo>
                  <a:lnTo>
                    <a:pt x="286" y="483"/>
                  </a:lnTo>
                  <a:lnTo>
                    <a:pt x="289" y="480"/>
                  </a:lnTo>
                  <a:lnTo>
                    <a:pt x="291" y="478"/>
                  </a:lnTo>
                  <a:lnTo>
                    <a:pt x="293" y="478"/>
                  </a:lnTo>
                  <a:lnTo>
                    <a:pt x="293" y="478"/>
                  </a:lnTo>
                  <a:lnTo>
                    <a:pt x="291" y="478"/>
                  </a:lnTo>
                  <a:lnTo>
                    <a:pt x="291" y="478"/>
                  </a:lnTo>
                  <a:lnTo>
                    <a:pt x="291" y="478"/>
                  </a:lnTo>
                  <a:lnTo>
                    <a:pt x="291" y="476"/>
                  </a:lnTo>
                  <a:lnTo>
                    <a:pt x="293" y="476"/>
                  </a:lnTo>
                  <a:lnTo>
                    <a:pt x="293" y="476"/>
                  </a:lnTo>
                  <a:lnTo>
                    <a:pt x="293" y="476"/>
                  </a:lnTo>
                  <a:lnTo>
                    <a:pt x="296" y="473"/>
                  </a:lnTo>
                  <a:lnTo>
                    <a:pt x="296" y="473"/>
                  </a:lnTo>
                  <a:lnTo>
                    <a:pt x="303" y="469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3" y="466"/>
                  </a:lnTo>
                  <a:lnTo>
                    <a:pt x="305" y="466"/>
                  </a:lnTo>
                  <a:lnTo>
                    <a:pt x="305" y="466"/>
                  </a:lnTo>
                  <a:lnTo>
                    <a:pt x="305" y="466"/>
                  </a:lnTo>
                  <a:lnTo>
                    <a:pt x="307" y="466"/>
                  </a:lnTo>
                  <a:lnTo>
                    <a:pt x="307" y="464"/>
                  </a:lnTo>
                  <a:lnTo>
                    <a:pt x="307" y="464"/>
                  </a:lnTo>
                  <a:lnTo>
                    <a:pt x="307" y="464"/>
                  </a:lnTo>
                  <a:lnTo>
                    <a:pt x="307" y="461"/>
                  </a:lnTo>
                  <a:lnTo>
                    <a:pt x="310" y="461"/>
                  </a:lnTo>
                  <a:lnTo>
                    <a:pt x="310" y="464"/>
                  </a:lnTo>
                  <a:lnTo>
                    <a:pt x="307" y="464"/>
                  </a:lnTo>
                  <a:lnTo>
                    <a:pt x="310" y="464"/>
                  </a:lnTo>
                  <a:lnTo>
                    <a:pt x="312" y="464"/>
                  </a:lnTo>
                  <a:lnTo>
                    <a:pt x="315" y="459"/>
                  </a:lnTo>
                  <a:lnTo>
                    <a:pt x="315" y="457"/>
                  </a:lnTo>
                  <a:lnTo>
                    <a:pt x="317" y="457"/>
                  </a:lnTo>
                  <a:lnTo>
                    <a:pt x="317" y="457"/>
                  </a:lnTo>
                  <a:lnTo>
                    <a:pt x="317" y="457"/>
                  </a:lnTo>
                  <a:lnTo>
                    <a:pt x="317" y="457"/>
                  </a:lnTo>
                  <a:lnTo>
                    <a:pt x="317" y="459"/>
                  </a:lnTo>
                  <a:lnTo>
                    <a:pt x="317" y="459"/>
                  </a:lnTo>
                  <a:lnTo>
                    <a:pt x="317" y="461"/>
                  </a:lnTo>
                  <a:lnTo>
                    <a:pt x="317" y="461"/>
                  </a:lnTo>
                  <a:lnTo>
                    <a:pt x="319" y="461"/>
                  </a:lnTo>
                  <a:lnTo>
                    <a:pt x="322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61"/>
                  </a:lnTo>
                  <a:lnTo>
                    <a:pt x="324" y="459"/>
                  </a:lnTo>
                  <a:lnTo>
                    <a:pt x="324" y="457"/>
                  </a:lnTo>
                  <a:lnTo>
                    <a:pt x="322" y="452"/>
                  </a:lnTo>
                  <a:lnTo>
                    <a:pt x="322" y="452"/>
                  </a:lnTo>
                  <a:lnTo>
                    <a:pt x="324" y="454"/>
                  </a:lnTo>
                  <a:lnTo>
                    <a:pt x="326" y="457"/>
                  </a:lnTo>
                  <a:lnTo>
                    <a:pt x="326" y="457"/>
                  </a:lnTo>
                  <a:lnTo>
                    <a:pt x="329" y="457"/>
                  </a:lnTo>
                  <a:lnTo>
                    <a:pt x="329" y="457"/>
                  </a:lnTo>
                  <a:lnTo>
                    <a:pt x="331" y="457"/>
                  </a:lnTo>
                  <a:lnTo>
                    <a:pt x="331" y="457"/>
                  </a:lnTo>
                  <a:lnTo>
                    <a:pt x="331" y="457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31" y="452"/>
                  </a:lnTo>
                  <a:lnTo>
                    <a:pt x="331" y="454"/>
                  </a:lnTo>
                  <a:lnTo>
                    <a:pt x="331" y="454"/>
                  </a:lnTo>
                  <a:lnTo>
                    <a:pt x="329" y="454"/>
                  </a:lnTo>
                  <a:lnTo>
                    <a:pt x="331" y="452"/>
                  </a:lnTo>
                  <a:lnTo>
                    <a:pt x="331" y="452"/>
                  </a:lnTo>
                  <a:lnTo>
                    <a:pt x="331" y="450"/>
                  </a:lnTo>
                  <a:lnTo>
                    <a:pt x="331" y="450"/>
                  </a:lnTo>
                  <a:lnTo>
                    <a:pt x="331" y="450"/>
                  </a:lnTo>
                  <a:lnTo>
                    <a:pt x="331" y="452"/>
                  </a:lnTo>
                  <a:lnTo>
                    <a:pt x="331" y="452"/>
                  </a:lnTo>
                  <a:lnTo>
                    <a:pt x="331" y="450"/>
                  </a:lnTo>
                  <a:lnTo>
                    <a:pt x="334" y="447"/>
                  </a:lnTo>
                  <a:lnTo>
                    <a:pt x="336" y="445"/>
                  </a:lnTo>
                  <a:lnTo>
                    <a:pt x="336" y="445"/>
                  </a:lnTo>
                  <a:lnTo>
                    <a:pt x="336" y="442"/>
                  </a:lnTo>
                  <a:lnTo>
                    <a:pt x="336" y="442"/>
                  </a:lnTo>
                  <a:lnTo>
                    <a:pt x="336" y="442"/>
                  </a:lnTo>
                  <a:lnTo>
                    <a:pt x="336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38" y="440"/>
                  </a:lnTo>
                  <a:lnTo>
                    <a:pt x="341" y="438"/>
                  </a:lnTo>
                  <a:lnTo>
                    <a:pt x="343" y="435"/>
                  </a:lnTo>
                  <a:lnTo>
                    <a:pt x="348" y="431"/>
                  </a:lnTo>
                  <a:lnTo>
                    <a:pt x="350" y="428"/>
                  </a:lnTo>
                  <a:lnTo>
                    <a:pt x="355" y="424"/>
                  </a:lnTo>
                  <a:lnTo>
                    <a:pt x="355" y="424"/>
                  </a:lnTo>
                  <a:lnTo>
                    <a:pt x="355" y="424"/>
                  </a:lnTo>
                  <a:lnTo>
                    <a:pt x="352" y="424"/>
                  </a:lnTo>
                  <a:lnTo>
                    <a:pt x="352" y="426"/>
                  </a:lnTo>
                  <a:lnTo>
                    <a:pt x="352" y="424"/>
                  </a:lnTo>
                  <a:lnTo>
                    <a:pt x="352" y="424"/>
                  </a:lnTo>
                  <a:lnTo>
                    <a:pt x="355" y="421"/>
                  </a:lnTo>
                  <a:lnTo>
                    <a:pt x="355" y="421"/>
                  </a:lnTo>
                  <a:lnTo>
                    <a:pt x="357" y="424"/>
                  </a:lnTo>
                  <a:lnTo>
                    <a:pt x="357" y="424"/>
                  </a:lnTo>
                  <a:lnTo>
                    <a:pt x="357" y="421"/>
                  </a:lnTo>
                  <a:lnTo>
                    <a:pt x="357" y="421"/>
                  </a:lnTo>
                  <a:lnTo>
                    <a:pt x="360" y="421"/>
                  </a:lnTo>
                  <a:lnTo>
                    <a:pt x="360" y="419"/>
                  </a:lnTo>
                  <a:lnTo>
                    <a:pt x="360" y="419"/>
                  </a:lnTo>
                  <a:lnTo>
                    <a:pt x="362" y="414"/>
                  </a:lnTo>
                  <a:lnTo>
                    <a:pt x="362" y="414"/>
                  </a:lnTo>
                  <a:lnTo>
                    <a:pt x="362" y="414"/>
                  </a:lnTo>
                  <a:lnTo>
                    <a:pt x="360" y="414"/>
                  </a:lnTo>
                  <a:lnTo>
                    <a:pt x="360" y="412"/>
                  </a:lnTo>
                  <a:lnTo>
                    <a:pt x="357" y="412"/>
                  </a:lnTo>
                  <a:lnTo>
                    <a:pt x="357" y="409"/>
                  </a:lnTo>
                  <a:lnTo>
                    <a:pt x="357" y="409"/>
                  </a:lnTo>
                  <a:lnTo>
                    <a:pt x="357" y="407"/>
                  </a:lnTo>
                  <a:lnTo>
                    <a:pt x="355" y="405"/>
                  </a:lnTo>
                  <a:lnTo>
                    <a:pt x="355" y="407"/>
                  </a:lnTo>
                  <a:lnTo>
                    <a:pt x="355" y="405"/>
                  </a:lnTo>
                  <a:lnTo>
                    <a:pt x="355" y="405"/>
                  </a:lnTo>
                  <a:lnTo>
                    <a:pt x="357" y="405"/>
                  </a:lnTo>
                  <a:lnTo>
                    <a:pt x="360" y="407"/>
                  </a:lnTo>
                  <a:lnTo>
                    <a:pt x="360" y="407"/>
                  </a:lnTo>
                  <a:lnTo>
                    <a:pt x="360" y="409"/>
                  </a:lnTo>
                  <a:lnTo>
                    <a:pt x="360" y="409"/>
                  </a:lnTo>
                  <a:lnTo>
                    <a:pt x="360" y="409"/>
                  </a:lnTo>
                  <a:lnTo>
                    <a:pt x="360" y="409"/>
                  </a:lnTo>
                  <a:lnTo>
                    <a:pt x="362" y="409"/>
                  </a:lnTo>
                  <a:lnTo>
                    <a:pt x="362" y="412"/>
                  </a:lnTo>
                  <a:lnTo>
                    <a:pt x="362" y="412"/>
                  </a:lnTo>
                  <a:lnTo>
                    <a:pt x="362" y="412"/>
                  </a:lnTo>
                  <a:lnTo>
                    <a:pt x="362" y="412"/>
                  </a:lnTo>
                  <a:lnTo>
                    <a:pt x="362" y="412"/>
                  </a:lnTo>
                  <a:lnTo>
                    <a:pt x="364" y="412"/>
                  </a:lnTo>
                  <a:lnTo>
                    <a:pt x="369" y="405"/>
                  </a:lnTo>
                  <a:lnTo>
                    <a:pt x="371" y="402"/>
                  </a:lnTo>
                  <a:lnTo>
                    <a:pt x="374" y="400"/>
                  </a:lnTo>
                  <a:lnTo>
                    <a:pt x="374" y="398"/>
                  </a:lnTo>
                  <a:lnTo>
                    <a:pt x="374" y="398"/>
                  </a:lnTo>
                  <a:lnTo>
                    <a:pt x="376" y="398"/>
                  </a:lnTo>
                  <a:lnTo>
                    <a:pt x="378" y="398"/>
                  </a:lnTo>
                  <a:lnTo>
                    <a:pt x="378" y="395"/>
                  </a:lnTo>
                  <a:lnTo>
                    <a:pt x="378" y="395"/>
                  </a:lnTo>
                  <a:lnTo>
                    <a:pt x="378" y="395"/>
                  </a:lnTo>
                  <a:lnTo>
                    <a:pt x="381" y="395"/>
                  </a:lnTo>
                  <a:lnTo>
                    <a:pt x="381" y="395"/>
                  </a:lnTo>
                  <a:lnTo>
                    <a:pt x="381" y="393"/>
                  </a:lnTo>
                  <a:lnTo>
                    <a:pt x="383" y="393"/>
                  </a:lnTo>
                  <a:lnTo>
                    <a:pt x="383" y="393"/>
                  </a:lnTo>
                  <a:lnTo>
                    <a:pt x="383" y="393"/>
                  </a:lnTo>
                  <a:lnTo>
                    <a:pt x="386" y="393"/>
                  </a:lnTo>
                  <a:lnTo>
                    <a:pt x="386" y="390"/>
                  </a:lnTo>
                  <a:lnTo>
                    <a:pt x="393" y="386"/>
                  </a:lnTo>
                  <a:lnTo>
                    <a:pt x="395" y="386"/>
                  </a:lnTo>
                  <a:lnTo>
                    <a:pt x="397" y="386"/>
                  </a:lnTo>
                  <a:lnTo>
                    <a:pt x="397" y="383"/>
                  </a:lnTo>
                  <a:lnTo>
                    <a:pt x="400" y="383"/>
                  </a:lnTo>
                  <a:lnTo>
                    <a:pt x="402" y="381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09" y="379"/>
                  </a:lnTo>
                  <a:lnTo>
                    <a:pt x="412" y="376"/>
                  </a:lnTo>
                  <a:lnTo>
                    <a:pt x="419" y="374"/>
                  </a:lnTo>
                  <a:lnTo>
                    <a:pt x="423" y="374"/>
                  </a:lnTo>
                  <a:lnTo>
                    <a:pt x="423" y="371"/>
                  </a:lnTo>
                  <a:lnTo>
                    <a:pt x="423" y="371"/>
                  </a:lnTo>
                  <a:lnTo>
                    <a:pt x="423" y="371"/>
                  </a:lnTo>
                  <a:lnTo>
                    <a:pt x="423" y="369"/>
                  </a:lnTo>
                  <a:lnTo>
                    <a:pt x="421" y="369"/>
                  </a:lnTo>
                  <a:lnTo>
                    <a:pt x="421" y="367"/>
                  </a:lnTo>
                  <a:lnTo>
                    <a:pt x="421" y="367"/>
                  </a:lnTo>
                  <a:lnTo>
                    <a:pt x="423" y="367"/>
                  </a:lnTo>
                  <a:lnTo>
                    <a:pt x="423" y="367"/>
                  </a:lnTo>
                  <a:lnTo>
                    <a:pt x="423" y="367"/>
                  </a:lnTo>
                  <a:lnTo>
                    <a:pt x="423" y="367"/>
                  </a:lnTo>
                  <a:lnTo>
                    <a:pt x="423" y="367"/>
                  </a:lnTo>
                  <a:lnTo>
                    <a:pt x="423" y="371"/>
                  </a:lnTo>
                  <a:lnTo>
                    <a:pt x="426" y="371"/>
                  </a:lnTo>
                  <a:lnTo>
                    <a:pt x="426" y="371"/>
                  </a:lnTo>
                  <a:lnTo>
                    <a:pt x="426" y="371"/>
                  </a:lnTo>
                  <a:lnTo>
                    <a:pt x="428" y="371"/>
                  </a:lnTo>
                  <a:lnTo>
                    <a:pt x="428" y="369"/>
                  </a:lnTo>
                  <a:lnTo>
                    <a:pt x="445" y="364"/>
                  </a:lnTo>
                  <a:lnTo>
                    <a:pt x="445" y="364"/>
                  </a:lnTo>
                  <a:lnTo>
                    <a:pt x="445" y="362"/>
                  </a:lnTo>
                  <a:lnTo>
                    <a:pt x="445" y="362"/>
                  </a:lnTo>
                  <a:lnTo>
                    <a:pt x="445" y="362"/>
                  </a:lnTo>
                  <a:lnTo>
                    <a:pt x="445" y="362"/>
                  </a:lnTo>
                  <a:lnTo>
                    <a:pt x="445" y="362"/>
                  </a:lnTo>
                  <a:lnTo>
                    <a:pt x="445" y="362"/>
                  </a:lnTo>
                  <a:lnTo>
                    <a:pt x="447" y="362"/>
                  </a:lnTo>
                  <a:lnTo>
                    <a:pt x="449" y="360"/>
                  </a:lnTo>
                  <a:lnTo>
                    <a:pt x="449" y="362"/>
                  </a:lnTo>
                  <a:lnTo>
                    <a:pt x="449" y="362"/>
                  </a:lnTo>
                  <a:lnTo>
                    <a:pt x="452" y="360"/>
                  </a:lnTo>
                  <a:lnTo>
                    <a:pt x="454" y="360"/>
                  </a:lnTo>
                  <a:lnTo>
                    <a:pt x="452" y="357"/>
                  </a:lnTo>
                  <a:lnTo>
                    <a:pt x="454" y="357"/>
                  </a:lnTo>
                  <a:lnTo>
                    <a:pt x="454" y="360"/>
                  </a:lnTo>
                  <a:lnTo>
                    <a:pt x="454" y="360"/>
                  </a:lnTo>
                  <a:lnTo>
                    <a:pt x="464" y="360"/>
                  </a:lnTo>
                  <a:lnTo>
                    <a:pt x="466" y="357"/>
                  </a:lnTo>
                  <a:lnTo>
                    <a:pt x="468" y="357"/>
                  </a:lnTo>
                  <a:lnTo>
                    <a:pt x="471" y="355"/>
                  </a:lnTo>
                  <a:lnTo>
                    <a:pt x="473" y="355"/>
                  </a:lnTo>
                  <a:lnTo>
                    <a:pt x="473" y="355"/>
                  </a:lnTo>
                  <a:lnTo>
                    <a:pt x="475" y="355"/>
                  </a:lnTo>
                  <a:lnTo>
                    <a:pt x="475" y="355"/>
                  </a:lnTo>
                  <a:lnTo>
                    <a:pt x="475" y="355"/>
                  </a:lnTo>
                  <a:lnTo>
                    <a:pt x="478" y="353"/>
                  </a:lnTo>
                  <a:lnTo>
                    <a:pt x="478" y="353"/>
                  </a:lnTo>
                  <a:lnTo>
                    <a:pt x="475" y="353"/>
                  </a:lnTo>
                  <a:lnTo>
                    <a:pt x="475" y="353"/>
                  </a:lnTo>
                  <a:lnTo>
                    <a:pt x="475" y="353"/>
                  </a:lnTo>
                  <a:lnTo>
                    <a:pt x="475" y="350"/>
                  </a:lnTo>
                  <a:lnTo>
                    <a:pt x="475" y="350"/>
                  </a:lnTo>
                  <a:lnTo>
                    <a:pt x="478" y="350"/>
                  </a:lnTo>
                  <a:lnTo>
                    <a:pt x="478" y="350"/>
                  </a:lnTo>
                  <a:lnTo>
                    <a:pt x="478" y="348"/>
                  </a:lnTo>
                  <a:lnTo>
                    <a:pt x="478" y="350"/>
                  </a:lnTo>
                  <a:lnTo>
                    <a:pt x="478" y="348"/>
                  </a:lnTo>
                  <a:lnTo>
                    <a:pt x="480" y="348"/>
                  </a:lnTo>
                  <a:lnTo>
                    <a:pt x="480" y="345"/>
                  </a:lnTo>
                  <a:lnTo>
                    <a:pt x="490" y="341"/>
                  </a:lnTo>
                  <a:lnTo>
                    <a:pt x="499" y="336"/>
                  </a:lnTo>
                  <a:lnTo>
                    <a:pt x="499" y="334"/>
                  </a:lnTo>
                  <a:lnTo>
                    <a:pt x="502" y="334"/>
                  </a:lnTo>
                  <a:lnTo>
                    <a:pt x="504" y="334"/>
                  </a:lnTo>
                  <a:lnTo>
                    <a:pt x="504" y="331"/>
                  </a:lnTo>
                  <a:lnTo>
                    <a:pt x="506" y="331"/>
                  </a:lnTo>
                  <a:lnTo>
                    <a:pt x="509" y="331"/>
                  </a:lnTo>
                  <a:lnTo>
                    <a:pt x="509" y="329"/>
                  </a:lnTo>
                  <a:lnTo>
                    <a:pt x="509" y="329"/>
                  </a:lnTo>
                  <a:lnTo>
                    <a:pt x="509" y="329"/>
                  </a:lnTo>
                  <a:lnTo>
                    <a:pt x="509" y="329"/>
                  </a:lnTo>
                  <a:lnTo>
                    <a:pt x="509" y="329"/>
                  </a:lnTo>
                  <a:lnTo>
                    <a:pt x="509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7"/>
                  </a:lnTo>
                  <a:lnTo>
                    <a:pt x="511" y="324"/>
                  </a:lnTo>
                  <a:lnTo>
                    <a:pt x="513" y="324"/>
                  </a:lnTo>
                  <a:lnTo>
                    <a:pt x="513" y="327"/>
                  </a:lnTo>
                  <a:lnTo>
                    <a:pt x="513" y="327"/>
                  </a:lnTo>
                  <a:lnTo>
                    <a:pt x="513" y="327"/>
                  </a:lnTo>
                  <a:lnTo>
                    <a:pt x="513" y="327"/>
                  </a:lnTo>
                  <a:lnTo>
                    <a:pt x="516" y="324"/>
                  </a:lnTo>
                  <a:lnTo>
                    <a:pt x="516" y="324"/>
                  </a:lnTo>
                  <a:lnTo>
                    <a:pt x="513" y="324"/>
                  </a:lnTo>
                  <a:lnTo>
                    <a:pt x="513" y="322"/>
                  </a:lnTo>
                  <a:lnTo>
                    <a:pt x="513" y="322"/>
                  </a:lnTo>
                  <a:lnTo>
                    <a:pt x="513" y="322"/>
                  </a:lnTo>
                  <a:lnTo>
                    <a:pt x="513" y="319"/>
                  </a:lnTo>
                  <a:lnTo>
                    <a:pt x="513" y="319"/>
                  </a:lnTo>
                  <a:lnTo>
                    <a:pt x="513" y="319"/>
                  </a:lnTo>
                  <a:lnTo>
                    <a:pt x="511" y="319"/>
                  </a:lnTo>
                  <a:lnTo>
                    <a:pt x="511" y="317"/>
                  </a:lnTo>
                  <a:lnTo>
                    <a:pt x="513" y="317"/>
                  </a:lnTo>
                  <a:lnTo>
                    <a:pt x="513" y="317"/>
                  </a:lnTo>
                  <a:lnTo>
                    <a:pt x="518" y="315"/>
                  </a:lnTo>
                  <a:lnTo>
                    <a:pt x="518" y="315"/>
                  </a:lnTo>
                  <a:lnTo>
                    <a:pt x="520" y="315"/>
                  </a:lnTo>
                  <a:lnTo>
                    <a:pt x="523" y="312"/>
                  </a:lnTo>
                  <a:lnTo>
                    <a:pt x="525" y="310"/>
                  </a:lnTo>
                  <a:lnTo>
                    <a:pt x="528" y="308"/>
                  </a:lnTo>
                  <a:lnTo>
                    <a:pt x="530" y="305"/>
                  </a:lnTo>
                  <a:lnTo>
                    <a:pt x="530" y="305"/>
                  </a:lnTo>
                  <a:lnTo>
                    <a:pt x="530" y="303"/>
                  </a:lnTo>
                  <a:lnTo>
                    <a:pt x="530" y="303"/>
                  </a:lnTo>
                  <a:lnTo>
                    <a:pt x="530" y="300"/>
                  </a:lnTo>
                  <a:lnTo>
                    <a:pt x="530" y="300"/>
                  </a:lnTo>
                  <a:lnTo>
                    <a:pt x="530" y="298"/>
                  </a:lnTo>
                  <a:lnTo>
                    <a:pt x="530" y="300"/>
                  </a:lnTo>
                  <a:lnTo>
                    <a:pt x="528" y="300"/>
                  </a:lnTo>
                  <a:lnTo>
                    <a:pt x="528" y="300"/>
                  </a:lnTo>
                  <a:lnTo>
                    <a:pt x="528" y="300"/>
                  </a:lnTo>
                  <a:lnTo>
                    <a:pt x="528" y="300"/>
                  </a:lnTo>
                  <a:lnTo>
                    <a:pt x="528" y="300"/>
                  </a:lnTo>
                  <a:lnTo>
                    <a:pt x="530" y="300"/>
                  </a:lnTo>
                  <a:lnTo>
                    <a:pt x="530" y="300"/>
                  </a:lnTo>
                  <a:lnTo>
                    <a:pt x="530" y="298"/>
                  </a:lnTo>
                  <a:lnTo>
                    <a:pt x="530" y="298"/>
                  </a:lnTo>
                  <a:lnTo>
                    <a:pt x="530" y="298"/>
                  </a:lnTo>
                  <a:lnTo>
                    <a:pt x="532" y="296"/>
                  </a:lnTo>
                  <a:lnTo>
                    <a:pt x="544" y="286"/>
                  </a:lnTo>
                  <a:lnTo>
                    <a:pt x="546" y="279"/>
                  </a:lnTo>
                  <a:lnTo>
                    <a:pt x="546" y="279"/>
                  </a:lnTo>
                  <a:lnTo>
                    <a:pt x="549" y="277"/>
                  </a:lnTo>
                  <a:lnTo>
                    <a:pt x="551" y="277"/>
                  </a:lnTo>
                  <a:lnTo>
                    <a:pt x="551" y="274"/>
                  </a:lnTo>
                  <a:lnTo>
                    <a:pt x="551" y="274"/>
                  </a:lnTo>
                  <a:lnTo>
                    <a:pt x="551" y="274"/>
                  </a:lnTo>
                  <a:lnTo>
                    <a:pt x="554" y="274"/>
                  </a:lnTo>
                  <a:lnTo>
                    <a:pt x="554" y="274"/>
                  </a:lnTo>
                  <a:lnTo>
                    <a:pt x="554" y="274"/>
                  </a:lnTo>
                  <a:lnTo>
                    <a:pt x="556" y="272"/>
                  </a:lnTo>
                  <a:lnTo>
                    <a:pt x="556" y="272"/>
                  </a:lnTo>
                  <a:lnTo>
                    <a:pt x="554" y="272"/>
                  </a:lnTo>
                  <a:lnTo>
                    <a:pt x="554" y="272"/>
                  </a:lnTo>
                  <a:lnTo>
                    <a:pt x="554" y="270"/>
                  </a:lnTo>
                  <a:lnTo>
                    <a:pt x="556" y="270"/>
                  </a:lnTo>
                  <a:lnTo>
                    <a:pt x="556" y="270"/>
                  </a:lnTo>
                  <a:lnTo>
                    <a:pt x="556" y="270"/>
                  </a:lnTo>
                  <a:lnTo>
                    <a:pt x="556" y="267"/>
                  </a:lnTo>
                  <a:lnTo>
                    <a:pt x="556" y="267"/>
                  </a:lnTo>
                  <a:lnTo>
                    <a:pt x="556" y="267"/>
                  </a:lnTo>
                  <a:lnTo>
                    <a:pt x="556" y="267"/>
                  </a:lnTo>
                  <a:lnTo>
                    <a:pt x="556" y="265"/>
                  </a:lnTo>
                  <a:lnTo>
                    <a:pt x="558" y="265"/>
                  </a:lnTo>
                  <a:lnTo>
                    <a:pt x="558" y="265"/>
                  </a:lnTo>
                  <a:lnTo>
                    <a:pt x="558" y="265"/>
                  </a:lnTo>
                  <a:lnTo>
                    <a:pt x="558" y="263"/>
                  </a:lnTo>
                  <a:lnTo>
                    <a:pt x="561" y="263"/>
                  </a:lnTo>
                  <a:lnTo>
                    <a:pt x="558" y="260"/>
                  </a:lnTo>
                  <a:lnTo>
                    <a:pt x="561" y="260"/>
                  </a:lnTo>
                  <a:lnTo>
                    <a:pt x="561" y="258"/>
                  </a:lnTo>
                  <a:lnTo>
                    <a:pt x="561" y="258"/>
                  </a:lnTo>
                  <a:lnTo>
                    <a:pt x="558" y="256"/>
                  </a:lnTo>
                  <a:lnTo>
                    <a:pt x="558" y="256"/>
                  </a:lnTo>
                  <a:lnTo>
                    <a:pt x="556" y="256"/>
                  </a:lnTo>
                  <a:lnTo>
                    <a:pt x="556" y="256"/>
                  </a:lnTo>
                  <a:lnTo>
                    <a:pt x="556" y="258"/>
                  </a:lnTo>
                  <a:lnTo>
                    <a:pt x="554" y="256"/>
                  </a:lnTo>
                  <a:lnTo>
                    <a:pt x="554" y="256"/>
                  </a:lnTo>
                  <a:lnTo>
                    <a:pt x="551" y="256"/>
                  </a:lnTo>
                  <a:lnTo>
                    <a:pt x="551" y="256"/>
                  </a:lnTo>
                  <a:lnTo>
                    <a:pt x="551" y="253"/>
                  </a:lnTo>
                  <a:lnTo>
                    <a:pt x="551" y="253"/>
                  </a:lnTo>
                  <a:lnTo>
                    <a:pt x="554" y="253"/>
                  </a:lnTo>
                  <a:lnTo>
                    <a:pt x="554" y="253"/>
                  </a:lnTo>
                  <a:lnTo>
                    <a:pt x="556" y="253"/>
                  </a:lnTo>
                  <a:lnTo>
                    <a:pt x="556" y="253"/>
                  </a:lnTo>
                  <a:lnTo>
                    <a:pt x="556" y="251"/>
                  </a:lnTo>
                  <a:lnTo>
                    <a:pt x="558" y="251"/>
                  </a:lnTo>
                  <a:lnTo>
                    <a:pt x="561" y="251"/>
                  </a:lnTo>
                  <a:lnTo>
                    <a:pt x="561" y="251"/>
                  </a:lnTo>
                  <a:lnTo>
                    <a:pt x="561" y="246"/>
                  </a:lnTo>
                  <a:lnTo>
                    <a:pt x="558" y="246"/>
                  </a:lnTo>
                  <a:lnTo>
                    <a:pt x="561" y="244"/>
                  </a:lnTo>
                  <a:lnTo>
                    <a:pt x="563" y="246"/>
                  </a:lnTo>
                  <a:lnTo>
                    <a:pt x="563" y="246"/>
                  </a:lnTo>
                  <a:lnTo>
                    <a:pt x="563" y="246"/>
                  </a:lnTo>
                  <a:lnTo>
                    <a:pt x="565" y="246"/>
                  </a:lnTo>
                  <a:lnTo>
                    <a:pt x="565" y="246"/>
                  </a:lnTo>
                  <a:lnTo>
                    <a:pt x="565" y="244"/>
                  </a:lnTo>
                  <a:lnTo>
                    <a:pt x="565" y="244"/>
                  </a:lnTo>
                  <a:lnTo>
                    <a:pt x="563" y="241"/>
                  </a:lnTo>
                  <a:lnTo>
                    <a:pt x="563" y="241"/>
                  </a:lnTo>
                  <a:lnTo>
                    <a:pt x="563" y="241"/>
                  </a:lnTo>
                  <a:lnTo>
                    <a:pt x="561" y="241"/>
                  </a:lnTo>
                  <a:lnTo>
                    <a:pt x="561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58" y="239"/>
                  </a:lnTo>
                  <a:lnTo>
                    <a:pt x="558" y="237"/>
                  </a:lnTo>
                  <a:lnTo>
                    <a:pt x="558" y="239"/>
                  </a:lnTo>
                  <a:lnTo>
                    <a:pt x="558" y="239"/>
                  </a:lnTo>
                  <a:lnTo>
                    <a:pt x="561" y="241"/>
                  </a:lnTo>
                  <a:lnTo>
                    <a:pt x="561" y="241"/>
                  </a:lnTo>
                  <a:lnTo>
                    <a:pt x="561" y="239"/>
                  </a:lnTo>
                  <a:lnTo>
                    <a:pt x="563" y="239"/>
                  </a:lnTo>
                  <a:lnTo>
                    <a:pt x="563" y="239"/>
                  </a:lnTo>
                  <a:lnTo>
                    <a:pt x="565" y="237"/>
                  </a:lnTo>
                  <a:lnTo>
                    <a:pt x="565" y="237"/>
                  </a:lnTo>
                  <a:lnTo>
                    <a:pt x="565" y="237"/>
                  </a:lnTo>
                  <a:lnTo>
                    <a:pt x="568" y="234"/>
                  </a:lnTo>
                  <a:lnTo>
                    <a:pt x="568" y="234"/>
                  </a:lnTo>
                  <a:lnTo>
                    <a:pt x="568" y="234"/>
                  </a:lnTo>
                  <a:lnTo>
                    <a:pt x="568" y="234"/>
                  </a:lnTo>
                  <a:lnTo>
                    <a:pt x="568" y="234"/>
                  </a:lnTo>
                  <a:close/>
                  <a:moveTo>
                    <a:pt x="237" y="85"/>
                  </a:moveTo>
                  <a:lnTo>
                    <a:pt x="237" y="85"/>
                  </a:lnTo>
                  <a:lnTo>
                    <a:pt x="234" y="85"/>
                  </a:lnTo>
                  <a:lnTo>
                    <a:pt x="234" y="85"/>
                  </a:lnTo>
                  <a:lnTo>
                    <a:pt x="234" y="85"/>
                  </a:lnTo>
                  <a:lnTo>
                    <a:pt x="232" y="83"/>
                  </a:lnTo>
                  <a:lnTo>
                    <a:pt x="232" y="80"/>
                  </a:lnTo>
                  <a:lnTo>
                    <a:pt x="234" y="80"/>
                  </a:lnTo>
                  <a:lnTo>
                    <a:pt x="234" y="80"/>
                  </a:lnTo>
                  <a:lnTo>
                    <a:pt x="234" y="80"/>
                  </a:lnTo>
                  <a:lnTo>
                    <a:pt x="237" y="80"/>
                  </a:lnTo>
                  <a:lnTo>
                    <a:pt x="237" y="83"/>
                  </a:lnTo>
                  <a:lnTo>
                    <a:pt x="237" y="85"/>
                  </a:lnTo>
                  <a:close/>
                  <a:moveTo>
                    <a:pt x="244" y="85"/>
                  </a:moveTo>
                  <a:lnTo>
                    <a:pt x="244" y="87"/>
                  </a:lnTo>
                  <a:lnTo>
                    <a:pt x="241" y="87"/>
                  </a:lnTo>
                  <a:lnTo>
                    <a:pt x="241" y="87"/>
                  </a:lnTo>
                  <a:lnTo>
                    <a:pt x="239" y="87"/>
                  </a:lnTo>
                  <a:lnTo>
                    <a:pt x="239" y="87"/>
                  </a:lnTo>
                  <a:lnTo>
                    <a:pt x="239" y="87"/>
                  </a:lnTo>
                  <a:lnTo>
                    <a:pt x="239" y="85"/>
                  </a:lnTo>
                  <a:lnTo>
                    <a:pt x="239" y="85"/>
                  </a:lnTo>
                  <a:lnTo>
                    <a:pt x="239" y="83"/>
                  </a:lnTo>
                  <a:lnTo>
                    <a:pt x="239" y="83"/>
                  </a:lnTo>
                  <a:lnTo>
                    <a:pt x="241" y="83"/>
                  </a:lnTo>
                  <a:lnTo>
                    <a:pt x="241" y="83"/>
                  </a:lnTo>
                  <a:lnTo>
                    <a:pt x="244" y="83"/>
                  </a:lnTo>
                  <a:lnTo>
                    <a:pt x="244" y="83"/>
                  </a:lnTo>
                  <a:lnTo>
                    <a:pt x="244" y="8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5" name="Google Shape;1185;p58"/>
            <p:cNvSpPr/>
            <p:nvPr/>
          </p:nvSpPr>
          <p:spPr>
            <a:xfrm>
              <a:off x="5959111" y="719720"/>
              <a:ext cx="1092642" cy="1172871"/>
            </a:xfrm>
            <a:custGeom>
              <a:rect b="b" l="l" r="r" t="t"/>
              <a:pathLst>
                <a:path extrusionOk="0" h="921" w="858">
                  <a:moveTo>
                    <a:pt x="858" y="221"/>
                  </a:moveTo>
                  <a:lnTo>
                    <a:pt x="842" y="209"/>
                  </a:lnTo>
                  <a:lnTo>
                    <a:pt x="839" y="209"/>
                  </a:lnTo>
                  <a:lnTo>
                    <a:pt x="837" y="206"/>
                  </a:lnTo>
                  <a:lnTo>
                    <a:pt x="830" y="195"/>
                  </a:lnTo>
                  <a:lnTo>
                    <a:pt x="832" y="192"/>
                  </a:lnTo>
                  <a:lnTo>
                    <a:pt x="832" y="192"/>
                  </a:lnTo>
                  <a:lnTo>
                    <a:pt x="832" y="192"/>
                  </a:lnTo>
                  <a:lnTo>
                    <a:pt x="835" y="192"/>
                  </a:lnTo>
                  <a:lnTo>
                    <a:pt x="835" y="190"/>
                  </a:lnTo>
                  <a:lnTo>
                    <a:pt x="835" y="190"/>
                  </a:lnTo>
                  <a:lnTo>
                    <a:pt x="835" y="187"/>
                  </a:lnTo>
                  <a:lnTo>
                    <a:pt x="835" y="187"/>
                  </a:lnTo>
                  <a:lnTo>
                    <a:pt x="832" y="185"/>
                  </a:lnTo>
                  <a:lnTo>
                    <a:pt x="832" y="185"/>
                  </a:lnTo>
                  <a:lnTo>
                    <a:pt x="830" y="183"/>
                  </a:lnTo>
                  <a:lnTo>
                    <a:pt x="828" y="180"/>
                  </a:lnTo>
                  <a:lnTo>
                    <a:pt x="828" y="180"/>
                  </a:lnTo>
                  <a:lnTo>
                    <a:pt x="828" y="178"/>
                  </a:lnTo>
                  <a:lnTo>
                    <a:pt x="825" y="176"/>
                  </a:lnTo>
                  <a:lnTo>
                    <a:pt x="823" y="173"/>
                  </a:lnTo>
                  <a:lnTo>
                    <a:pt x="823" y="166"/>
                  </a:lnTo>
                  <a:lnTo>
                    <a:pt x="825" y="166"/>
                  </a:lnTo>
                  <a:lnTo>
                    <a:pt x="825" y="164"/>
                  </a:lnTo>
                  <a:lnTo>
                    <a:pt x="825" y="159"/>
                  </a:lnTo>
                  <a:lnTo>
                    <a:pt x="828" y="159"/>
                  </a:lnTo>
                  <a:lnTo>
                    <a:pt x="828" y="157"/>
                  </a:lnTo>
                  <a:lnTo>
                    <a:pt x="828" y="154"/>
                  </a:lnTo>
                  <a:lnTo>
                    <a:pt x="825" y="150"/>
                  </a:lnTo>
                  <a:lnTo>
                    <a:pt x="825" y="147"/>
                  </a:lnTo>
                  <a:lnTo>
                    <a:pt x="823" y="147"/>
                  </a:lnTo>
                  <a:lnTo>
                    <a:pt x="821" y="147"/>
                  </a:lnTo>
                  <a:lnTo>
                    <a:pt x="821" y="147"/>
                  </a:lnTo>
                  <a:lnTo>
                    <a:pt x="821" y="145"/>
                  </a:lnTo>
                  <a:lnTo>
                    <a:pt x="821" y="145"/>
                  </a:lnTo>
                  <a:lnTo>
                    <a:pt x="821" y="145"/>
                  </a:lnTo>
                  <a:lnTo>
                    <a:pt x="823" y="142"/>
                  </a:lnTo>
                  <a:lnTo>
                    <a:pt x="823" y="142"/>
                  </a:lnTo>
                  <a:lnTo>
                    <a:pt x="823" y="142"/>
                  </a:lnTo>
                  <a:lnTo>
                    <a:pt x="823" y="140"/>
                  </a:lnTo>
                  <a:lnTo>
                    <a:pt x="823" y="140"/>
                  </a:lnTo>
                  <a:lnTo>
                    <a:pt x="823" y="135"/>
                  </a:lnTo>
                  <a:lnTo>
                    <a:pt x="823" y="133"/>
                  </a:lnTo>
                  <a:lnTo>
                    <a:pt x="825" y="124"/>
                  </a:lnTo>
                  <a:lnTo>
                    <a:pt x="825" y="121"/>
                  </a:lnTo>
                  <a:lnTo>
                    <a:pt x="825" y="121"/>
                  </a:lnTo>
                  <a:lnTo>
                    <a:pt x="825" y="119"/>
                  </a:lnTo>
                  <a:lnTo>
                    <a:pt x="821" y="107"/>
                  </a:lnTo>
                  <a:lnTo>
                    <a:pt x="818" y="105"/>
                  </a:lnTo>
                  <a:lnTo>
                    <a:pt x="818" y="102"/>
                  </a:lnTo>
                  <a:lnTo>
                    <a:pt x="823" y="95"/>
                  </a:lnTo>
                  <a:lnTo>
                    <a:pt x="823" y="95"/>
                  </a:lnTo>
                  <a:lnTo>
                    <a:pt x="821" y="95"/>
                  </a:lnTo>
                  <a:lnTo>
                    <a:pt x="813" y="88"/>
                  </a:lnTo>
                  <a:lnTo>
                    <a:pt x="813" y="86"/>
                  </a:lnTo>
                  <a:lnTo>
                    <a:pt x="818" y="83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3" y="74"/>
                  </a:lnTo>
                  <a:lnTo>
                    <a:pt x="811" y="71"/>
                  </a:lnTo>
                  <a:lnTo>
                    <a:pt x="809" y="71"/>
                  </a:lnTo>
                  <a:lnTo>
                    <a:pt x="806" y="69"/>
                  </a:lnTo>
                  <a:lnTo>
                    <a:pt x="806" y="69"/>
                  </a:lnTo>
                  <a:lnTo>
                    <a:pt x="806" y="67"/>
                  </a:lnTo>
                  <a:lnTo>
                    <a:pt x="806" y="67"/>
                  </a:lnTo>
                  <a:lnTo>
                    <a:pt x="806" y="67"/>
                  </a:lnTo>
                  <a:lnTo>
                    <a:pt x="804" y="67"/>
                  </a:lnTo>
                  <a:lnTo>
                    <a:pt x="802" y="64"/>
                  </a:lnTo>
                  <a:lnTo>
                    <a:pt x="799" y="64"/>
                  </a:lnTo>
                  <a:lnTo>
                    <a:pt x="799" y="62"/>
                  </a:lnTo>
                  <a:lnTo>
                    <a:pt x="797" y="62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55"/>
                  </a:lnTo>
                  <a:lnTo>
                    <a:pt x="795" y="55"/>
                  </a:lnTo>
                  <a:lnTo>
                    <a:pt x="792" y="55"/>
                  </a:lnTo>
                  <a:lnTo>
                    <a:pt x="792" y="55"/>
                  </a:lnTo>
                  <a:lnTo>
                    <a:pt x="790" y="55"/>
                  </a:lnTo>
                  <a:lnTo>
                    <a:pt x="785" y="53"/>
                  </a:lnTo>
                  <a:lnTo>
                    <a:pt x="783" y="53"/>
                  </a:lnTo>
                  <a:lnTo>
                    <a:pt x="783" y="53"/>
                  </a:lnTo>
                  <a:lnTo>
                    <a:pt x="780" y="55"/>
                  </a:lnTo>
                  <a:lnTo>
                    <a:pt x="780" y="55"/>
                  </a:lnTo>
                  <a:lnTo>
                    <a:pt x="780" y="55"/>
                  </a:lnTo>
                  <a:lnTo>
                    <a:pt x="778" y="55"/>
                  </a:lnTo>
                  <a:lnTo>
                    <a:pt x="771" y="55"/>
                  </a:lnTo>
                  <a:lnTo>
                    <a:pt x="769" y="53"/>
                  </a:lnTo>
                  <a:lnTo>
                    <a:pt x="766" y="53"/>
                  </a:lnTo>
                  <a:lnTo>
                    <a:pt x="764" y="50"/>
                  </a:lnTo>
                  <a:lnTo>
                    <a:pt x="764" y="50"/>
                  </a:lnTo>
                  <a:lnTo>
                    <a:pt x="761" y="45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61" y="48"/>
                  </a:lnTo>
                  <a:lnTo>
                    <a:pt x="764" y="53"/>
                  </a:lnTo>
                  <a:lnTo>
                    <a:pt x="766" y="55"/>
                  </a:lnTo>
                  <a:lnTo>
                    <a:pt x="764" y="55"/>
                  </a:lnTo>
                  <a:lnTo>
                    <a:pt x="761" y="53"/>
                  </a:lnTo>
                  <a:lnTo>
                    <a:pt x="759" y="53"/>
                  </a:lnTo>
                  <a:lnTo>
                    <a:pt x="759" y="50"/>
                  </a:lnTo>
                  <a:lnTo>
                    <a:pt x="759" y="50"/>
                  </a:lnTo>
                  <a:lnTo>
                    <a:pt x="759" y="50"/>
                  </a:lnTo>
                  <a:lnTo>
                    <a:pt x="759" y="48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59" y="43"/>
                  </a:lnTo>
                  <a:lnTo>
                    <a:pt x="757" y="45"/>
                  </a:lnTo>
                  <a:lnTo>
                    <a:pt x="754" y="43"/>
                  </a:lnTo>
                  <a:lnTo>
                    <a:pt x="754" y="41"/>
                  </a:lnTo>
                  <a:lnTo>
                    <a:pt x="757" y="41"/>
                  </a:lnTo>
                  <a:lnTo>
                    <a:pt x="757" y="41"/>
                  </a:lnTo>
                  <a:lnTo>
                    <a:pt x="757" y="41"/>
                  </a:lnTo>
                  <a:lnTo>
                    <a:pt x="757" y="38"/>
                  </a:lnTo>
                  <a:lnTo>
                    <a:pt x="757" y="36"/>
                  </a:lnTo>
                  <a:lnTo>
                    <a:pt x="757" y="34"/>
                  </a:lnTo>
                  <a:lnTo>
                    <a:pt x="757" y="34"/>
                  </a:lnTo>
                  <a:lnTo>
                    <a:pt x="757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6"/>
                  </a:lnTo>
                  <a:lnTo>
                    <a:pt x="752" y="41"/>
                  </a:lnTo>
                  <a:lnTo>
                    <a:pt x="750" y="43"/>
                  </a:lnTo>
                  <a:lnTo>
                    <a:pt x="750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5" y="45"/>
                  </a:lnTo>
                  <a:lnTo>
                    <a:pt x="742" y="45"/>
                  </a:lnTo>
                  <a:lnTo>
                    <a:pt x="735" y="48"/>
                  </a:lnTo>
                  <a:lnTo>
                    <a:pt x="733" y="50"/>
                  </a:lnTo>
                  <a:lnTo>
                    <a:pt x="731" y="48"/>
                  </a:lnTo>
                  <a:lnTo>
                    <a:pt x="731" y="48"/>
                  </a:lnTo>
                  <a:lnTo>
                    <a:pt x="731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6" y="48"/>
                  </a:lnTo>
                  <a:lnTo>
                    <a:pt x="721" y="45"/>
                  </a:lnTo>
                  <a:lnTo>
                    <a:pt x="721" y="45"/>
                  </a:lnTo>
                  <a:lnTo>
                    <a:pt x="719" y="43"/>
                  </a:lnTo>
                  <a:lnTo>
                    <a:pt x="716" y="43"/>
                  </a:lnTo>
                  <a:lnTo>
                    <a:pt x="716" y="43"/>
                  </a:lnTo>
                  <a:lnTo>
                    <a:pt x="714" y="43"/>
                  </a:lnTo>
                  <a:lnTo>
                    <a:pt x="714" y="45"/>
                  </a:lnTo>
                  <a:lnTo>
                    <a:pt x="714" y="45"/>
                  </a:lnTo>
                  <a:lnTo>
                    <a:pt x="712" y="48"/>
                  </a:lnTo>
                  <a:lnTo>
                    <a:pt x="712" y="48"/>
                  </a:lnTo>
                  <a:lnTo>
                    <a:pt x="709" y="48"/>
                  </a:lnTo>
                  <a:lnTo>
                    <a:pt x="709" y="48"/>
                  </a:lnTo>
                  <a:lnTo>
                    <a:pt x="707" y="48"/>
                  </a:lnTo>
                  <a:lnTo>
                    <a:pt x="707" y="48"/>
                  </a:lnTo>
                  <a:lnTo>
                    <a:pt x="705" y="48"/>
                  </a:lnTo>
                  <a:lnTo>
                    <a:pt x="705" y="48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2" y="45"/>
                  </a:lnTo>
                  <a:lnTo>
                    <a:pt x="698" y="45"/>
                  </a:lnTo>
                  <a:lnTo>
                    <a:pt x="693" y="48"/>
                  </a:lnTo>
                  <a:lnTo>
                    <a:pt x="686" y="50"/>
                  </a:lnTo>
                  <a:lnTo>
                    <a:pt x="683" y="53"/>
                  </a:lnTo>
                  <a:lnTo>
                    <a:pt x="681" y="53"/>
                  </a:lnTo>
                  <a:lnTo>
                    <a:pt x="681" y="53"/>
                  </a:lnTo>
                  <a:lnTo>
                    <a:pt x="674" y="50"/>
                  </a:lnTo>
                  <a:lnTo>
                    <a:pt x="674" y="50"/>
                  </a:lnTo>
                  <a:lnTo>
                    <a:pt x="667" y="48"/>
                  </a:lnTo>
                  <a:lnTo>
                    <a:pt x="660" y="45"/>
                  </a:lnTo>
                  <a:lnTo>
                    <a:pt x="657" y="45"/>
                  </a:lnTo>
                  <a:lnTo>
                    <a:pt x="655" y="43"/>
                  </a:lnTo>
                  <a:lnTo>
                    <a:pt x="653" y="41"/>
                  </a:lnTo>
                  <a:lnTo>
                    <a:pt x="650" y="41"/>
                  </a:lnTo>
                  <a:lnTo>
                    <a:pt x="648" y="38"/>
                  </a:lnTo>
                  <a:lnTo>
                    <a:pt x="648" y="36"/>
                  </a:lnTo>
                  <a:lnTo>
                    <a:pt x="645" y="36"/>
                  </a:lnTo>
                  <a:lnTo>
                    <a:pt x="645" y="36"/>
                  </a:lnTo>
                  <a:lnTo>
                    <a:pt x="643" y="36"/>
                  </a:lnTo>
                  <a:lnTo>
                    <a:pt x="643" y="34"/>
                  </a:lnTo>
                  <a:lnTo>
                    <a:pt x="638" y="29"/>
                  </a:lnTo>
                  <a:lnTo>
                    <a:pt x="636" y="27"/>
                  </a:lnTo>
                  <a:lnTo>
                    <a:pt x="634" y="24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1" y="19"/>
                  </a:lnTo>
                  <a:lnTo>
                    <a:pt x="631" y="19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29" y="17"/>
                  </a:lnTo>
                  <a:lnTo>
                    <a:pt x="629" y="17"/>
                  </a:lnTo>
                  <a:lnTo>
                    <a:pt x="629" y="15"/>
                  </a:lnTo>
                  <a:lnTo>
                    <a:pt x="629" y="12"/>
                  </a:lnTo>
                  <a:lnTo>
                    <a:pt x="629" y="10"/>
                  </a:lnTo>
                  <a:lnTo>
                    <a:pt x="629" y="8"/>
                  </a:lnTo>
                  <a:lnTo>
                    <a:pt x="629" y="5"/>
                  </a:lnTo>
                  <a:lnTo>
                    <a:pt x="629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27" y="3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2" y="3"/>
                  </a:lnTo>
                  <a:lnTo>
                    <a:pt x="622" y="3"/>
                  </a:lnTo>
                  <a:lnTo>
                    <a:pt x="619" y="3"/>
                  </a:lnTo>
                  <a:lnTo>
                    <a:pt x="619" y="5"/>
                  </a:lnTo>
                  <a:lnTo>
                    <a:pt x="617" y="5"/>
                  </a:lnTo>
                  <a:lnTo>
                    <a:pt x="615" y="8"/>
                  </a:lnTo>
                  <a:lnTo>
                    <a:pt x="615" y="8"/>
                  </a:lnTo>
                  <a:lnTo>
                    <a:pt x="612" y="8"/>
                  </a:lnTo>
                  <a:lnTo>
                    <a:pt x="610" y="8"/>
                  </a:lnTo>
                  <a:lnTo>
                    <a:pt x="610" y="8"/>
                  </a:lnTo>
                  <a:lnTo>
                    <a:pt x="610" y="8"/>
                  </a:lnTo>
                  <a:lnTo>
                    <a:pt x="608" y="8"/>
                  </a:lnTo>
                  <a:lnTo>
                    <a:pt x="608" y="8"/>
                  </a:lnTo>
                  <a:lnTo>
                    <a:pt x="608" y="8"/>
                  </a:lnTo>
                  <a:lnTo>
                    <a:pt x="605" y="10"/>
                  </a:lnTo>
                  <a:lnTo>
                    <a:pt x="605" y="10"/>
                  </a:lnTo>
                  <a:lnTo>
                    <a:pt x="601" y="10"/>
                  </a:lnTo>
                  <a:lnTo>
                    <a:pt x="598" y="10"/>
                  </a:lnTo>
                  <a:lnTo>
                    <a:pt x="598" y="10"/>
                  </a:lnTo>
                  <a:lnTo>
                    <a:pt x="596" y="12"/>
                  </a:lnTo>
                  <a:lnTo>
                    <a:pt x="596" y="12"/>
                  </a:lnTo>
                  <a:lnTo>
                    <a:pt x="596" y="17"/>
                  </a:lnTo>
                  <a:lnTo>
                    <a:pt x="596" y="17"/>
                  </a:lnTo>
                  <a:lnTo>
                    <a:pt x="596" y="17"/>
                  </a:lnTo>
                  <a:lnTo>
                    <a:pt x="596" y="19"/>
                  </a:lnTo>
                  <a:lnTo>
                    <a:pt x="596" y="19"/>
                  </a:lnTo>
                  <a:lnTo>
                    <a:pt x="593" y="22"/>
                  </a:lnTo>
                  <a:lnTo>
                    <a:pt x="593" y="24"/>
                  </a:lnTo>
                  <a:lnTo>
                    <a:pt x="591" y="27"/>
                  </a:lnTo>
                  <a:lnTo>
                    <a:pt x="591" y="29"/>
                  </a:lnTo>
                  <a:lnTo>
                    <a:pt x="591" y="29"/>
                  </a:lnTo>
                  <a:lnTo>
                    <a:pt x="582" y="53"/>
                  </a:lnTo>
                  <a:lnTo>
                    <a:pt x="577" y="69"/>
                  </a:lnTo>
                  <a:lnTo>
                    <a:pt x="565" y="93"/>
                  </a:lnTo>
                  <a:lnTo>
                    <a:pt x="565" y="95"/>
                  </a:lnTo>
                  <a:lnTo>
                    <a:pt x="563" y="98"/>
                  </a:lnTo>
                  <a:lnTo>
                    <a:pt x="563" y="100"/>
                  </a:lnTo>
                  <a:lnTo>
                    <a:pt x="558" y="109"/>
                  </a:lnTo>
                  <a:lnTo>
                    <a:pt x="553" y="116"/>
                  </a:lnTo>
                  <a:lnTo>
                    <a:pt x="548" y="124"/>
                  </a:lnTo>
                  <a:lnTo>
                    <a:pt x="544" y="131"/>
                  </a:lnTo>
                  <a:lnTo>
                    <a:pt x="539" y="135"/>
                  </a:lnTo>
                  <a:lnTo>
                    <a:pt x="537" y="135"/>
                  </a:lnTo>
                  <a:lnTo>
                    <a:pt x="534" y="138"/>
                  </a:lnTo>
                  <a:lnTo>
                    <a:pt x="534" y="138"/>
                  </a:lnTo>
                  <a:lnTo>
                    <a:pt x="534" y="138"/>
                  </a:lnTo>
                  <a:lnTo>
                    <a:pt x="532" y="138"/>
                  </a:lnTo>
                  <a:lnTo>
                    <a:pt x="530" y="138"/>
                  </a:lnTo>
                  <a:lnTo>
                    <a:pt x="527" y="140"/>
                  </a:lnTo>
                  <a:lnTo>
                    <a:pt x="525" y="140"/>
                  </a:lnTo>
                  <a:lnTo>
                    <a:pt x="522" y="142"/>
                  </a:lnTo>
                  <a:lnTo>
                    <a:pt x="520" y="145"/>
                  </a:lnTo>
                  <a:lnTo>
                    <a:pt x="520" y="145"/>
                  </a:lnTo>
                  <a:lnTo>
                    <a:pt x="518" y="145"/>
                  </a:lnTo>
                  <a:lnTo>
                    <a:pt x="520" y="142"/>
                  </a:lnTo>
                  <a:lnTo>
                    <a:pt x="518" y="145"/>
                  </a:lnTo>
                  <a:lnTo>
                    <a:pt x="515" y="145"/>
                  </a:lnTo>
                  <a:lnTo>
                    <a:pt x="515" y="147"/>
                  </a:lnTo>
                  <a:lnTo>
                    <a:pt x="513" y="150"/>
                  </a:lnTo>
                  <a:lnTo>
                    <a:pt x="513" y="150"/>
                  </a:lnTo>
                  <a:lnTo>
                    <a:pt x="511" y="150"/>
                  </a:lnTo>
                  <a:lnTo>
                    <a:pt x="511" y="150"/>
                  </a:lnTo>
                  <a:lnTo>
                    <a:pt x="508" y="150"/>
                  </a:lnTo>
                  <a:lnTo>
                    <a:pt x="508" y="152"/>
                  </a:lnTo>
                  <a:lnTo>
                    <a:pt x="508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4" y="152"/>
                  </a:lnTo>
                  <a:lnTo>
                    <a:pt x="504" y="152"/>
                  </a:lnTo>
                  <a:lnTo>
                    <a:pt x="501" y="152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499" y="154"/>
                  </a:lnTo>
                  <a:lnTo>
                    <a:pt x="494" y="157"/>
                  </a:lnTo>
                  <a:lnTo>
                    <a:pt x="494" y="157"/>
                  </a:lnTo>
                  <a:lnTo>
                    <a:pt x="492" y="159"/>
                  </a:lnTo>
                  <a:lnTo>
                    <a:pt x="492" y="159"/>
                  </a:lnTo>
                  <a:lnTo>
                    <a:pt x="489" y="159"/>
                  </a:lnTo>
                  <a:lnTo>
                    <a:pt x="485" y="161"/>
                  </a:lnTo>
                  <a:lnTo>
                    <a:pt x="480" y="164"/>
                  </a:lnTo>
                  <a:lnTo>
                    <a:pt x="473" y="164"/>
                  </a:lnTo>
                  <a:lnTo>
                    <a:pt x="470" y="166"/>
                  </a:lnTo>
                  <a:lnTo>
                    <a:pt x="468" y="166"/>
                  </a:lnTo>
                  <a:lnTo>
                    <a:pt x="466" y="171"/>
                  </a:lnTo>
                  <a:lnTo>
                    <a:pt x="463" y="173"/>
                  </a:lnTo>
                  <a:lnTo>
                    <a:pt x="461" y="173"/>
                  </a:lnTo>
                  <a:lnTo>
                    <a:pt x="461" y="173"/>
                  </a:lnTo>
                  <a:lnTo>
                    <a:pt x="461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4" y="178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51" y="183"/>
                  </a:lnTo>
                  <a:lnTo>
                    <a:pt x="447" y="190"/>
                  </a:lnTo>
                  <a:lnTo>
                    <a:pt x="440" y="197"/>
                  </a:lnTo>
                  <a:lnTo>
                    <a:pt x="437" y="199"/>
                  </a:lnTo>
                  <a:lnTo>
                    <a:pt x="433" y="204"/>
                  </a:lnTo>
                  <a:lnTo>
                    <a:pt x="428" y="211"/>
                  </a:lnTo>
                  <a:lnTo>
                    <a:pt x="418" y="216"/>
                  </a:lnTo>
                  <a:lnTo>
                    <a:pt x="418" y="218"/>
                  </a:lnTo>
                  <a:lnTo>
                    <a:pt x="418" y="221"/>
                  </a:lnTo>
                  <a:lnTo>
                    <a:pt x="418" y="221"/>
                  </a:lnTo>
                  <a:lnTo>
                    <a:pt x="418" y="223"/>
                  </a:lnTo>
                  <a:lnTo>
                    <a:pt x="418" y="223"/>
                  </a:lnTo>
                  <a:lnTo>
                    <a:pt x="418" y="223"/>
                  </a:lnTo>
                  <a:lnTo>
                    <a:pt x="418" y="225"/>
                  </a:lnTo>
                  <a:lnTo>
                    <a:pt x="418" y="225"/>
                  </a:lnTo>
                  <a:lnTo>
                    <a:pt x="418" y="230"/>
                  </a:lnTo>
                  <a:lnTo>
                    <a:pt x="418" y="230"/>
                  </a:lnTo>
                  <a:lnTo>
                    <a:pt x="416" y="230"/>
                  </a:lnTo>
                  <a:lnTo>
                    <a:pt x="418" y="232"/>
                  </a:lnTo>
                  <a:lnTo>
                    <a:pt x="418" y="232"/>
                  </a:lnTo>
                  <a:lnTo>
                    <a:pt x="418" y="232"/>
                  </a:lnTo>
                  <a:lnTo>
                    <a:pt x="418" y="240"/>
                  </a:lnTo>
                  <a:lnTo>
                    <a:pt x="418" y="242"/>
                  </a:lnTo>
                  <a:lnTo>
                    <a:pt x="416" y="242"/>
                  </a:lnTo>
                  <a:lnTo>
                    <a:pt x="416" y="244"/>
                  </a:lnTo>
                  <a:lnTo>
                    <a:pt x="416" y="247"/>
                  </a:lnTo>
                  <a:lnTo>
                    <a:pt x="416" y="247"/>
                  </a:lnTo>
                  <a:lnTo>
                    <a:pt x="414" y="249"/>
                  </a:lnTo>
                  <a:lnTo>
                    <a:pt x="414" y="251"/>
                  </a:lnTo>
                  <a:lnTo>
                    <a:pt x="414" y="251"/>
                  </a:lnTo>
                  <a:lnTo>
                    <a:pt x="406" y="258"/>
                  </a:lnTo>
                  <a:lnTo>
                    <a:pt x="406" y="258"/>
                  </a:lnTo>
                  <a:lnTo>
                    <a:pt x="406" y="261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4" y="261"/>
                  </a:lnTo>
                  <a:lnTo>
                    <a:pt x="404" y="261"/>
                  </a:lnTo>
                  <a:lnTo>
                    <a:pt x="402" y="266"/>
                  </a:lnTo>
                  <a:lnTo>
                    <a:pt x="397" y="270"/>
                  </a:lnTo>
                  <a:lnTo>
                    <a:pt x="397" y="270"/>
                  </a:lnTo>
                  <a:lnTo>
                    <a:pt x="395" y="275"/>
                  </a:lnTo>
                  <a:lnTo>
                    <a:pt x="395" y="277"/>
                  </a:lnTo>
                  <a:lnTo>
                    <a:pt x="395" y="277"/>
                  </a:lnTo>
                  <a:lnTo>
                    <a:pt x="395" y="277"/>
                  </a:lnTo>
                  <a:lnTo>
                    <a:pt x="395" y="280"/>
                  </a:lnTo>
                  <a:lnTo>
                    <a:pt x="395" y="280"/>
                  </a:lnTo>
                  <a:lnTo>
                    <a:pt x="392" y="280"/>
                  </a:lnTo>
                  <a:lnTo>
                    <a:pt x="392" y="282"/>
                  </a:lnTo>
                  <a:lnTo>
                    <a:pt x="392" y="282"/>
                  </a:lnTo>
                  <a:lnTo>
                    <a:pt x="390" y="287"/>
                  </a:lnTo>
                  <a:lnTo>
                    <a:pt x="390" y="289"/>
                  </a:lnTo>
                  <a:lnTo>
                    <a:pt x="388" y="292"/>
                  </a:lnTo>
                  <a:lnTo>
                    <a:pt x="388" y="292"/>
                  </a:lnTo>
                  <a:lnTo>
                    <a:pt x="390" y="292"/>
                  </a:lnTo>
                  <a:lnTo>
                    <a:pt x="390" y="294"/>
                  </a:lnTo>
                  <a:lnTo>
                    <a:pt x="390" y="294"/>
                  </a:lnTo>
                  <a:lnTo>
                    <a:pt x="390" y="299"/>
                  </a:lnTo>
                  <a:lnTo>
                    <a:pt x="388" y="306"/>
                  </a:lnTo>
                  <a:lnTo>
                    <a:pt x="388" y="308"/>
                  </a:lnTo>
                  <a:lnTo>
                    <a:pt x="388" y="311"/>
                  </a:lnTo>
                  <a:lnTo>
                    <a:pt x="388" y="311"/>
                  </a:lnTo>
                  <a:lnTo>
                    <a:pt x="390" y="325"/>
                  </a:lnTo>
                  <a:lnTo>
                    <a:pt x="390" y="325"/>
                  </a:lnTo>
                  <a:lnTo>
                    <a:pt x="388" y="325"/>
                  </a:lnTo>
                  <a:lnTo>
                    <a:pt x="388" y="325"/>
                  </a:lnTo>
                  <a:lnTo>
                    <a:pt x="390" y="325"/>
                  </a:lnTo>
                  <a:lnTo>
                    <a:pt x="390" y="327"/>
                  </a:lnTo>
                  <a:lnTo>
                    <a:pt x="390" y="327"/>
                  </a:lnTo>
                  <a:lnTo>
                    <a:pt x="390" y="329"/>
                  </a:lnTo>
                  <a:lnTo>
                    <a:pt x="388" y="329"/>
                  </a:lnTo>
                  <a:lnTo>
                    <a:pt x="388" y="332"/>
                  </a:lnTo>
                  <a:lnTo>
                    <a:pt x="385" y="334"/>
                  </a:lnTo>
                  <a:lnTo>
                    <a:pt x="385" y="337"/>
                  </a:lnTo>
                  <a:lnTo>
                    <a:pt x="385" y="339"/>
                  </a:lnTo>
                  <a:lnTo>
                    <a:pt x="388" y="339"/>
                  </a:lnTo>
                  <a:lnTo>
                    <a:pt x="388" y="339"/>
                  </a:lnTo>
                  <a:lnTo>
                    <a:pt x="392" y="341"/>
                  </a:lnTo>
                  <a:lnTo>
                    <a:pt x="392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6"/>
                  </a:lnTo>
                  <a:lnTo>
                    <a:pt x="397" y="348"/>
                  </a:lnTo>
                  <a:lnTo>
                    <a:pt x="397" y="351"/>
                  </a:lnTo>
                  <a:lnTo>
                    <a:pt x="399" y="351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9" y="360"/>
                  </a:lnTo>
                  <a:lnTo>
                    <a:pt x="397" y="367"/>
                  </a:lnTo>
                  <a:lnTo>
                    <a:pt x="397" y="370"/>
                  </a:lnTo>
                  <a:lnTo>
                    <a:pt x="395" y="377"/>
                  </a:lnTo>
                  <a:lnTo>
                    <a:pt x="390" y="386"/>
                  </a:lnTo>
                  <a:lnTo>
                    <a:pt x="383" y="396"/>
                  </a:lnTo>
                  <a:lnTo>
                    <a:pt x="380" y="398"/>
                  </a:lnTo>
                  <a:lnTo>
                    <a:pt x="380" y="398"/>
                  </a:lnTo>
                  <a:lnTo>
                    <a:pt x="378" y="400"/>
                  </a:lnTo>
                  <a:lnTo>
                    <a:pt x="376" y="403"/>
                  </a:lnTo>
                  <a:lnTo>
                    <a:pt x="376" y="403"/>
                  </a:lnTo>
                  <a:lnTo>
                    <a:pt x="376" y="405"/>
                  </a:lnTo>
                  <a:lnTo>
                    <a:pt x="376" y="405"/>
                  </a:lnTo>
                  <a:lnTo>
                    <a:pt x="376" y="408"/>
                  </a:lnTo>
                  <a:lnTo>
                    <a:pt x="376" y="408"/>
                  </a:lnTo>
                  <a:lnTo>
                    <a:pt x="373" y="410"/>
                  </a:lnTo>
                  <a:lnTo>
                    <a:pt x="371" y="412"/>
                  </a:lnTo>
                  <a:lnTo>
                    <a:pt x="371" y="412"/>
                  </a:lnTo>
                  <a:lnTo>
                    <a:pt x="369" y="415"/>
                  </a:lnTo>
                  <a:lnTo>
                    <a:pt x="369" y="415"/>
                  </a:lnTo>
                  <a:lnTo>
                    <a:pt x="369" y="415"/>
                  </a:lnTo>
                  <a:lnTo>
                    <a:pt x="369" y="417"/>
                  </a:lnTo>
                  <a:lnTo>
                    <a:pt x="366" y="419"/>
                  </a:lnTo>
                  <a:lnTo>
                    <a:pt x="366" y="419"/>
                  </a:lnTo>
                  <a:lnTo>
                    <a:pt x="366" y="422"/>
                  </a:lnTo>
                  <a:lnTo>
                    <a:pt x="364" y="422"/>
                  </a:lnTo>
                  <a:lnTo>
                    <a:pt x="362" y="422"/>
                  </a:lnTo>
                  <a:lnTo>
                    <a:pt x="362" y="424"/>
                  </a:lnTo>
                  <a:lnTo>
                    <a:pt x="354" y="434"/>
                  </a:lnTo>
                  <a:lnTo>
                    <a:pt x="350" y="438"/>
                  </a:lnTo>
                  <a:lnTo>
                    <a:pt x="347" y="441"/>
                  </a:lnTo>
                  <a:lnTo>
                    <a:pt x="343" y="443"/>
                  </a:lnTo>
                  <a:lnTo>
                    <a:pt x="338" y="445"/>
                  </a:lnTo>
                  <a:lnTo>
                    <a:pt x="324" y="453"/>
                  </a:lnTo>
                  <a:lnTo>
                    <a:pt x="321" y="453"/>
                  </a:lnTo>
                  <a:lnTo>
                    <a:pt x="321" y="455"/>
                  </a:lnTo>
                  <a:lnTo>
                    <a:pt x="319" y="457"/>
                  </a:lnTo>
                  <a:lnTo>
                    <a:pt x="319" y="457"/>
                  </a:lnTo>
                  <a:lnTo>
                    <a:pt x="319" y="460"/>
                  </a:lnTo>
                  <a:lnTo>
                    <a:pt x="317" y="460"/>
                  </a:lnTo>
                  <a:lnTo>
                    <a:pt x="317" y="460"/>
                  </a:lnTo>
                  <a:lnTo>
                    <a:pt x="317" y="460"/>
                  </a:lnTo>
                  <a:lnTo>
                    <a:pt x="314" y="462"/>
                  </a:lnTo>
                  <a:lnTo>
                    <a:pt x="314" y="462"/>
                  </a:lnTo>
                  <a:lnTo>
                    <a:pt x="312" y="467"/>
                  </a:lnTo>
                  <a:lnTo>
                    <a:pt x="309" y="469"/>
                  </a:lnTo>
                  <a:lnTo>
                    <a:pt x="307" y="469"/>
                  </a:lnTo>
                  <a:lnTo>
                    <a:pt x="307" y="469"/>
                  </a:lnTo>
                  <a:lnTo>
                    <a:pt x="307" y="471"/>
                  </a:lnTo>
                  <a:lnTo>
                    <a:pt x="305" y="471"/>
                  </a:lnTo>
                  <a:lnTo>
                    <a:pt x="305" y="474"/>
                  </a:lnTo>
                  <a:lnTo>
                    <a:pt x="302" y="476"/>
                  </a:lnTo>
                  <a:lnTo>
                    <a:pt x="302" y="479"/>
                  </a:lnTo>
                  <a:lnTo>
                    <a:pt x="300" y="479"/>
                  </a:lnTo>
                  <a:lnTo>
                    <a:pt x="283" y="486"/>
                  </a:lnTo>
                  <a:lnTo>
                    <a:pt x="272" y="493"/>
                  </a:lnTo>
                  <a:lnTo>
                    <a:pt x="272" y="493"/>
                  </a:lnTo>
                  <a:lnTo>
                    <a:pt x="272" y="493"/>
                  </a:lnTo>
                  <a:lnTo>
                    <a:pt x="269" y="493"/>
                  </a:lnTo>
                  <a:lnTo>
                    <a:pt x="269" y="493"/>
                  </a:lnTo>
                  <a:lnTo>
                    <a:pt x="255" y="497"/>
                  </a:lnTo>
                  <a:lnTo>
                    <a:pt x="246" y="500"/>
                  </a:lnTo>
                  <a:lnTo>
                    <a:pt x="236" y="500"/>
                  </a:lnTo>
                  <a:lnTo>
                    <a:pt x="227" y="500"/>
                  </a:lnTo>
                  <a:lnTo>
                    <a:pt x="222" y="502"/>
                  </a:lnTo>
                  <a:lnTo>
                    <a:pt x="222" y="505"/>
                  </a:lnTo>
                  <a:lnTo>
                    <a:pt x="220" y="505"/>
                  </a:lnTo>
                  <a:lnTo>
                    <a:pt x="220" y="505"/>
                  </a:lnTo>
                  <a:lnTo>
                    <a:pt x="220" y="509"/>
                  </a:lnTo>
                  <a:lnTo>
                    <a:pt x="217" y="514"/>
                  </a:lnTo>
                  <a:lnTo>
                    <a:pt x="215" y="514"/>
                  </a:lnTo>
                  <a:lnTo>
                    <a:pt x="212" y="516"/>
                  </a:lnTo>
                  <a:lnTo>
                    <a:pt x="212" y="516"/>
                  </a:lnTo>
                  <a:lnTo>
                    <a:pt x="210" y="516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21"/>
                  </a:lnTo>
                  <a:lnTo>
                    <a:pt x="208" y="524"/>
                  </a:lnTo>
                  <a:lnTo>
                    <a:pt x="208" y="524"/>
                  </a:lnTo>
                  <a:lnTo>
                    <a:pt x="208" y="526"/>
                  </a:lnTo>
                  <a:lnTo>
                    <a:pt x="205" y="531"/>
                  </a:lnTo>
                  <a:lnTo>
                    <a:pt x="203" y="538"/>
                  </a:lnTo>
                  <a:lnTo>
                    <a:pt x="203" y="538"/>
                  </a:lnTo>
                  <a:lnTo>
                    <a:pt x="203" y="538"/>
                  </a:lnTo>
                  <a:lnTo>
                    <a:pt x="203" y="540"/>
                  </a:lnTo>
                  <a:lnTo>
                    <a:pt x="203" y="540"/>
                  </a:lnTo>
                  <a:lnTo>
                    <a:pt x="198" y="547"/>
                  </a:lnTo>
                  <a:lnTo>
                    <a:pt x="198" y="550"/>
                  </a:lnTo>
                  <a:lnTo>
                    <a:pt x="196" y="557"/>
                  </a:lnTo>
                  <a:lnTo>
                    <a:pt x="194" y="559"/>
                  </a:lnTo>
                  <a:lnTo>
                    <a:pt x="194" y="564"/>
                  </a:lnTo>
                  <a:lnTo>
                    <a:pt x="191" y="568"/>
                  </a:lnTo>
                  <a:lnTo>
                    <a:pt x="189" y="573"/>
                  </a:lnTo>
                  <a:lnTo>
                    <a:pt x="186" y="578"/>
                  </a:lnTo>
                  <a:lnTo>
                    <a:pt x="179" y="583"/>
                  </a:lnTo>
                  <a:lnTo>
                    <a:pt x="170" y="590"/>
                  </a:lnTo>
                  <a:lnTo>
                    <a:pt x="163" y="592"/>
                  </a:lnTo>
                  <a:lnTo>
                    <a:pt x="163" y="592"/>
                  </a:lnTo>
                  <a:lnTo>
                    <a:pt x="158" y="592"/>
                  </a:lnTo>
                  <a:lnTo>
                    <a:pt x="156" y="595"/>
                  </a:lnTo>
                  <a:lnTo>
                    <a:pt x="156" y="595"/>
                  </a:lnTo>
                  <a:lnTo>
                    <a:pt x="156" y="595"/>
                  </a:lnTo>
                  <a:lnTo>
                    <a:pt x="153" y="597"/>
                  </a:lnTo>
                  <a:lnTo>
                    <a:pt x="149" y="602"/>
                  </a:lnTo>
                  <a:lnTo>
                    <a:pt x="146" y="602"/>
                  </a:lnTo>
                  <a:lnTo>
                    <a:pt x="144" y="602"/>
                  </a:lnTo>
                  <a:lnTo>
                    <a:pt x="144" y="604"/>
                  </a:lnTo>
                  <a:lnTo>
                    <a:pt x="141" y="606"/>
                  </a:lnTo>
                  <a:lnTo>
                    <a:pt x="139" y="609"/>
                  </a:lnTo>
                  <a:lnTo>
                    <a:pt x="139" y="609"/>
                  </a:lnTo>
                  <a:lnTo>
                    <a:pt x="139" y="611"/>
                  </a:lnTo>
                  <a:lnTo>
                    <a:pt x="139" y="611"/>
                  </a:lnTo>
                  <a:lnTo>
                    <a:pt x="139" y="613"/>
                  </a:lnTo>
                  <a:lnTo>
                    <a:pt x="139" y="613"/>
                  </a:lnTo>
                  <a:lnTo>
                    <a:pt x="139" y="616"/>
                  </a:lnTo>
                  <a:lnTo>
                    <a:pt x="139" y="618"/>
                  </a:lnTo>
                  <a:lnTo>
                    <a:pt x="139" y="618"/>
                  </a:lnTo>
                  <a:lnTo>
                    <a:pt x="139" y="621"/>
                  </a:lnTo>
                  <a:lnTo>
                    <a:pt x="137" y="623"/>
                  </a:lnTo>
                  <a:lnTo>
                    <a:pt x="137" y="623"/>
                  </a:lnTo>
                  <a:lnTo>
                    <a:pt x="137" y="625"/>
                  </a:lnTo>
                  <a:lnTo>
                    <a:pt x="132" y="632"/>
                  </a:lnTo>
                  <a:lnTo>
                    <a:pt x="130" y="637"/>
                  </a:lnTo>
                  <a:lnTo>
                    <a:pt x="130" y="639"/>
                  </a:lnTo>
                  <a:lnTo>
                    <a:pt x="130" y="639"/>
                  </a:lnTo>
                  <a:lnTo>
                    <a:pt x="130" y="639"/>
                  </a:lnTo>
                  <a:lnTo>
                    <a:pt x="130" y="642"/>
                  </a:lnTo>
                  <a:lnTo>
                    <a:pt x="127" y="647"/>
                  </a:lnTo>
                  <a:lnTo>
                    <a:pt x="127" y="647"/>
                  </a:lnTo>
                  <a:lnTo>
                    <a:pt x="125" y="649"/>
                  </a:lnTo>
                  <a:lnTo>
                    <a:pt x="123" y="651"/>
                  </a:lnTo>
                  <a:lnTo>
                    <a:pt x="123" y="656"/>
                  </a:lnTo>
                  <a:lnTo>
                    <a:pt x="123" y="658"/>
                  </a:lnTo>
                  <a:lnTo>
                    <a:pt x="120" y="666"/>
                  </a:lnTo>
                  <a:lnTo>
                    <a:pt x="120" y="666"/>
                  </a:lnTo>
                  <a:lnTo>
                    <a:pt x="120" y="673"/>
                  </a:lnTo>
                  <a:lnTo>
                    <a:pt x="120" y="673"/>
                  </a:lnTo>
                  <a:lnTo>
                    <a:pt x="120" y="673"/>
                  </a:lnTo>
                  <a:lnTo>
                    <a:pt x="120" y="675"/>
                  </a:lnTo>
                  <a:lnTo>
                    <a:pt x="120" y="675"/>
                  </a:lnTo>
                  <a:lnTo>
                    <a:pt x="120" y="677"/>
                  </a:lnTo>
                  <a:lnTo>
                    <a:pt x="120" y="677"/>
                  </a:lnTo>
                  <a:lnTo>
                    <a:pt x="120" y="677"/>
                  </a:lnTo>
                  <a:lnTo>
                    <a:pt x="120" y="680"/>
                  </a:lnTo>
                  <a:lnTo>
                    <a:pt x="120" y="680"/>
                  </a:lnTo>
                  <a:lnTo>
                    <a:pt x="120" y="680"/>
                  </a:lnTo>
                  <a:lnTo>
                    <a:pt x="120" y="682"/>
                  </a:lnTo>
                  <a:lnTo>
                    <a:pt x="120" y="682"/>
                  </a:lnTo>
                  <a:lnTo>
                    <a:pt x="120" y="682"/>
                  </a:lnTo>
                  <a:lnTo>
                    <a:pt x="120" y="684"/>
                  </a:lnTo>
                  <a:lnTo>
                    <a:pt x="120" y="687"/>
                  </a:lnTo>
                  <a:lnTo>
                    <a:pt x="118" y="692"/>
                  </a:lnTo>
                  <a:lnTo>
                    <a:pt x="118" y="694"/>
                  </a:lnTo>
                  <a:lnTo>
                    <a:pt x="118" y="696"/>
                  </a:lnTo>
                  <a:lnTo>
                    <a:pt x="115" y="696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701"/>
                  </a:lnTo>
                  <a:lnTo>
                    <a:pt x="111" y="701"/>
                  </a:lnTo>
                  <a:lnTo>
                    <a:pt x="111" y="701"/>
                  </a:lnTo>
                  <a:lnTo>
                    <a:pt x="111" y="703"/>
                  </a:lnTo>
                  <a:lnTo>
                    <a:pt x="108" y="703"/>
                  </a:lnTo>
                  <a:lnTo>
                    <a:pt x="108" y="706"/>
                  </a:lnTo>
                  <a:lnTo>
                    <a:pt x="106" y="706"/>
                  </a:lnTo>
                  <a:lnTo>
                    <a:pt x="104" y="706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1" y="708"/>
                  </a:lnTo>
                  <a:lnTo>
                    <a:pt x="99" y="710"/>
                  </a:lnTo>
                  <a:lnTo>
                    <a:pt x="97" y="715"/>
                  </a:lnTo>
                  <a:lnTo>
                    <a:pt x="92" y="720"/>
                  </a:lnTo>
                  <a:lnTo>
                    <a:pt x="87" y="722"/>
                  </a:lnTo>
                  <a:lnTo>
                    <a:pt x="87" y="725"/>
                  </a:lnTo>
                  <a:lnTo>
                    <a:pt x="87" y="725"/>
                  </a:lnTo>
                  <a:lnTo>
                    <a:pt x="87" y="725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80" y="732"/>
                  </a:lnTo>
                  <a:lnTo>
                    <a:pt x="80" y="734"/>
                  </a:lnTo>
                  <a:lnTo>
                    <a:pt x="78" y="734"/>
                  </a:lnTo>
                  <a:lnTo>
                    <a:pt x="78" y="737"/>
                  </a:lnTo>
                  <a:lnTo>
                    <a:pt x="75" y="737"/>
                  </a:lnTo>
                  <a:lnTo>
                    <a:pt x="75" y="737"/>
                  </a:lnTo>
                  <a:lnTo>
                    <a:pt x="73" y="737"/>
                  </a:lnTo>
                  <a:lnTo>
                    <a:pt x="71" y="739"/>
                  </a:lnTo>
                  <a:lnTo>
                    <a:pt x="66" y="741"/>
                  </a:lnTo>
                  <a:lnTo>
                    <a:pt x="66" y="744"/>
                  </a:lnTo>
                  <a:lnTo>
                    <a:pt x="66" y="744"/>
                  </a:lnTo>
                  <a:lnTo>
                    <a:pt x="66" y="744"/>
                  </a:lnTo>
                  <a:lnTo>
                    <a:pt x="61" y="748"/>
                  </a:lnTo>
                  <a:lnTo>
                    <a:pt x="59" y="753"/>
                  </a:lnTo>
                  <a:lnTo>
                    <a:pt x="59" y="753"/>
                  </a:lnTo>
                  <a:lnTo>
                    <a:pt x="59" y="755"/>
                  </a:lnTo>
                  <a:lnTo>
                    <a:pt x="59" y="755"/>
                  </a:lnTo>
                  <a:lnTo>
                    <a:pt x="59" y="755"/>
                  </a:lnTo>
                  <a:lnTo>
                    <a:pt x="61" y="755"/>
                  </a:lnTo>
                  <a:lnTo>
                    <a:pt x="61" y="753"/>
                  </a:lnTo>
                  <a:lnTo>
                    <a:pt x="61" y="753"/>
                  </a:lnTo>
                  <a:lnTo>
                    <a:pt x="63" y="753"/>
                  </a:lnTo>
                  <a:lnTo>
                    <a:pt x="63" y="751"/>
                  </a:lnTo>
                  <a:lnTo>
                    <a:pt x="63" y="751"/>
                  </a:lnTo>
                  <a:lnTo>
                    <a:pt x="63" y="751"/>
                  </a:lnTo>
                  <a:lnTo>
                    <a:pt x="63" y="748"/>
                  </a:lnTo>
                  <a:lnTo>
                    <a:pt x="63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8" y="746"/>
                  </a:lnTo>
                  <a:lnTo>
                    <a:pt x="68" y="746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6"/>
                  </a:lnTo>
                  <a:lnTo>
                    <a:pt x="71" y="748"/>
                  </a:lnTo>
                  <a:lnTo>
                    <a:pt x="71" y="748"/>
                  </a:lnTo>
                  <a:lnTo>
                    <a:pt x="68" y="751"/>
                  </a:lnTo>
                  <a:lnTo>
                    <a:pt x="68" y="751"/>
                  </a:lnTo>
                  <a:lnTo>
                    <a:pt x="68" y="753"/>
                  </a:lnTo>
                  <a:lnTo>
                    <a:pt x="68" y="753"/>
                  </a:lnTo>
                  <a:lnTo>
                    <a:pt x="68" y="753"/>
                  </a:lnTo>
                  <a:lnTo>
                    <a:pt x="68" y="755"/>
                  </a:lnTo>
                  <a:lnTo>
                    <a:pt x="66" y="755"/>
                  </a:lnTo>
                  <a:lnTo>
                    <a:pt x="66" y="755"/>
                  </a:lnTo>
                  <a:lnTo>
                    <a:pt x="63" y="758"/>
                  </a:lnTo>
                  <a:lnTo>
                    <a:pt x="61" y="763"/>
                  </a:lnTo>
                  <a:lnTo>
                    <a:pt x="61" y="763"/>
                  </a:lnTo>
                  <a:lnTo>
                    <a:pt x="61" y="765"/>
                  </a:lnTo>
                  <a:lnTo>
                    <a:pt x="59" y="767"/>
                  </a:lnTo>
                  <a:lnTo>
                    <a:pt x="56" y="772"/>
                  </a:lnTo>
                  <a:lnTo>
                    <a:pt x="56" y="772"/>
                  </a:lnTo>
                  <a:lnTo>
                    <a:pt x="56" y="774"/>
                  </a:lnTo>
                  <a:lnTo>
                    <a:pt x="56" y="774"/>
                  </a:lnTo>
                  <a:lnTo>
                    <a:pt x="52" y="784"/>
                  </a:lnTo>
                  <a:lnTo>
                    <a:pt x="52" y="784"/>
                  </a:lnTo>
                  <a:lnTo>
                    <a:pt x="49" y="786"/>
                  </a:lnTo>
                  <a:lnTo>
                    <a:pt x="47" y="786"/>
                  </a:lnTo>
                  <a:lnTo>
                    <a:pt x="47" y="789"/>
                  </a:lnTo>
                  <a:lnTo>
                    <a:pt x="47" y="789"/>
                  </a:lnTo>
                  <a:lnTo>
                    <a:pt x="49" y="789"/>
                  </a:lnTo>
                  <a:lnTo>
                    <a:pt x="49" y="78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49" y="793"/>
                  </a:lnTo>
                  <a:lnTo>
                    <a:pt x="49" y="793"/>
                  </a:lnTo>
                  <a:lnTo>
                    <a:pt x="49" y="796"/>
                  </a:lnTo>
                  <a:lnTo>
                    <a:pt x="47" y="798"/>
                  </a:lnTo>
                  <a:lnTo>
                    <a:pt x="44" y="798"/>
                  </a:lnTo>
                  <a:lnTo>
                    <a:pt x="44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5"/>
                  </a:lnTo>
                  <a:lnTo>
                    <a:pt x="42" y="805"/>
                  </a:lnTo>
                  <a:lnTo>
                    <a:pt x="40" y="808"/>
                  </a:lnTo>
                  <a:lnTo>
                    <a:pt x="40" y="810"/>
                  </a:lnTo>
                  <a:lnTo>
                    <a:pt x="40" y="815"/>
                  </a:lnTo>
                  <a:lnTo>
                    <a:pt x="40" y="817"/>
                  </a:lnTo>
                  <a:lnTo>
                    <a:pt x="40" y="819"/>
                  </a:lnTo>
                  <a:lnTo>
                    <a:pt x="35" y="822"/>
                  </a:lnTo>
                  <a:lnTo>
                    <a:pt x="35" y="822"/>
                  </a:lnTo>
                  <a:lnTo>
                    <a:pt x="35" y="824"/>
                  </a:lnTo>
                  <a:lnTo>
                    <a:pt x="33" y="829"/>
                  </a:lnTo>
                  <a:lnTo>
                    <a:pt x="33" y="831"/>
                  </a:lnTo>
                  <a:lnTo>
                    <a:pt x="33" y="834"/>
                  </a:lnTo>
                  <a:lnTo>
                    <a:pt x="30" y="834"/>
                  </a:lnTo>
                  <a:lnTo>
                    <a:pt x="26" y="836"/>
                  </a:lnTo>
                  <a:lnTo>
                    <a:pt x="23" y="836"/>
                  </a:lnTo>
                  <a:lnTo>
                    <a:pt x="23" y="836"/>
                  </a:lnTo>
                  <a:lnTo>
                    <a:pt x="23" y="834"/>
                  </a:lnTo>
                  <a:lnTo>
                    <a:pt x="23" y="834"/>
                  </a:lnTo>
                  <a:lnTo>
                    <a:pt x="23" y="836"/>
                  </a:lnTo>
                  <a:lnTo>
                    <a:pt x="21" y="836"/>
                  </a:lnTo>
                  <a:lnTo>
                    <a:pt x="21" y="836"/>
                  </a:lnTo>
                  <a:lnTo>
                    <a:pt x="21" y="836"/>
                  </a:lnTo>
                  <a:lnTo>
                    <a:pt x="18" y="838"/>
                  </a:lnTo>
                  <a:lnTo>
                    <a:pt x="18" y="838"/>
                  </a:lnTo>
                  <a:lnTo>
                    <a:pt x="18" y="838"/>
                  </a:lnTo>
                  <a:lnTo>
                    <a:pt x="18" y="841"/>
                  </a:lnTo>
                  <a:lnTo>
                    <a:pt x="16" y="841"/>
                  </a:lnTo>
                  <a:lnTo>
                    <a:pt x="16" y="841"/>
                  </a:lnTo>
                  <a:lnTo>
                    <a:pt x="16" y="843"/>
                  </a:lnTo>
                  <a:lnTo>
                    <a:pt x="14" y="843"/>
                  </a:lnTo>
                  <a:lnTo>
                    <a:pt x="9" y="855"/>
                  </a:lnTo>
                  <a:lnTo>
                    <a:pt x="9" y="857"/>
                  </a:lnTo>
                  <a:lnTo>
                    <a:pt x="9" y="860"/>
                  </a:lnTo>
                  <a:lnTo>
                    <a:pt x="7" y="862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7"/>
                  </a:lnTo>
                  <a:lnTo>
                    <a:pt x="7" y="867"/>
                  </a:lnTo>
                  <a:lnTo>
                    <a:pt x="7" y="867"/>
                  </a:lnTo>
                  <a:lnTo>
                    <a:pt x="7" y="869"/>
                  </a:lnTo>
                  <a:lnTo>
                    <a:pt x="7" y="869"/>
                  </a:lnTo>
                  <a:lnTo>
                    <a:pt x="7" y="871"/>
                  </a:lnTo>
                  <a:lnTo>
                    <a:pt x="7" y="874"/>
                  </a:lnTo>
                  <a:lnTo>
                    <a:pt x="4" y="883"/>
                  </a:lnTo>
                  <a:lnTo>
                    <a:pt x="4" y="886"/>
                  </a:lnTo>
                  <a:lnTo>
                    <a:pt x="4" y="888"/>
                  </a:lnTo>
                  <a:lnTo>
                    <a:pt x="4" y="888"/>
                  </a:lnTo>
                  <a:lnTo>
                    <a:pt x="4" y="890"/>
                  </a:lnTo>
                  <a:lnTo>
                    <a:pt x="2" y="907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0" y="914"/>
                  </a:lnTo>
                  <a:lnTo>
                    <a:pt x="0" y="914"/>
                  </a:lnTo>
                  <a:lnTo>
                    <a:pt x="0" y="916"/>
                  </a:lnTo>
                  <a:lnTo>
                    <a:pt x="0" y="916"/>
                  </a:lnTo>
                  <a:lnTo>
                    <a:pt x="0" y="919"/>
                  </a:lnTo>
                  <a:lnTo>
                    <a:pt x="2" y="921"/>
                  </a:lnTo>
                  <a:lnTo>
                    <a:pt x="2" y="921"/>
                  </a:lnTo>
                  <a:lnTo>
                    <a:pt x="0" y="916"/>
                  </a:lnTo>
                  <a:lnTo>
                    <a:pt x="2" y="914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4" y="900"/>
                  </a:lnTo>
                  <a:lnTo>
                    <a:pt x="7" y="895"/>
                  </a:lnTo>
                  <a:lnTo>
                    <a:pt x="7" y="890"/>
                  </a:lnTo>
                  <a:lnTo>
                    <a:pt x="7" y="890"/>
                  </a:lnTo>
                  <a:lnTo>
                    <a:pt x="16" y="890"/>
                  </a:lnTo>
                  <a:lnTo>
                    <a:pt x="21" y="890"/>
                  </a:lnTo>
                  <a:lnTo>
                    <a:pt x="44" y="890"/>
                  </a:lnTo>
                  <a:lnTo>
                    <a:pt x="59" y="890"/>
                  </a:lnTo>
                  <a:lnTo>
                    <a:pt x="75" y="890"/>
                  </a:lnTo>
                  <a:lnTo>
                    <a:pt x="94" y="890"/>
                  </a:lnTo>
                  <a:lnTo>
                    <a:pt x="111" y="890"/>
                  </a:lnTo>
                  <a:lnTo>
                    <a:pt x="130" y="890"/>
                  </a:lnTo>
                  <a:lnTo>
                    <a:pt x="149" y="890"/>
                  </a:lnTo>
                  <a:lnTo>
                    <a:pt x="165" y="890"/>
                  </a:lnTo>
                  <a:lnTo>
                    <a:pt x="179" y="890"/>
                  </a:lnTo>
                  <a:lnTo>
                    <a:pt x="191" y="890"/>
                  </a:lnTo>
                  <a:lnTo>
                    <a:pt x="217" y="890"/>
                  </a:lnTo>
                  <a:lnTo>
                    <a:pt x="217" y="881"/>
                  </a:lnTo>
                  <a:lnTo>
                    <a:pt x="217" y="876"/>
                  </a:lnTo>
                  <a:lnTo>
                    <a:pt x="215" y="852"/>
                  </a:lnTo>
                  <a:lnTo>
                    <a:pt x="215" y="838"/>
                  </a:lnTo>
                  <a:lnTo>
                    <a:pt x="215" y="824"/>
                  </a:lnTo>
                  <a:lnTo>
                    <a:pt x="212" y="819"/>
                  </a:lnTo>
                  <a:lnTo>
                    <a:pt x="210" y="812"/>
                  </a:lnTo>
                  <a:lnTo>
                    <a:pt x="210" y="808"/>
                  </a:lnTo>
                  <a:lnTo>
                    <a:pt x="210" y="805"/>
                  </a:lnTo>
                  <a:lnTo>
                    <a:pt x="212" y="800"/>
                  </a:lnTo>
                  <a:lnTo>
                    <a:pt x="217" y="793"/>
                  </a:lnTo>
                  <a:lnTo>
                    <a:pt x="217" y="793"/>
                  </a:lnTo>
                  <a:lnTo>
                    <a:pt x="217" y="793"/>
                  </a:lnTo>
                  <a:lnTo>
                    <a:pt x="224" y="789"/>
                  </a:lnTo>
                  <a:lnTo>
                    <a:pt x="229" y="784"/>
                  </a:lnTo>
                  <a:lnTo>
                    <a:pt x="236" y="781"/>
                  </a:lnTo>
                  <a:lnTo>
                    <a:pt x="238" y="779"/>
                  </a:lnTo>
                  <a:lnTo>
                    <a:pt x="243" y="777"/>
                  </a:lnTo>
                  <a:lnTo>
                    <a:pt x="250" y="777"/>
                  </a:lnTo>
                  <a:lnTo>
                    <a:pt x="253" y="774"/>
                  </a:lnTo>
                  <a:lnTo>
                    <a:pt x="265" y="770"/>
                  </a:lnTo>
                  <a:lnTo>
                    <a:pt x="272" y="767"/>
                  </a:lnTo>
                  <a:lnTo>
                    <a:pt x="272" y="767"/>
                  </a:lnTo>
                  <a:lnTo>
                    <a:pt x="272" y="765"/>
                  </a:lnTo>
                  <a:lnTo>
                    <a:pt x="272" y="618"/>
                  </a:lnTo>
                  <a:lnTo>
                    <a:pt x="276" y="618"/>
                  </a:lnTo>
                  <a:lnTo>
                    <a:pt x="437" y="618"/>
                  </a:lnTo>
                  <a:lnTo>
                    <a:pt x="444" y="618"/>
                  </a:lnTo>
                  <a:lnTo>
                    <a:pt x="449" y="618"/>
                  </a:lnTo>
                  <a:lnTo>
                    <a:pt x="449" y="618"/>
                  </a:lnTo>
                  <a:lnTo>
                    <a:pt x="449" y="618"/>
                  </a:lnTo>
                  <a:lnTo>
                    <a:pt x="449" y="616"/>
                  </a:lnTo>
                  <a:lnTo>
                    <a:pt x="449" y="613"/>
                  </a:lnTo>
                  <a:lnTo>
                    <a:pt x="449" y="611"/>
                  </a:lnTo>
                  <a:lnTo>
                    <a:pt x="449" y="609"/>
                  </a:lnTo>
                  <a:lnTo>
                    <a:pt x="449" y="604"/>
                  </a:lnTo>
                  <a:lnTo>
                    <a:pt x="449" y="599"/>
                  </a:lnTo>
                  <a:lnTo>
                    <a:pt x="449" y="592"/>
                  </a:lnTo>
                  <a:lnTo>
                    <a:pt x="449" y="585"/>
                  </a:lnTo>
                  <a:lnTo>
                    <a:pt x="449" y="571"/>
                  </a:lnTo>
                  <a:lnTo>
                    <a:pt x="449" y="566"/>
                  </a:lnTo>
                  <a:lnTo>
                    <a:pt x="449" y="559"/>
                  </a:lnTo>
                  <a:lnTo>
                    <a:pt x="449" y="554"/>
                  </a:lnTo>
                  <a:lnTo>
                    <a:pt x="449" y="550"/>
                  </a:lnTo>
                  <a:lnTo>
                    <a:pt x="449" y="542"/>
                  </a:lnTo>
                  <a:lnTo>
                    <a:pt x="449" y="542"/>
                  </a:lnTo>
                  <a:lnTo>
                    <a:pt x="449" y="460"/>
                  </a:lnTo>
                  <a:lnTo>
                    <a:pt x="449" y="457"/>
                  </a:lnTo>
                  <a:lnTo>
                    <a:pt x="451" y="457"/>
                  </a:lnTo>
                  <a:lnTo>
                    <a:pt x="451" y="455"/>
                  </a:lnTo>
                  <a:lnTo>
                    <a:pt x="459" y="453"/>
                  </a:lnTo>
                  <a:lnTo>
                    <a:pt x="461" y="450"/>
                  </a:lnTo>
                  <a:lnTo>
                    <a:pt x="463" y="448"/>
                  </a:lnTo>
                  <a:lnTo>
                    <a:pt x="463" y="448"/>
                  </a:lnTo>
                  <a:lnTo>
                    <a:pt x="466" y="445"/>
                  </a:lnTo>
                  <a:lnTo>
                    <a:pt x="466" y="443"/>
                  </a:lnTo>
                  <a:lnTo>
                    <a:pt x="468" y="443"/>
                  </a:lnTo>
                  <a:lnTo>
                    <a:pt x="470" y="443"/>
                  </a:lnTo>
                  <a:lnTo>
                    <a:pt x="473" y="438"/>
                  </a:lnTo>
                  <a:lnTo>
                    <a:pt x="477" y="436"/>
                  </a:lnTo>
                  <a:lnTo>
                    <a:pt x="482" y="434"/>
                  </a:lnTo>
                  <a:lnTo>
                    <a:pt x="485" y="434"/>
                  </a:lnTo>
                  <a:lnTo>
                    <a:pt x="489" y="429"/>
                  </a:lnTo>
                  <a:lnTo>
                    <a:pt x="494" y="424"/>
                  </a:lnTo>
                  <a:lnTo>
                    <a:pt x="499" y="422"/>
                  </a:lnTo>
                  <a:lnTo>
                    <a:pt x="501" y="419"/>
                  </a:lnTo>
                  <a:lnTo>
                    <a:pt x="501" y="419"/>
                  </a:lnTo>
                  <a:lnTo>
                    <a:pt x="506" y="415"/>
                  </a:lnTo>
                  <a:lnTo>
                    <a:pt x="506" y="415"/>
                  </a:lnTo>
                  <a:lnTo>
                    <a:pt x="508" y="415"/>
                  </a:lnTo>
                  <a:lnTo>
                    <a:pt x="511" y="415"/>
                  </a:lnTo>
                  <a:lnTo>
                    <a:pt x="513" y="415"/>
                  </a:lnTo>
                  <a:lnTo>
                    <a:pt x="513" y="415"/>
                  </a:lnTo>
                  <a:lnTo>
                    <a:pt x="515" y="415"/>
                  </a:lnTo>
                  <a:lnTo>
                    <a:pt x="520" y="415"/>
                  </a:lnTo>
                  <a:lnTo>
                    <a:pt x="525" y="410"/>
                  </a:lnTo>
                  <a:lnTo>
                    <a:pt x="532" y="408"/>
                  </a:lnTo>
                  <a:lnTo>
                    <a:pt x="537" y="408"/>
                  </a:lnTo>
                  <a:lnTo>
                    <a:pt x="541" y="408"/>
                  </a:lnTo>
                  <a:lnTo>
                    <a:pt x="551" y="412"/>
                  </a:lnTo>
                  <a:lnTo>
                    <a:pt x="556" y="408"/>
                  </a:lnTo>
                  <a:lnTo>
                    <a:pt x="563" y="405"/>
                  </a:lnTo>
                  <a:lnTo>
                    <a:pt x="572" y="405"/>
                  </a:lnTo>
                  <a:lnTo>
                    <a:pt x="579" y="403"/>
                  </a:lnTo>
                  <a:lnTo>
                    <a:pt x="593" y="403"/>
                  </a:lnTo>
                  <a:lnTo>
                    <a:pt x="601" y="403"/>
                  </a:lnTo>
                  <a:lnTo>
                    <a:pt x="605" y="400"/>
                  </a:lnTo>
                  <a:lnTo>
                    <a:pt x="608" y="408"/>
                  </a:lnTo>
                  <a:lnTo>
                    <a:pt x="612" y="408"/>
                  </a:lnTo>
                  <a:lnTo>
                    <a:pt x="617" y="408"/>
                  </a:lnTo>
                  <a:lnTo>
                    <a:pt x="624" y="400"/>
                  </a:lnTo>
                  <a:lnTo>
                    <a:pt x="629" y="391"/>
                  </a:lnTo>
                  <a:lnTo>
                    <a:pt x="631" y="384"/>
                  </a:lnTo>
                  <a:lnTo>
                    <a:pt x="636" y="379"/>
                  </a:lnTo>
                  <a:lnTo>
                    <a:pt x="643" y="374"/>
                  </a:lnTo>
                  <a:lnTo>
                    <a:pt x="648" y="370"/>
                  </a:lnTo>
                  <a:lnTo>
                    <a:pt x="653" y="367"/>
                  </a:lnTo>
                  <a:lnTo>
                    <a:pt x="660" y="363"/>
                  </a:lnTo>
                  <a:lnTo>
                    <a:pt x="667" y="360"/>
                  </a:lnTo>
                  <a:lnTo>
                    <a:pt x="674" y="353"/>
                  </a:lnTo>
                  <a:lnTo>
                    <a:pt x="681" y="346"/>
                  </a:lnTo>
                  <a:lnTo>
                    <a:pt x="686" y="344"/>
                  </a:lnTo>
                  <a:lnTo>
                    <a:pt x="693" y="341"/>
                  </a:lnTo>
                  <a:lnTo>
                    <a:pt x="700" y="341"/>
                  </a:lnTo>
                  <a:lnTo>
                    <a:pt x="709" y="339"/>
                  </a:lnTo>
                  <a:lnTo>
                    <a:pt x="719" y="334"/>
                  </a:lnTo>
                  <a:lnTo>
                    <a:pt x="719" y="329"/>
                  </a:lnTo>
                  <a:lnTo>
                    <a:pt x="719" y="325"/>
                  </a:lnTo>
                  <a:lnTo>
                    <a:pt x="721" y="322"/>
                  </a:lnTo>
                  <a:lnTo>
                    <a:pt x="724" y="318"/>
                  </a:lnTo>
                  <a:lnTo>
                    <a:pt x="721" y="313"/>
                  </a:lnTo>
                  <a:lnTo>
                    <a:pt x="721" y="313"/>
                  </a:lnTo>
                  <a:lnTo>
                    <a:pt x="721" y="311"/>
                  </a:lnTo>
                  <a:lnTo>
                    <a:pt x="721" y="311"/>
                  </a:lnTo>
                  <a:lnTo>
                    <a:pt x="719" y="311"/>
                  </a:lnTo>
                  <a:lnTo>
                    <a:pt x="716" y="308"/>
                  </a:lnTo>
                  <a:lnTo>
                    <a:pt x="716" y="308"/>
                  </a:lnTo>
                  <a:lnTo>
                    <a:pt x="714" y="306"/>
                  </a:lnTo>
                  <a:lnTo>
                    <a:pt x="714" y="306"/>
                  </a:lnTo>
                  <a:lnTo>
                    <a:pt x="714" y="303"/>
                  </a:lnTo>
                  <a:lnTo>
                    <a:pt x="712" y="306"/>
                  </a:lnTo>
                  <a:lnTo>
                    <a:pt x="712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3"/>
                  </a:lnTo>
                  <a:lnTo>
                    <a:pt x="709" y="301"/>
                  </a:lnTo>
                  <a:lnTo>
                    <a:pt x="709" y="301"/>
                  </a:lnTo>
                  <a:lnTo>
                    <a:pt x="709" y="296"/>
                  </a:lnTo>
                  <a:lnTo>
                    <a:pt x="709" y="294"/>
                  </a:lnTo>
                  <a:lnTo>
                    <a:pt x="712" y="294"/>
                  </a:lnTo>
                  <a:lnTo>
                    <a:pt x="714" y="292"/>
                  </a:lnTo>
                  <a:lnTo>
                    <a:pt x="716" y="292"/>
                  </a:lnTo>
                  <a:lnTo>
                    <a:pt x="719" y="275"/>
                  </a:lnTo>
                  <a:lnTo>
                    <a:pt x="721" y="273"/>
                  </a:lnTo>
                  <a:lnTo>
                    <a:pt x="724" y="275"/>
                  </a:lnTo>
                  <a:lnTo>
                    <a:pt x="726" y="273"/>
                  </a:lnTo>
                  <a:lnTo>
                    <a:pt x="742" y="270"/>
                  </a:lnTo>
                  <a:lnTo>
                    <a:pt x="754" y="268"/>
                  </a:lnTo>
                  <a:lnTo>
                    <a:pt x="764" y="266"/>
                  </a:lnTo>
                  <a:lnTo>
                    <a:pt x="761" y="261"/>
                  </a:lnTo>
                  <a:lnTo>
                    <a:pt x="757" y="251"/>
                  </a:lnTo>
                  <a:lnTo>
                    <a:pt x="759" y="249"/>
                  </a:lnTo>
                  <a:lnTo>
                    <a:pt x="771" y="247"/>
                  </a:lnTo>
                  <a:lnTo>
                    <a:pt x="780" y="244"/>
                  </a:lnTo>
                  <a:lnTo>
                    <a:pt x="787" y="244"/>
                  </a:lnTo>
                  <a:lnTo>
                    <a:pt x="790" y="247"/>
                  </a:lnTo>
                  <a:lnTo>
                    <a:pt x="795" y="247"/>
                  </a:lnTo>
                  <a:lnTo>
                    <a:pt x="799" y="247"/>
                  </a:lnTo>
                  <a:lnTo>
                    <a:pt x="802" y="247"/>
                  </a:lnTo>
                  <a:lnTo>
                    <a:pt x="806" y="247"/>
                  </a:lnTo>
                  <a:lnTo>
                    <a:pt x="811" y="247"/>
                  </a:lnTo>
                  <a:lnTo>
                    <a:pt x="816" y="247"/>
                  </a:lnTo>
                  <a:lnTo>
                    <a:pt x="821" y="247"/>
                  </a:lnTo>
                  <a:lnTo>
                    <a:pt x="825" y="247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7" y="247"/>
                  </a:lnTo>
                  <a:lnTo>
                    <a:pt x="839" y="247"/>
                  </a:lnTo>
                  <a:lnTo>
                    <a:pt x="842" y="249"/>
                  </a:lnTo>
                  <a:lnTo>
                    <a:pt x="842" y="249"/>
                  </a:lnTo>
                  <a:lnTo>
                    <a:pt x="844" y="249"/>
                  </a:lnTo>
                  <a:lnTo>
                    <a:pt x="847" y="249"/>
                  </a:lnTo>
                  <a:lnTo>
                    <a:pt x="849" y="247"/>
                  </a:lnTo>
                  <a:lnTo>
                    <a:pt x="851" y="244"/>
                  </a:lnTo>
                  <a:lnTo>
                    <a:pt x="849" y="244"/>
                  </a:lnTo>
                  <a:lnTo>
                    <a:pt x="849" y="244"/>
                  </a:lnTo>
                  <a:lnTo>
                    <a:pt x="849" y="242"/>
                  </a:lnTo>
                  <a:lnTo>
                    <a:pt x="847" y="242"/>
                  </a:lnTo>
                  <a:lnTo>
                    <a:pt x="844" y="244"/>
                  </a:lnTo>
                  <a:lnTo>
                    <a:pt x="844" y="244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32"/>
                  </a:lnTo>
                  <a:lnTo>
                    <a:pt x="847" y="230"/>
                  </a:lnTo>
                  <a:lnTo>
                    <a:pt x="849" y="230"/>
                  </a:lnTo>
                  <a:lnTo>
                    <a:pt x="849" y="228"/>
                  </a:lnTo>
                  <a:lnTo>
                    <a:pt x="849" y="228"/>
                  </a:lnTo>
                  <a:lnTo>
                    <a:pt x="851" y="228"/>
                  </a:lnTo>
                  <a:lnTo>
                    <a:pt x="854" y="228"/>
                  </a:lnTo>
                  <a:lnTo>
                    <a:pt x="856" y="225"/>
                  </a:lnTo>
                  <a:lnTo>
                    <a:pt x="858" y="223"/>
                  </a:lnTo>
                  <a:lnTo>
                    <a:pt x="858" y="221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6" name="Google Shape;1186;p58"/>
            <p:cNvSpPr/>
            <p:nvPr/>
          </p:nvSpPr>
          <p:spPr>
            <a:xfrm>
              <a:off x="5959111" y="719720"/>
              <a:ext cx="1092642" cy="1172871"/>
            </a:xfrm>
            <a:custGeom>
              <a:rect b="b" l="l" r="r" t="t"/>
              <a:pathLst>
                <a:path extrusionOk="0" h="921" w="858">
                  <a:moveTo>
                    <a:pt x="858" y="221"/>
                  </a:moveTo>
                  <a:lnTo>
                    <a:pt x="842" y="209"/>
                  </a:lnTo>
                  <a:lnTo>
                    <a:pt x="839" y="209"/>
                  </a:lnTo>
                  <a:lnTo>
                    <a:pt x="837" y="206"/>
                  </a:lnTo>
                  <a:lnTo>
                    <a:pt x="830" y="195"/>
                  </a:lnTo>
                  <a:lnTo>
                    <a:pt x="832" y="192"/>
                  </a:lnTo>
                  <a:lnTo>
                    <a:pt x="832" y="192"/>
                  </a:lnTo>
                  <a:lnTo>
                    <a:pt x="832" y="192"/>
                  </a:lnTo>
                  <a:lnTo>
                    <a:pt x="835" y="192"/>
                  </a:lnTo>
                  <a:lnTo>
                    <a:pt x="835" y="190"/>
                  </a:lnTo>
                  <a:lnTo>
                    <a:pt x="835" y="190"/>
                  </a:lnTo>
                  <a:lnTo>
                    <a:pt x="835" y="187"/>
                  </a:lnTo>
                  <a:lnTo>
                    <a:pt x="835" y="187"/>
                  </a:lnTo>
                  <a:lnTo>
                    <a:pt x="832" y="185"/>
                  </a:lnTo>
                  <a:lnTo>
                    <a:pt x="832" y="185"/>
                  </a:lnTo>
                  <a:lnTo>
                    <a:pt x="830" y="183"/>
                  </a:lnTo>
                  <a:lnTo>
                    <a:pt x="828" y="180"/>
                  </a:lnTo>
                  <a:lnTo>
                    <a:pt x="828" y="180"/>
                  </a:lnTo>
                  <a:lnTo>
                    <a:pt x="828" y="178"/>
                  </a:lnTo>
                  <a:lnTo>
                    <a:pt x="825" y="176"/>
                  </a:lnTo>
                  <a:lnTo>
                    <a:pt x="823" y="173"/>
                  </a:lnTo>
                  <a:lnTo>
                    <a:pt x="823" y="166"/>
                  </a:lnTo>
                  <a:lnTo>
                    <a:pt x="825" y="166"/>
                  </a:lnTo>
                  <a:lnTo>
                    <a:pt x="825" y="164"/>
                  </a:lnTo>
                  <a:lnTo>
                    <a:pt x="825" y="159"/>
                  </a:lnTo>
                  <a:lnTo>
                    <a:pt x="828" y="159"/>
                  </a:lnTo>
                  <a:lnTo>
                    <a:pt x="828" y="157"/>
                  </a:lnTo>
                  <a:lnTo>
                    <a:pt x="828" y="154"/>
                  </a:lnTo>
                  <a:lnTo>
                    <a:pt x="825" y="150"/>
                  </a:lnTo>
                  <a:lnTo>
                    <a:pt x="825" y="147"/>
                  </a:lnTo>
                  <a:lnTo>
                    <a:pt x="823" y="147"/>
                  </a:lnTo>
                  <a:lnTo>
                    <a:pt x="821" y="147"/>
                  </a:lnTo>
                  <a:lnTo>
                    <a:pt x="821" y="147"/>
                  </a:lnTo>
                  <a:lnTo>
                    <a:pt x="821" y="145"/>
                  </a:lnTo>
                  <a:lnTo>
                    <a:pt x="821" y="145"/>
                  </a:lnTo>
                  <a:lnTo>
                    <a:pt x="821" y="145"/>
                  </a:lnTo>
                  <a:lnTo>
                    <a:pt x="823" y="142"/>
                  </a:lnTo>
                  <a:lnTo>
                    <a:pt x="823" y="142"/>
                  </a:lnTo>
                  <a:lnTo>
                    <a:pt x="823" y="142"/>
                  </a:lnTo>
                  <a:lnTo>
                    <a:pt x="823" y="140"/>
                  </a:lnTo>
                  <a:lnTo>
                    <a:pt x="823" y="140"/>
                  </a:lnTo>
                  <a:lnTo>
                    <a:pt x="823" y="135"/>
                  </a:lnTo>
                  <a:lnTo>
                    <a:pt x="823" y="133"/>
                  </a:lnTo>
                  <a:lnTo>
                    <a:pt x="825" y="124"/>
                  </a:lnTo>
                  <a:lnTo>
                    <a:pt x="825" y="121"/>
                  </a:lnTo>
                  <a:lnTo>
                    <a:pt x="825" y="121"/>
                  </a:lnTo>
                  <a:lnTo>
                    <a:pt x="825" y="119"/>
                  </a:lnTo>
                  <a:lnTo>
                    <a:pt x="821" y="107"/>
                  </a:lnTo>
                  <a:lnTo>
                    <a:pt x="818" y="105"/>
                  </a:lnTo>
                  <a:lnTo>
                    <a:pt x="818" y="102"/>
                  </a:lnTo>
                  <a:lnTo>
                    <a:pt x="823" y="95"/>
                  </a:lnTo>
                  <a:lnTo>
                    <a:pt x="823" y="95"/>
                  </a:lnTo>
                  <a:lnTo>
                    <a:pt x="821" y="95"/>
                  </a:lnTo>
                  <a:lnTo>
                    <a:pt x="813" y="88"/>
                  </a:lnTo>
                  <a:lnTo>
                    <a:pt x="813" y="86"/>
                  </a:lnTo>
                  <a:lnTo>
                    <a:pt x="818" y="83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8" y="79"/>
                  </a:lnTo>
                  <a:lnTo>
                    <a:pt x="813" y="74"/>
                  </a:lnTo>
                  <a:lnTo>
                    <a:pt x="811" y="71"/>
                  </a:lnTo>
                  <a:lnTo>
                    <a:pt x="809" y="71"/>
                  </a:lnTo>
                  <a:lnTo>
                    <a:pt x="806" y="69"/>
                  </a:lnTo>
                  <a:lnTo>
                    <a:pt x="806" y="69"/>
                  </a:lnTo>
                  <a:lnTo>
                    <a:pt x="806" y="67"/>
                  </a:lnTo>
                  <a:lnTo>
                    <a:pt x="806" y="67"/>
                  </a:lnTo>
                  <a:lnTo>
                    <a:pt x="806" y="67"/>
                  </a:lnTo>
                  <a:lnTo>
                    <a:pt x="804" y="67"/>
                  </a:lnTo>
                  <a:lnTo>
                    <a:pt x="802" y="64"/>
                  </a:lnTo>
                  <a:lnTo>
                    <a:pt x="799" y="64"/>
                  </a:lnTo>
                  <a:lnTo>
                    <a:pt x="799" y="62"/>
                  </a:lnTo>
                  <a:lnTo>
                    <a:pt x="797" y="62"/>
                  </a:lnTo>
                  <a:lnTo>
                    <a:pt x="795" y="60"/>
                  </a:lnTo>
                  <a:lnTo>
                    <a:pt x="795" y="60"/>
                  </a:lnTo>
                  <a:lnTo>
                    <a:pt x="795" y="55"/>
                  </a:lnTo>
                  <a:lnTo>
                    <a:pt x="795" y="55"/>
                  </a:lnTo>
                  <a:lnTo>
                    <a:pt x="792" y="55"/>
                  </a:lnTo>
                  <a:lnTo>
                    <a:pt x="792" y="55"/>
                  </a:lnTo>
                  <a:lnTo>
                    <a:pt x="790" y="55"/>
                  </a:lnTo>
                  <a:lnTo>
                    <a:pt x="785" y="53"/>
                  </a:lnTo>
                  <a:lnTo>
                    <a:pt x="783" y="53"/>
                  </a:lnTo>
                  <a:lnTo>
                    <a:pt x="783" y="53"/>
                  </a:lnTo>
                  <a:lnTo>
                    <a:pt x="780" y="55"/>
                  </a:lnTo>
                  <a:lnTo>
                    <a:pt x="780" y="55"/>
                  </a:lnTo>
                  <a:lnTo>
                    <a:pt x="780" y="55"/>
                  </a:lnTo>
                  <a:lnTo>
                    <a:pt x="778" y="55"/>
                  </a:lnTo>
                  <a:lnTo>
                    <a:pt x="771" y="55"/>
                  </a:lnTo>
                  <a:lnTo>
                    <a:pt x="769" y="53"/>
                  </a:lnTo>
                  <a:lnTo>
                    <a:pt x="766" y="53"/>
                  </a:lnTo>
                  <a:lnTo>
                    <a:pt x="764" y="50"/>
                  </a:lnTo>
                  <a:lnTo>
                    <a:pt x="764" y="50"/>
                  </a:lnTo>
                  <a:lnTo>
                    <a:pt x="761" y="45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61" y="48"/>
                  </a:lnTo>
                  <a:lnTo>
                    <a:pt x="764" y="53"/>
                  </a:lnTo>
                  <a:lnTo>
                    <a:pt x="766" y="55"/>
                  </a:lnTo>
                  <a:lnTo>
                    <a:pt x="764" y="55"/>
                  </a:lnTo>
                  <a:lnTo>
                    <a:pt x="761" y="53"/>
                  </a:lnTo>
                  <a:lnTo>
                    <a:pt x="759" y="53"/>
                  </a:lnTo>
                  <a:lnTo>
                    <a:pt x="759" y="50"/>
                  </a:lnTo>
                  <a:lnTo>
                    <a:pt x="759" y="50"/>
                  </a:lnTo>
                  <a:lnTo>
                    <a:pt x="759" y="50"/>
                  </a:lnTo>
                  <a:lnTo>
                    <a:pt x="759" y="48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59" y="45"/>
                  </a:lnTo>
                  <a:lnTo>
                    <a:pt x="759" y="43"/>
                  </a:lnTo>
                  <a:lnTo>
                    <a:pt x="757" y="45"/>
                  </a:lnTo>
                  <a:lnTo>
                    <a:pt x="754" y="43"/>
                  </a:lnTo>
                  <a:lnTo>
                    <a:pt x="754" y="41"/>
                  </a:lnTo>
                  <a:lnTo>
                    <a:pt x="757" y="41"/>
                  </a:lnTo>
                  <a:lnTo>
                    <a:pt x="757" y="41"/>
                  </a:lnTo>
                  <a:lnTo>
                    <a:pt x="757" y="41"/>
                  </a:lnTo>
                  <a:lnTo>
                    <a:pt x="757" y="38"/>
                  </a:lnTo>
                  <a:lnTo>
                    <a:pt x="757" y="36"/>
                  </a:lnTo>
                  <a:lnTo>
                    <a:pt x="757" y="34"/>
                  </a:lnTo>
                  <a:lnTo>
                    <a:pt x="757" y="34"/>
                  </a:lnTo>
                  <a:lnTo>
                    <a:pt x="757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4"/>
                  </a:lnTo>
                  <a:lnTo>
                    <a:pt x="754" y="36"/>
                  </a:lnTo>
                  <a:lnTo>
                    <a:pt x="752" y="41"/>
                  </a:lnTo>
                  <a:lnTo>
                    <a:pt x="750" y="43"/>
                  </a:lnTo>
                  <a:lnTo>
                    <a:pt x="750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7" y="43"/>
                  </a:lnTo>
                  <a:lnTo>
                    <a:pt x="745" y="45"/>
                  </a:lnTo>
                  <a:lnTo>
                    <a:pt x="742" y="45"/>
                  </a:lnTo>
                  <a:lnTo>
                    <a:pt x="735" y="48"/>
                  </a:lnTo>
                  <a:lnTo>
                    <a:pt x="733" y="50"/>
                  </a:lnTo>
                  <a:lnTo>
                    <a:pt x="731" y="48"/>
                  </a:lnTo>
                  <a:lnTo>
                    <a:pt x="731" y="48"/>
                  </a:lnTo>
                  <a:lnTo>
                    <a:pt x="731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8" y="48"/>
                  </a:lnTo>
                  <a:lnTo>
                    <a:pt x="726" y="48"/>
                  </a:lnTo>
                  <a:lnTo>
                    <a:pt x="721" y="45"/>
                  </a:lnTo>
                  <a:lnTo>
                    <a:pt x="721" y="45"/>
                  </a:lnTo>
                  <a:lnTo>
                    <a:pt x="719" y="43"/>
                  </a:lnTo>
                  <a:lnTo>
                    <a:pt x="716" y="43"/>
                  </a:lnTo>
                  <a:lnTo>
                    <a:pt x="716" y="43"/>
                  </a:lnTo>
                  <a:lnTo>
                    <a:pt x="714" y="43"/>
                  </a:lnTo>
                  <a:lnTo>
                    <a:pt x="714" y="45"/>
                  </a:lnTo>
                  <a:lnTo>
                    <a:pt x="714" y="45"/>
                  </a:lnTo>
                  <a:lnTo>
                    <a:pt x="712" y="48"/>
                  </a:lnTo>
                  <a:lnTo>
                    <a:pt x="712" y="48"/>
                  </a:lnTo>
                  <a:lnTo>
                    <a:pt x="709" y="48"/>
                  </a:lnTo>
                  <a:lnTo>
                    <a:pt x="709" y="48"/>
                  </a:lnTo>
                  <a:lnTo>
                    <a:pt x="707" y="48"/>
                  </a:lnTo>
                  <a:lnTo>
                    <a:pt x="707" y="48"/>
                  </a:lnTo>
                  <a:lnTo>
                    <a:pt x="705" y="48"/>
                  </a:lnTo>
                  <a:lnTo>
                    <a:pt x="705" y="48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5" y="45"/>
                  </a:lnTo>
                  <a:lnTo>
                    <a:pt x="702" y="45"/>
                  </a:lnTo>
                  <a:lnTo>
                    <a:pt x="698" y="45"/>
                  </a:lnTo>
                  <a:lnTo>
                    <a:pt x="693" y="48"/>
                  </a:lnTo>
                  <a:lnTo>
                    <a:pt x="686" y="50"/>
                  </a:lnTo>
                  <a:lnTo>
                    <a:pt x="683" y="53"/>
                  </a:lnTo>
                  <a:lnTo>
                    <a:pt x="681" y="53"/>
                  </a:lnTo>
                  <a:lnTo>
                    <a:pt x="681" y="53"/>
                  </a:lnTo>
                  <a:lnTo>
                    <a:pt x="674" y="50"/>
                  </a:lnTo>
                  <a:lnTo>
                    <a:pt x="674" y="50"/>
                  </a:lnTo>
                  <a:lnTo>
                    <a:pt x="667" y="48"/>
                  </a:lnTo>
                  <a:lnTo>
                    <a:pt x="660" y="45"/>
                  </a:lnTo>
                  <a:lnTo>
                    <a:pt x="657" y="45"/>
                  </a:lnTo>
                  <a:lnTo>
                    <a:pt x="655" y="43"/>
                  </a:lnTo>
                  <a:lnTo>
                    <a:pt x="653" y="41"/>
                  </a:lnTo>
                  <a:lnTo>
                    <a:pt x="650" y="41"/>
                  </a:lnTo>
                  <a:lnTo>
                    <a:pt x="648" y="38"/>
                  </a:lnTo>
                  <a:lnTo>
                    <a:pt x="648" y="36"/>
                  </a:lnTo>
                  <a:lnTo>
                    <a:pt x="645" y="36"/>
                  </a:lnTo>
                  <a:lnTo>
                    <a:pt x="645" y="36"/>
                  </a:lnTo>
                  <a:lnTo>
                    <a:pt x="643" y="36"/>
                  </a:lnTo>
                  <a:lnTo>
                    <a:pt x="643" y="34"/>
                  </a:lnTo>
                  <a:lnTo>
                    <a:pt x="638" y="29"/>
                  </a:lnTo>
                  <a:lnTo>
                    <a:pt x="636" y="27"/>
                  </a:lnTo>
                  <a:lnTo>
                    <a:pt x="634" y="24"/>
                  </a:lnTo>
                  <a:lnTo>
                    <a:pt x="634" y="24"/>
                  </a:lnTo>
                  <a:lnTo>
                    <a:pt x="634" y="22"/>
                  </a:lnTo>
                  <a:lnTo>
                    <a:pt x="631" y="19"/>
                  </a:lnTo>
                  <a:lnTo>
                    <a:pt x="631" y="19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31" y="17"/>
                  </a:lnTo>
                  <a:lnTo>
                    <a:pt x="629" y="17"/>
                  </a:lnTo>
                  <a:lnTo>
                    <a:pt x="629" y="17"/>
                  </a:lnTo>
                  <a:lnTo>
                    <a:pt x="629" y="15"/>
                  </a:lnTo>
                  <a:lnTo>
                    <a:pt x="629" y="12"/>
                  </a:lnTo>
                  <a:lnTo>
                    <a:pt x="629" y="10"/>
                  </a:lnTo>
                  <a:lnTo>
                    <a:pt x="629" y="8"/>
                  </a:lnTo>
                  <a:lnTo>
                    <a:pt x="629" y="5"/>
                  </a:lnTo>
                  <a:lnTo>
                    <a:pt x="629" y="5"/>
                  </a:lnTo>
                  <a:lnTo>
                    <a:pt x="627" y="5"/>
                  </a:lnTo>
                  <a:lnTo>
                    <a:pt x="627" y="5"/>
                  </a:lnTo>
                  <a:lnTo>
                    <a:pt x="627" y="3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4" y="3"/>
                  </a:lnTo>
                  <a:lnTo>
                    <a:pt x="622" y="3"/>
                  </a:lnTo>
                  <a:lnTo>
                    <a:pt x="622" y="3"/>
                  </a:lnTo>
                  <a:lnTo>
                    <a:pt x="619" y="3"/>
                  </a:lnTo>
                  <a:lnTo>
                    <a:pt x="619" y="5"/>
                  </a:lnTo>
                  <a:lnTo>
                    <a:pt x="617" y="5"/>
                  </a:lnTo>
                  <a:lnTo>
                    <a:pt x="615" y="8"/>
                  </a:lnTo>
                  <a:lnTo>
                    <a:pt x="615" y="8"/>
                  </a:lnTo>
                  <a:lnTo>
                    <a:pt x="612" y="8"/>
                  </a:lnTo>
                  <a:lnTo>
                    <a:pt x="610" y="8"/>
                  </a:lnTo>
                  <a:lnTo>
                    <a:pt x="610" y="8"/>
                  </a:lnTo>
                  <a:lnTo>
                    <a:pt x="610" y="8"/>
                  </a:lnTo>
                  <a:lnTo>
                    <a:pt x="608" y="8"/>
                  </a:lnTo>
                  <a:lnTo>
                    <a:pt x="608" y="8"/>
                  </a:lnTo>
                  <a:lnTo>
                    <a:pt x="608" y="8"/>
                  </a:lnTo>
                  <a:lnTo>
                    <a:pt x="605" y="10"/>
                  </a:lnTo>
                  <a:lnTo>
                    <a:pt x="605" y="10"/>
                  </a:lnTo>
                  <a:lnTo>
                    <a:pt x="601" y="10"/>
                  </a:lnTo>
                  <a:lnTo>
                    <a:pt x="598" y="10"/>
                  </a:lnTo>
                  <a:lnTo>
                    <a:pt x="598" y="10"/>
                  </a:lnTo>
                  <a:lnTo>
                    <a:pt x="596" y="12"/>
                  </a:lnTo>
                  <a:lnTo>
                    <a:pt x="596" y="12"/>
                  </a:lnTo>
                  <a:lnTo>
                    <a:pt x="596" y="17"/>
                  </a:lnTo>
                  <a:lnTo>
                    <a:pt x="596" y="17"/>
                  </a:lnTo>
                  <a:lnTo>
                    <a:pt x="596" y="17"/>
                  </a:lnTo>
                  <a:lnTo>
                    <a:pt x="596" y="19"/>
                  </a:lnTo>
                  <a:lnTo>
                    <a:pt x="596" y="19"/>
                  </a:lnTo>
                  <a:lnTo>
                    <a:pt x="593" y="22"/>
                  </a:lnTo>
                  <a:lnTo>
                    <a:pt x="593" y="24"/>
                  </a:lnTo>
                  <a:lnTo>
                    <a:pt x="591" y="27"/>
                  </a:lnTo>
                  <a:lnTo>
                    <a:pt x="591" y="29"/>
                  </a:lnTo>
                  <a:lnTo>
                    <a:pt x="591" y="29"/>
                  </a:lnTo>
                  <a:lnTo>
                    <a:pt x="582" y="53"/>
                  </a:lnTo>
                  <a:lnTo>
                    <a:pt x="577" y="69"/>
                  </a:lnTo>
                  <a:lnTo>
                    <a:pt x="565" y="93"/>
                  </a:lnTo>
                  <a:lnTo>
                    <a:pt x="565" y="95"/>
                  </a:lnTo>
                  <a:lnTo>
                    <a:pt x="563" y="98"/>
                  </a:lnTo>
                  <a:lnTo>
                    <a:pt x="563" y="100"/>
                  </a:lnTo>
                  <a:lnTo>
                    <a:pt x="558" y="109"/>
                  </a:lnTo>
                  <a:lnTo>
                    <a:pt x="553" y="116"/>
                  </a:lnTo>
                  <a:lnTo>
                    <a:pt x="548" y="124"/>
                  </a:lnTo>
                  <a:lnTo>
                    <a:pt x="544" y="131"/>
                  </a:lnTo>
                  <a:lnTo>
                    <a:pt x="539" y="135"/>
                  </a:lnTo>
                  <a:lnTo>
                    <a:pt x="537" y="135"/>
                  </a:lnTo>
                  <a:lnTo>
                    <a:pt x="534" y="138"/>
                  </a:lnTo>
                  <a:lnTo>
                    <a:pt x="534" y="138"/>
                  </a:lnTo>
                  <a:lnTo>
                    <a:pt x="534" y="138"/>
                  </a:lnTo>
                  <a:lnTo>
                    <a:pt x="532" y="138"/>
                  </a:lnTo>
                  <a:lnTo>
                    <a:pt x="530" y="138"/>
                  </a:lnTo>
                  <a:lnTo>
                    <a:pt x="527" y="140"/>
                  </a:lnTo>
                  <a:lnTo>
                    <a:pt x="525" y="140"/>
                  </a:lnTo>
                  <a:lnTo>
                    <a:pt x="522" y="142"/>
                  </a:lnTo>
                  <a:lnTo>
                    <a:pt x="520" y="145"/>
                  </a:lnTo>
                  <a:lnTo>
                    <a:pt x="520" y="145"/>
                  </a:lnTo>
                  <a:lnTo>
                    <a:pt x="518" y="145"/>
                  </a:lnTo>
                  <a:lnTo>
                    <a:pt x="520" y="142"/>
                  </a:lnTo>
                  <a:lnTo>
                    <a:pt x="518" y="145"/>
                  </a:lnTo>
                  <a:lnTo>
                    <a:pt x="515" y="145"/>
                  </a:lnTo>
                  <a:lnTo>
                    <a:pt x="515" y="147"/>
                  </a:lnTo>
                  <a:lnTo>
                    <a:pt x="513" y="150"/>
                  </a:lnTo>
                  <a:lnTo>
                    <a:pt x="513" y="150"/>
                  </a:lnTo>
                  <a:lnTo>
                    <a:pt x="511" y="150"/>
                  </a:lnTo>
                  <a:lnTo>
                    <a:pt x="511" y="150"/>
                  </a:lnTo>
                  <a:lnTo>
                    <a:pt x="508" y="150"/>
                  </a:lnTo>
                  <a:lnTo>
                    <a:pt x="508" y="152"/>
                  </a:lnTo>
                  <a:lnTo>
                    <a:pt x="508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6" y="152"/>
                  </a:lnTo>
                  <a:lnTo>
                    <a:pt x="504" y="152"/>
                  </a:lnTo>
                  <a:lnTo>
                    <a:pt x="504" y="152"/>
                  </a:lnTo>
                  <a:lnTo>
                    <a:pt x="501" y="152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499" y="154"/>
                  </a:lnTo>
                  <a:lnTo>
                    <a:pt x="494" y="157"/>
                  </a:lnTo>
                  <a:lnTo>
                    <a:pt x="494" y="157"/>
                  </a:lnTo>
                  <a:lnTo>
                    <a:pt x="492" y="159"/>
                  </a:lnTo>
                  <a:lnTo>
                    <a:pt x="492" y="159"/>
                  </a:lnTo>
                  <a:lnTo>
                    <a:pt x="489" y="159"/>
                  </a:lnTo>
                  <a:lnTo>
                    <a:pt x="485" y="161"/>
                  </a:lnTo>
                  <a:lnTo>
                    <a:pt x="480" y="164"/>
                  </a:lnTo>
                  <a:lnTo>
                    <a:pt x="473" y="164"/>
                  </a:lnTo>
                  <a:lnTo>
                    <a:pt x="470" y="166"/>
                  </a:lnTo>
                  <a:lnTo>
                    <a:pt x="468" y="166"/>
                  </a:lnTo>
                  <a:lnTo>
                    <a:pt x="466" y="171"/>
                  </a:lnTo>
                  <a:lnTo>
                    <a:pt x="463" y="173"/>
                  </a:lnTo>
                  <a:lnTo>
                    <a:pt x="461" y="173"/>
                  </a:lnTo>
                  <a:lnTo>
                    <a:pt x="461" y="173"/>
                  </a:lnTo>
                  <a:lnTo>
                    <a:pt x="461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9" y="173"/>
                  </a:lnTo>
                  <a:lnTo>
                    <a:pt x="454" y="178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51" y="183"/>
                  </a:lnTo>
                  <a:lnTo>
                    <a:pt x="447" y="190"/>
                  </a:lnTo>
                  <a:lnTo>
                    <a:pt x="440" y="197"/>
                  </a:lnTo>
                  <a:lnTo>
                    <a:pt x="437" y="199"/>
                  </a:lnTo>
                  <a:lnTo>
                    <a:pt x="433" y="204"/>
                  </a:lnTo>
                  <a:lnTo>
                    <a:pt x="428" y="211"/>
                  </a:lnTo>
                  <a:lnTo>
                    <a:pt x="418" y="216"/>
                  </a:lnTo>
                  <a:lnTo>
                    <a:pt x="418" y="218"/>
                  </a:lnTo>
                  <a:lnTo>
                    <a:pt x="418" y="221"/>
                  </a:lnTo>
                  <a:lnTo>
                    <a:pt x="418" y="221"/>
                  </a:lnTo>
                  <a:lnTo>
                    <a:pt x="418" y="223"/>
                  </a:lnTo>
                  <a:lnTo>
                    <a:pt x="418" y="223"/>
                  </a:lnTo>
                  <a:lnTo>
                    <a:pt x="418" y="223"/>
                  </a:lnTo>
                  <a:lnTo>
                    <a:pt x="418" y="225"/>
                  </a:lnTo>
                  <a:lnTo>
                    <a:pt x="418" y="225"/>
                  </a:lnTo>
                  <a:lnTo>
                    <a:pt x="418" y="230"/>
                  </a:lnTo>
                  <a:lnTo>
                    <a:pt x="418" y="230"/>
                  </a:lnTo>
                  <a:lnTo>
                    <a:pt x="416" y="230"/>
                  </a:lnTo>
                  <a:lnTo>
                    <a:pt x="418" y="232"/>
                  </a:lnTo>
                  <a:lnTo>
                    <a:pt x="418" y="232"/>
                  </a:lnTo>
                  <a:lnTo>
                    <a:pt x="418" y="232"/>
                  </a:lnTo>
                  <a:lnTo>
                    <a:pt x="418" y="240"/>
                  </a:lnTo>
                  <a:lnTo>
                    <a:pt x="418" y="242"/>
                  </a:lnTo>
                  <a:lnTo>
                    <a:pt x="416" y="242"/>
                  </a:lnTo>
                  <a:lnTo>
                    <a:pt x="416" y="244"/>
                  </a:lnTo>
                  <a:lnTo>
                    <a:pt x="416" y="247"/>
                  </a:lnTo>
                  <a:lnTo>
                    <a:pt x="416" y="247"/>
                  </a:lnTo>
                  <a:lnTo>
                    <a:pt x="414" y="249"/>
                  </a:lnTo>
                  <a:lnTo>
                    <a:pt x="414" y="251"/>
                  </a:lnTo>
                  <a:lnTo>
                    <a:pt x="414" y="251"/>
                  </a:lnTo>
                  <a:lnTo>
                    <a:pt x="406" y="258"/>
                  </a:lnTo>
                  <a:lnTo>
                    <a:pt x="406" y="258"/>
                  </a:lnTo>
                  <a:lnTo>
                    <a:pt x="406" y="261"/>
                  </a:lnTo>
                  <a:lnTo>
                    <a:pt x="406" y="261"/>
                  </a:lnTo>
                  <a:lnTo>
                    <a:pt x="404" y="261"/>
                  </a:lnTo>
                  <a:lnTo>
                    <a:pt x="404" y="261"/>
                  </a:lnTo>
                  <a:lnTo>
                    <a:pt x="404" y="261"/>
                  </a:lnTo>
                  <a:lnTo>
                    <a:pt x="402" y="266"/>
                  </a:lnTo>
                  <a:lnTo>
                    <a:pt x="397" y="270"/>
                  </a:lnTo>
                  <a:lnTo>
                    <a:pt x="397" y="270"/>
                  </a:lnTo>
                  <a:lnTo>
                    <a:pt x="395" y="275"/>
                  </a:lnTo>
                  <a:lnTo>
                    <a:pt x="395" y="277"/>
                  </a:lnTo>
                  <a:lnTo>
                    <a:pt x="395" y="277"/>
                  </a:lnTo>
                  <a:lnTo>
                    <a:pt x="395" y="277"/>
                  </a:lnTo>
                  <a:lnTo>
                    <a:pt x="395" y="280"/>
                  </a:lnTo>
                  <a:lnTo>
                    <a:pt x="395" y="280"/>
                  </a:lnTo>
                  <a:lnTo>
                    <a:pt x="392" y="280"/>
                  </a:lnTo>
                  <a:lnTo>
                    <a:pt x="392" y="282"/>
                  </a:lnTo>
                  <a:lnTo>
                    <a:pt x="392" y="282"/>
                  </a:lnTo>
                  <a:lnTo>
                    <a:pt x="390" y="287"/>
                  </a:lnTo>
                  <a:lnTo>
                    <a:pt x="390" y="289"/>
                  </a:lnTo>
                  <a:lnTo>
                    <a:pt x="388" y="292"/>
                  </a:lnTo>
                  <a:lnTo>
                    <a:pt x="388" y="292"/>
                  </a:lnTo>
                  <a:lnTo>
                    <a:pt x="390" y="292"/>
                  </a:lnTo>
                  <a:lnTo>
                    <a:pt x="390" y="294"/>
                  </a:lnTo>
                  <a:lnTo>
                    <a:pt x="390" y="294"/>
                  </a:lnTo>
                  <a:lnTo>
                    <a:pt x="390" y="299"/>
                  </a:lnTo>
                  <a:lnTo>
                    <a:pt x="388" y="306"/>
                  </a:lnTo>
                  <a:lnTo>
                    <a:pt x="388" y="308"/>
                  </a:lnTo>
                  <a:lnTo>
                    <a:pt x="388" y="311"/>
                  </a:lnTo>
                  <a:lnTo>
                    <a:pt x="388" y="311"/>
                  </a:lnTo>
                  <a:lnTo>
                    <a:pt x="390" y="325"/>
                  </a:lnTo>
                  <a:lnTo>
                    <a:pt x="390" y="325"/>
                  </a:lnTo>
                  <a:lnTo>
                    <a:pt x="388" y="325"/>
                  </a:lnTo>
                  <a:lnTo>
                    <a:pt x="388" y="325"/>
                  </a:lnTo>
                  <a:lnTo>
                    <a:pt x="390" y="325"/>
                  </a:lnTo>
                  <a:lnTo>
                    <a:pt x="390" y="327"/>
                  </a:lnTo>
                  <a:lnTo>
                    <a:pt x="390" y="327"/>
                  </a:lnTo>
                  <a:lnTo>
                    <a:pt x="390" y="329"/>
                  </a:lnTo>
                  <a:lnTo>
                    <a:pt x="388" y="329"/>
                  </a:lnTo>
                  <a:lnTo>
                    <a:pt x="388" y="332"/>
                  </a:lnTo>
                  <a:lnTo>
                    <a:pt x="385" y="334"/>
                  </a:lnTo>
                  <a:lnTo>
                    <a:pt x="385" y="337"/>
                  </a:lnTo>
                  <a:lnTo>
                    <a:pt x="385" y="339"/>
                  </a:lnTo>
                  <a:lnTo>
                    <a:pt x="388" y="339"/>
                  </a:lnTo>
                  <a:lnTo>
                    <a:pt x="388" y="339"/>
                  </a:lnTo>
                  <a:lnTo>
                    <a:pt x="392" y="341"/>
                  </a:lnTo>
                  <a:lnTo>
                    <a:pt x="392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4"/>
                  </a:lnTo>
                  <a:lnTo>
                    <a:pt x="395" y="346"/>
                  </a:lnTo>
                  <a:lnTo>
                    <a:pt x="397" y="348"/>
                  </a:lnTo>
                  <a:lnTo>
                    <a:pt x="397" y="351"/>
                  </a:lnTo>
                  <a:lnTo>
                    <a:pt x="399" y="351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9" y="360"/>
                  </a:lnTo>
                  <a:lnTo>
                    <a:pt x="397" y="367"/>
                  </a:lnTo>
                  <a:lnTo>
                    <a:pt x="397" y="370"/>
                  </a:lnTo>
                  <a:lnTo>
                    <a:pt x="395" y="377"/>
                  </a:lnTo>
                  <a:lnTo>
                    <a:pt x="390" y="386"/>
                  </a:lnTo>
                  <a:lnTo>
                    <a:pt x="383" y="396"/>
                  </a:lnTo>
                  <a:lnTo>
                    <a:pt x="380" y="398"/>
                  </a:lnTo>
                  <a:lnTo>
                    <a:pt x="380" y="398"/>
                  </a:lnTo>
                  <a:lnTo>
                    <a:pt x="378" y="400"/>
                  </a:lnTo>
                  <a:lnTo>
                    <a:pt x="376" y="403"/>
                  </a:lnTo>
                  <a:lnTo>
                    <a:pt x="376" y="403"/>
                  </a:lnTo>
                  <a:lnTo>
                    <a:pt x="376" y="405"/>
                  </a:lnTo>
                  <a:lnTo>
                    <a:pt x="376" y="405"/>
                  </a:lnTo>
                  <a:lnTo>
                    <a:pt x="376" y="408"/>
                  </a:lnTo>
                  <a:lnTo>
                    <a:pt x="376" y="408"/>
                  </a:lnTo>
                  <a:lnTo>
                    <a:pt x="373" y="410"/>
                  </a:lnTo>
                  <a:lnTo>
                    <a:pt x="371" y="412"/>
                  </a:lnTo>
                  <a:lnTo>
                    <a:pt x="371" y="412"/>
                  </a:lnTo>
                  <a:lnTo>
                    <a:pt x="369" y="415"/>
                  </a:lnTo>
                  <a:lnTo>
                    <a:pt x="369" y="415"/>
                  </a:lnTo>
                  <a:lnTo>
                    <a:pt x="369" y="415"/>
                  </a:lnTo>
                  <a:lnTo>
                    <a:pt x="369" y="417"/>
                  </a:lnTo>
                  <a:lnTo>
                    <a:pt x="366" y="419"/>
                  </a:lnTo>
                  <a:lnTo>
                    <a:pt x="366" y="419"/>
                  </a:lnTo>
                  <a:lnTo>
                    <a:pt x="366" y="422"/>
                  </a:lnTo>
                  <a:lnTo>
                    <a:pt x="364" y="422"/>
                  </a:lnTo>
                  <a:lnTo>
                    <a:pt x="362" y="422"/>
                  </a:lnTo>
                  <a:lnTo>
                    <a:pt x="362" y="424"/>
                  </a:lnTo>
                  <a:lnTo>
                    <a:pt x="354" y="434"/>
                  </a:lnTo>
                  <a:lnTo>
                    <a:pt x="350" y="438"/>
                  </a:lnTo>
                  <a:lnTo>
                    <a:pt x="347" y="441"/>
                  </a:lnTo>
                  <a:lnTo>
                    <a:pt x="343" y="443"/>
                  </a:lnTo>
                  <a:lnTo>
                    <a:pt x="338" y="445"/>
                  </a:lnTo>
                  <a:lnTo>
                    <a:pt x="324" y="453"/>
                  </a:lnTo>
                  <a:lnTo>
                    <a:pt x="321" y="453"/>
                  </a:lnTo>
                  <a:lnTo>
                    <a:pt x="321" y="455"/>
                  </a:lnTo>
                  <a:lnTo>
                    <a:pt x="319" y="457"/>
                  </a:lnTo>
                  <a:lnTo>
                    <a:pt x="319" y="457"/>
                  </a:lnTo>
                  <a:lnTo>
                    <a:pt x="319" y="460"/>
                  </a:lnTo>
                  <a:lnTo>
                    <a:pt x="317" y="460"/>
                  </a:lnTo>
                  <a:lnTo>
                    <a:pt x="317" y="460"/>
                  </a:lnTo>
                  <a:lnTo>
                    <a:pt x="317" y="460"/>
                  </a:lnTo>
                  <a:lnTo>
                    <a:pt x="314" y="462"/>
                  </a:lnTo>
                  <a:lnTo>
                    <a:pt x="314" y="462"/>
                  </a:lnTo>
                  <a:lnTo>
                    <a:pt x="312" y="467"/>
                  </a:lnTo>
                  <a:lnTo>
                    <a:pt x="309" y="469"/>
                  </a:lnTo>
                  <a:lnTo>
                    <a:pt x="307" y="469"/>
                  </a:lnTo>
                  <a:lnTo>
                    <a:pt x="307" y="469"/>
                  </a:lnTo>
                  <a:lnTo>
                    <a:pt x="307" y="471"/>
                  </a:lnTo>
                  <a:lnTo>
                    <a:pt x="305" y="471"/>
                  </a:lnTo>
                  <a:lnTo>
                    <a:pt x="305" y="474"/>
                  </a:lnTo>
                  <a:lnTo>
                    <a:pt x="302" y="476"/>
                  </a:lnTo>
                  <a:lnTo>
                    <a:pt x="302" y="479"/>
                  </a:lnTo>
                  <a:lnTo>
                    <a:pt x="300" y="479"/>
                  </a:lnTo>
                  <a:lnTo>
                    <a:pt x="283" y="486"/>
                  </a:lnTo>
                  <a:lnTo>
                    <a:pt x="272" y="493"/>
                  </a:lnTo>
                  <a:lnTo>
                    <a:pt x="272" y="493"/>
                  </a:lnTo>
                  <a:lnTo>
                    <a:pt x="272" y="493"/>
                  </a:lnTo>
                  <a:lnTo>
                    <a:pt x="269" y="493"/>
                  </a:lnTo>
                  <a:lnTo>
                    <a:pt x="269" y="493"/>
                  </a:lnTo>
                  <a:lnTo>
                    <a:pt x="255" y="497"/>
                  </a:lnTo>
                  <a:lnTo>
                    <a:pt x="246" y="500"/>
                  </a:lnTo>
                  <a:lnTo>
                    <a:pt x="236" y="500"/>
                  </a:lnTo>
                  <a:lnTo>
                    <a:pt x="227" y="500"/>
                  </a:lnTo>
                  <a:lnTo>
                    <a:pt x="222" y="502"/>
                  </a:lnTo>
                  <a:lnTo>
                    <a:pt x="222" y="505"/>
                  </a:lnTo>
                  <a:lnTo>
                    <a:pt x="220" y="505"/>
                  </a:lnTo>
                  <a:lnTo>
                    <a:pt x="220" y="505"/>
                  </a:lnTo>
                  <a:lnTo>
                    <a:pt x="220" y="509"/>
                  </a:lnTo>
                  <a:lnTo>
                    <a:pt x="217" y="514"/>
                  </a:lnTo>
                  <a:lnTo>
                    <a:pt x="215" y="514"/>
                  </a:lnTo>
                  <a:lnTo>
                    <a:pt x="212" y="516"/>
                  </a:lnTo>
                  <a:lnTo>
                    <a:pt x="212" y="516"/>
                  </a:lnTo>
                  <a:lnTo>
                    <a:pt x="210" y="516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19"/>
                  </a:lnTo>
                  <a:lnTo>
                    <a:pt x="210" y="521"/>
                  </a:lnTo>
                  <a:lnTo>
                    <a:pt x="208" y="524"/>
                  </a:lnTo>
                  <a:lnTo>
                    <a:pt x="208" y="524"/>
                  </a:lnTo>
                  <a:lnTo>
                    <a:pt x="208" y="526"/>
                  </a:lnTo>
                  <a:lnTo>
                    <a:pt x="205" y="531"/>
                  </a:lnTo>
                  <a:lnTo>
                    <a:pt x="203" y="538"/>
                  </a:lnTo>
                  <a:lnTo>
                    <a:pt x="203" y="538"/>
                  </a:lnTo>
                  <a:lnTo>
                    <a:pt x="203" y="538"/>
                  </a:lnTo>
                  <a:lnTo>
                    <a:pt x="203" y="540"/>
                  </a:lnTo>
                  <a:lnTo>
                    <a:pt x="203" y="540"/>
                  </a:lnTo>
                  <a:lnTo>
                    <a:pt x="198" y="547"/>
                  </a:lnTo>
                  <a:lnTo>
                    <a:pt x="198" y="550"/>
                  </a:lnTo>
                  <a:lnTo>
                    <a:pt x="196" y="557"/>
                  </a:lnTo>
                  <a:lnTo>
                    <a:pt x="194" y="559"/>
                  </a:lnTo>
                  <a:lnTo>
                    <a:pt x="194" y="564"/>
                  </a:lnTo>
                  <a:lnTo>
                    <a:pt x="191" y="568"/>
                  </a:lnTo>
                  <a:lnTo>
                    <a:pt x="189" y="573"/>
                  </a:lnTo>
                  <a:lnTo>
                    <a:pt x="186" y="578"/>
                  </a:lnTo>
                  <a:lnTo>
                    <a:pt x="179" y="583"/>
                  </a:lnTo>
                  <a:lnTo>
                    <a:pt x="170" y="590"/>
                  </a:lnTo>
                  <a:lnTo>
                    <a:pt x="163" y="592"/>
                  </a:lnTo>
                  <a:lnTo>
                    <a:pt x="163" y="592"/>
                  </a:lnTo>
                  <a:lnTo>
                    <a:pt x="158" y="592"/>
                  </a:lnTo>
                  <a:lnTo>
                    <a:pt x="156" y="595"/>
                  </a:lnTo>
                  <a:lnTo>
                    <a:pt x="156" y="595"/>
                  </a:lnTo>
                  <a:lnTo>
                    <a:pt x="156" y="595"/>
                  </a:lnTo>
                  <a:lnTo>
                    <a:pt x="153" y="597"/>
                  </a:lnTo>
                  <a:lnTo>
                    <a:pt x="149" y="602"/>
                  </a:lnTo>
                  <a:lnTo>
                    <a:pt x="146" y="602"/>
                  </a:lnTo>
                  <a:lnTo>
                    <a:pt x="144" y="602"/>
                  </a:lnTo>
                  <a:lnTo>
                    <a:pt x="144" y="604"/>
                  </a:lnTo>
                  <a:lnTo>
                    <a:pt x="141" y="606"/>
                  </a:lnTo>
                  <a:lnTo>
                    <a:pt x="139" y="609"/>
                  </a:lnTo>
                  <a:lnTo>
                    <a:pt x="139" y="609"/>
                  </a:lnTo>
                  <a:lnTo>
                    <a:pt x="139" y="611"/>
                  </a:lnTo>
                  <a:lnTo>
                    <a:pt x="139" y="611"/>
                  </a:lnTo>
                  <a:lnTo>
                    <a:pt x="139" y="613"/>
                  </a:lnTo>
                  <a:lnTo>
                    <a:pt x="139" y="613"/>
                  </a:lnTo>
                  <a:lnTo>
                    <a:pt x="139" y="616"/>
                  </a:lnTo>
                  <a:lnTo>
                    <a:pt x="139" y="618"/>
                  </a:lnTo>
                  <a:lnTo>
                    <a:pt x="139" y="618"/>
                  </a:lnTo>
                  <a:lnTo>
                    <a:pt x="139" y="621"/>
                  </a:lnTo>
                  <a:lnTo>
                    <a:pt x="137" y="623"/>
                  </a:lnTo>
                  <a:lnTo>
                    <a:pt x="137" y="623"/>
                  </a:lnTo>
                  <a:lnTo>
                    <a:pt x="137" y="625"/>
                  </a:lnTo>
                  <a:lnTo>
                    <a:pt x="132" y="632"/>
                  </a:lnTo>
                  <a:lnTo>
                    <a:pt x="130" y="637"/>
                  </a:lnTo>
                  <a:lnTo>
                    <a:pt x="130" y="639"/>
                  </a:lnTo>
                  <a:lnTo>
                    <a:pt x="130" y="639"/>
                  </a:lnTo>
                  <a:lnTo>
                    <a:pt x="130" y="639"/>
                  </a:lnTo>
                  <a:lnTo>
                    <a:pt x="130" y="642"/>
                  </a:lnTo>
                  <a:lnTo>
                    <a:pt x="127" y="647"/>
                  </a:lnTo>
                  <a:lnTo>
                    <a:pt x="127" y="647"/>
                  </a:lnTo>
                  <a:lnTo>
                    <a:pt x="125" y="649"/>
                  </a:lnTo>
                  <a:lnTo>
                    <a:pt x="123" y="651"/>
                  </a:lnTo>
                  <a:lnTo>
                    <a:pt x="123" y="656"/>
                  </a:lnTo>
                  <a:lnTo>
                    <a:pt x="123" y="658"/>
                  </a:lnTo>
                  <a:lnTo>
                    <a:pt x="120" y="666"/>
                  </a:lnTo>
                  <a:lnTo>
                    <a:pt x="120" y="666"/>
                  </a:lnTo>
                  <a:lnTo>
                    <a:pt x="120" y="673"/>
                  </a:lnTo>
                  <a:lnTo>
                    <a:pt x="120" y="673"/>
                  </a:lnTo>
                  <a:lnTo>
                    <a:pt x="120" y="673"/>
                  </a:lnTo>
                  <a:lnTo>
                    <a:pt x="120" y="675"/>
                  </a:lnTo>
                  <a:lnTo>
                    <a:pt x="120" y="675"/>
                  </a:lnTo>
                  <a:lnTo>
                    <a:pt x="120" y="677"/>
                  </a:lnTo>
                  <a:lnTo>
                    <a:pt x="120" y="677"/>
                  </a:lnTo>
                  <a:lnTo>
                    <a:pt x="120" y="677"/>
                  </a:lnTo>
                  <a:lnTo>
                    <a:pt x="120" y="680"/>
                  </a:lnTo>
                  <a:lnTo>
                    <a:pt x="120" y="680"/>
                  </a:lnTo>
                  <a:lnTo>
                    <a:pt x="120" y="680"/>
                  </a:lnTo>
                  <a:lnTo>
                    <a:pt x="120" y="682"/>
                  </a:lnTo>
                  <a:lnTo>
                    <a:pt x="120" y="682"/>
                  </a:lnTo>
                  <a:lnTo>
                    <a:pt x="120" y="682"/>
                  </a:lnTo>
                  <a:lnTo>
                    <a:pt x="120" y="684"/>
                  </a:lnTo>
                  <a:lnTo>
                    <a:pt x="120" y="687"/>
                  </a:lnTo>
                  <a:lnTo>
                    <a:pt x="118" y="692"/>
                  </a:lnTo>
                  <a:lnTo>
                    <a:pt x="118" y="694"/>
                  </a:lnTo>
                  <a:lnTo>
                    <a:pt x="118" y="696"/>
                  </a:lnTo>
                  <a:lnTo>
                    <a:pt x="115" y="696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701"/>
                  </a:lnTo>
                  <a:lnTo>
                    <a:pt x="111" y="701"/>
                  </a:lnTo>
                  <a:lnTo>
                    <a:pt x="111" y="701"/>
                  </a:lnTo>
                  <a:lnTo>
                    <a:pt x="111" y="703"/>
                  </a:lnTo>
                  <a:lnTo>
                    <a:pt x="108" y="703"/>
                  </a:lnTo>
                  <a:lnTo>
                    <a:pt x="108" y="706"/>
                  </a:lnTo>
                  <a:lnTo>
                    <a:pt x="106" y="706"/>
                  </a:lnTo>
                  <a:lnTo>
                    <a:pt x="104" y="706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1" y="708"/>
                  </a:lnTo>
                  <a:lnTo>
                    <a:pt x="99" y="710"/>
                  </a:lnTo>
                  <a:lnTo>
                    <a:pt x="97" y="715"/>
                  </a:lnTo>
                  <a:lnTo>
                    <a:pt x="92" y="720"/>
                  </a:lnTo>
                  <a:lnTo>
                    <a:pt x="87" y="722"/>
                  </a:lnTo>
                  <a:lnTo>
                    <a:pt x="87" y="725"/>
                  </a:lnTo>
                  <a:lnTo>
                    <a:pt x="87" y="725"/>
                  </a:lnTo>
                  <a:lnTo>
                    <a:pt x="87" y="725"/>
                  </a:lnTo>
                  <a:lnTo>
                    <a:pt x="85" y="727"/>
                  </a:lnTo>
                  <a:lnTo>
                    <a:pt x="82" y="729"/>
                  </a:lnTo>
                  <a:lnTo>
                    <a:pt x="80" y="732"/>
                  </a:lnTo>
                  <a:lnTo>
                    <a:pt x="80" y="734"/>
                  </a:lnTo>
                  <a:lnTo>
                    <a:pt x="78" y="734"/>
                  </a:lnTo>
                  <a:lnTo>
                    <a:pt x="78" y="737"/>
                  </a:lnTo>
                  <a:lnTo>
                    <a:pt x="75" y="737"/>
                  </a:lnTo>
                  <a:lnTo>
                    <a:pt x="75" y="737"/>
                  </a:lnTo>
                  <a:lnTo>
                    <a:pt x="73" y="737"/>
                  </a:lnTo>
                  <a:lnTo>
                    <a:pt x="71" y="739"/>
                  </a:lnTo>
                  <a:lnTo>
                    <a:pt x="66" y="741"/>
                  </a:lnTo>
                  <a:lnTo>
                    <a:pt x="66" y="744"/>
                  </a:lnTo>
                  <a:lnTo>
                    <a:pt x="66" y="744"/>
                  </a:lnTo>
                  <a:lnTo>
                    <a:pt x="66" y="744"/>
                  </a:lnTo>
                  <a:lnTo>
                    <a:pt x="61" y="748"/>
                  </a:lnTo>
                  <a:lnTo>
                    <a:pt x="59" y="753"/>
                  </a:lnTo>
                  <a:lnTo>
                    <a:pt x="59" y="753"/>
                  </a:lnTo>
                  <a:lnTo>
                    <a:pt x="59" y="755"/>
                  </a:lnTo>
                  <a:lnTo>
                    <a:pt x="59" y="755"/>
                  </a:lnTo>
                  <a:lnTo>
                    <a:pt x="59" y="755"/>
                  </a:lnTo>
                  <a:lnTo>
                    <a:pt x="61" y="755"/>
                  </a:lnTo>
                  <a:lnTo>
                    <a:pt x="61" y="753"/>
                  </a:lnTo>
                  <a:lnTo>
                    <a:pt x="61" y="753"/>
                  </a:lnTo>
                  <a:lnTo>
                    <a:pt x="63" y="753"/>
                  </a:lnTo>
                  <a:lnTo>
                    <a:pt x="63" y="751"/>
                  </a:lnTo>
                  <a:lnTo>
                    <a:pt x="63" y="751"/>
                  </a:lnTo>
                  <a:lnTo>
                    <a:pt x="63" y="751"/>
                  </a:lnTo>
                  <a:lnTo>
                    <a:pt x="63" y="748"/>
                  </a:lnTo>
                  <a:lnTo>
                    <a:pt x="63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6" y="746"/>
                  </a:lnTo>
                  <a:lnTo>
                    <a:pt x="68" y="746"/>
                  </a:lnTo>
                  <a:lnTo>
                    <a:pt x="68" y="746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1"/>
                  </a:lnTo>
                  <a:lnTo>
                    <a:pt x="71" y="744"/>
                  </a:lnTo>
                  <a:lnTo>
                    <a:pt x="71" y="744"/>
                  </a:lnTo>
                  <a:lnTo>
                    <a:pt x="71" y="746"/>
                  </a:lnTo>
                  <a:lnTo>
                    <a:pt x="71" y="748"/>
                  </a:lnTo>
                  <a:lnTo>
                    <a:pt x="71" y="748"/>
                  </a:lnTo>
                  <a:lnTo>
                    <a:pt x="68" y="751"/>
                  </a:lnTo>
                  <a:lnTo>
                    <a:pt x="68" y="751"/>
                  </a:lnTo>
                  <a:lnTo>
                    <a:pt x="68" y="753"/>
                  </a:lnTo>
                  <a:lnTo>
                    <a:pt x="68" y="753"/>
                  </a:lnTo>
                  <a:lnTo>
                    <a:pt x="68" y="753"/>
                  </a:lnTo>
                  <a:lnTo>
                    <a:pt x="68" y="755"/>
                  </a:lnTo>
                  <a:lnTo>
                    <a:pt x="66" y="755"/>
                  </a:lnTo>
                  <a:lnTo>
                    <a:pt x="66" y="755"/>
                  </a:lnTo>
                  <a:lnTo>
                    <a:pt x="63" y="758"/>
                  </a:lnTo>
                  <a:lnTo>
                    <a:pt x="61" y="763"/>
                  </a:lnTo>
                  <a:lnTo>
                    <a:pt x="61" y="763"/>
                  </a:lnTo>
                  <a:lnTo>
                    <a:pt x="61" y="765"/>
                  </a:lnTo>
                  <a:lnTo>
                    <a:pt x="59" y="767"/>
                  </a:lnTo>
                  <a:lnTo>
                    <a:pt x="56" y="772"/>
                  </a:lnTo>
                  <a:lnTo>
                    <a:pt x="56" y="772"/>
                  </a:lnTo>
                  <a:lnTo>
                    <a:pt x="56" y="774"/>
                  </a:lnTo>
                  <a:lnTo>
                    <a:pt x="56" y="774"/>
                  </a:lnTo>
                  <a:lnTo>
                    <a:pt x="52" y="784"/>
                  </a:lnTo>
                  <a:lnTo>
                    <a:pt x="52" y="784"/>
                  </a:lnTo>
                  <a:lnTo>
                    <a:pt x="49" y="786"/>
                  </a:lnTo>
                  <a:lnTo>
                    <a:pt x="47" y="786"/>
                  </a:lnTo>
                  <a:lnTo>
                    <a:pt x="47" y="789"/>
                  </a:lnTo>
                  <a:lnTo>
                    <a:pt x="47" y="789"/>
                  </a:lnTo>
                  <a:lnTo>
                    <a:pt x="49" y="789"/>
                  </a:lnTo>
                  <a:lnTo>
                    <a:pt x="49" y="789"/>
                  </a:lnTo>
                  <a:lnTo>
                    <a:pt x="49" y="791"/>
                  </a:lnTo>
                  <a:lnTo>
                    <a:pt x="49" y="791"/>
                  </a:lnTo>
                  <a:lnTo>
                    <a:pt x="49" y="793"/>
                  </a:lnTo>
                  <a:lnTo>
                    <a:pt x="49" y="793"/>
                  </a:lnTo>
                  <a:lnTo>
                    <a:pt x="49" y="796"/>
                  </a:lnTo>
                  <a:lnTo>
                    <a:pt x="47" y="798"/>
                  </a:lnTo>
                  <a:lnTo>
                    <a:pt x="44" y="798"/>
                  </a:lnTo>
                  <a:lnTo>
                    <a:pt x="44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0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3"/>
                  </a:lnTo>
                  <a:lnTo>
                    <a:pt x="42" y="805"/>
                  </a:lnTo>
                  <a:lnTo>
                    <a:pt x="42" y="805"/>
                  </a:lnTo>
                  <a:lnTo>
                    <a:pt x="40" y="808"/>
                  </a:lnTo>
                  <a:lnTo>
                    <a:pt x="40" y="810"/>
                  </a:lnTo>
                  <a:lnTo>
                    <a:pt x="40" y="815"/>
                  </a:lnTo>
                  <a:lnTo>
                    <a:pt x="40" y="817"/>
                  </a:lnTo>
                  <a:lnTo>
                    <a:pt x="40" y="819"/>
                  </a:lnTo>
                  <a:lnTo>
                    <a:pt x="35" y="822"/>
                  </a:lnTo>
                  <a:lnTo>
                    <a:pt x="35" y="822"/>
                  </a:lnTo>
                  <a:lnTo>
                    <a:pt x="35" y="824"/>
                  </a:lnTo>
                  <a:lnTo>
                    <a:pt x="33" y="829"/>
                  </a:lnTo>
                  <a:lnTo>
                    <a:pt x="33" y="831"/>
                  </a:lnTo>
                  <a:lnTo>
                    <a:pt x="33" y="834"/>
                  </a:lnTo>
                  <a:lnTo>
                    <a:pt x="30" y="834"/>
                  </a:lnTo>
                  <a:lnTo>
                    <a:pt x="26" y="836"/>
                  </a:lnTo>
                  <a:lnTo>
                    <a:pt x="23" y="836"/>
                  </a:lnTo>
                  <a:lnTo>
                    <a:pt x="23" y="836"/>
                  </a:lnTo>
                  <a:lnTo>
                    <a:pt x="23" y="834"/>
                  </a:lnTo>
                  <a:lnTo>
                    <a:pt x="23" y="834"/>
                  </a:lnTo>
                  <a:lnTo>
                    <a:pt x="23" y="836"/>
                  </a:lnTo>
                  <a:lnTo>
                    <a:pt x="21" y="836"/>
                  </a:lnTo>
                  <a:lnTo>
                    <a:pt x="21" y="836"/>
                  </a:lnTo>
                  <a:lnTo>
                    <a:pt x="21" y="836"/>
                  </a:lnTo>
                  <a:lnTo>
                    <a:pt x="18" y="838"/>
                  </a:lnTo>
                  <a:lnTo>
                    <a:pt x="18" y="838"/>
                  </a:lnTo>
                  <a:lnTo>
                    <a:pt x="18" y="838"/>
                  </a:lnTo>
                  <a:lnTo>
                    <a:pt x="18" y="841"/>
                  </a:lnTo>
                  <a:lnTo>
                    <a:pt x="16" y="841"/>
                  </a:lnTo>
                  <a:lnTo>
                    <a:pt x="16" y="841"/>
                  </a:lnTo>
                  <a:lnTo>
                    <a:pt x="16" y="843"/>
                  </a:lnTo>
                  <a:lnTo>
                    <a:pt x="14" y="843"/>
                  </a:lnTo>
                  <a:lnTo>
                    <a:pt x="9" y="855"/>
                  </a:lnTo>
                  <a:lnTo>
                    <a:pt x="9" y="857"/>
                  </a:lnTo>
                  <a:lnTo>
                    <a:pt x="9" y="860"/>
                  </a:lnTo>
                  <a:lnTo>
                    <a:pt x="7" y="862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4"/>
                  </a:lnTo>
                  <a:lnTo>
                    <a:pt x="7" y="867"/>
                  </a:lnTo>
                  <a:lnTo>
                    <a:pt x="7" y="867"/>
                  </a:lnTo>
                  <a:lnTo>
                    <a:pt x="7" y="867"/>
                  </a:lnTo>
                  <a:lnTo>
                    <a:pt x="7" y="869"/>
                  </a:lnTo>
                  <a:lnTo>
                    <a:pt x="7" y="869"/>
                  </a:lnTo>
                  <a:lnTo>
                    <a:pt x="7" y="871"/>
                  </a:lnTo>
                  <a:lnTo>
                    <a:pt x="7" y="874"/>
                  </a:lnTo>
                  <a:lnTo>
                    <a:pt x="4" y="883"/>
                  </a:lnTo>
                  <a:lnTo>
                    <a:pt x="4" y="886"/>
                  </a:lnTo>
                  <a:lnTo>
                    <a:pt x="4" y="888"/>
                  </a:lnTo>
                  <a:lnTo>
                    <a:pt x="4" y="888"/>
                  </a:lnTo>
                  <a:lnTo>
                    <a:pt x="4" y="890"/>
                  </a:lnTo>
                  <a:lnTo>
                    <a:pt x="2" y="907"/>
                  </a:lnTo>
                  <a:lnTo>
                    <a:pt x="0" y="909"/>
                  </a:lnTo>
                  <a:lnTo>
                    <a:pt x="0" y="912"/>
                  </a:lnTo>
                  <a:lnTo>
                    <a:pt x="0" y="914"/>
                  </a:lnTo>
                  <a:lnTo>
                    <a:pt x="0" y="914"/>
                  </a:lnTo>
                  <a:lnTo>
                    <a:pt x="0" y="916"/>
                  </a:lnTo>
                  <a:lnTo>
                    <a:pt x="0" y="916"/>
                  </a:lnTo>
                  <a:lnTo>
                    <a:pt x="0" y="919"/>
                  </a:lnTo>
                  <a:lnTo>
                    <a:pt x="2" y="921"/>
                  </a:lnTo>
                  <a:lnTo>
                    <a:pt x="2" y="921"/>
                  </a:lnTo>
                  <a:lnTo>
                    <a:pt x="0" y="916"/>
                  </a:lnTo>
                  <a:lnTo>
                    <a:pt x="2" y="914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4" y="900"/>
                  </a:lnTo>
                  <a:lnTo>
                    <a:pt x="7" y="895"/>
                  </a:lnTo>
                  <a:lnTo>
                    <a:pt x="7" y="890"/>
                  </a:lnTo>
                  <a:lnTo>
                    <a:pt x="7" y="890"/>
                  </a:lnTo>
                  <a:lnTo>
                    <a:pt x="16" y="890"/>
                  </a:lnTo>
                  <a:lnTo>
                    <a:pt x="21" y="890"/>
                  </a:lnTo>
                  <a:lnTo>
                    <a:pt x="44" y="890"/>
                  </a:lnTo>
                  <a:lnTo>
                    <a:pt x="59" y="890"/>
                  </a:lnTo>
                  <a:lnTo>
                    <a:pt x="75" y="890"/>
                  </a:lnTo>
                  <a:lnTo>
                    <a:pt x="94" y="890"/>
                  </a:lnTo>
                  <a:lnTo>
                    <a:pt x="111" y="890"/>
                  </a:lnTo>
                  <a:lnTo>
                    <a:pt x="130" y="890"/>
                  </a:lnTo>
                  <a:lnTo>
                    <a:pt x="149" y="890"/>
                  </a:lnTo>
                  <a:lnTo>
                    <a:pt x="165" y="890"/>
                  </a:lnTo>
                  <a:lnTo>
                    <a:pt x="179" y="890"/>
                  </a:lnTo>
                  <a:lnTo>
                    <a:pt x="191" y="890"/>
                  </a:lnTo>
                  <a:lnTo>
                    <a:pt x="217" y="890"/>
                  </a:lnTo>
                  <a:lnTo>
                    <a:pt x="217" y="881"/>
                  </a:lnTo>
                  <a:lnTo>
                    <a:pt x="217" y="876"/>
                  </a:lnTo>
                  <a:lnTo>
                    <a:pt x="215" y="852"/>
                  </a:lnTo>
                  <a:lnTo>
                    <a:pt x="215" y="838"/>
                  </a:lnTo>
                  <a:lnTo>
                    <a:pt x="215" y="824"/>
                  </a:lnTo>
                  <a:lnTo>
                    <a:pt x="212" y="819"/>
                  </a:lnTo>
                  <a:lnTo>
                    <a:pt x="210" y="812"/>
                  </a:lnTo>
                  <a:lnTo>
                    <a:pt x="210" y="808"/>
                  </a:lnTo>
                  <a:lnTo>
                    <a:pt x="210" y="805"/>
                  </a:lnTo>
                  <a:lnTo>
                    <a:pt x="212" y="800"/>
                  </a:lnTo>
                  <a:lnTo>
                    <a:pt x="217" y="793"/>
                  </a:lnTo>
                  <a:lnTo>
                    <a:pt x="217" y="793"/>
                  </a:lnTo>
                  <a:lnTo>
                    <a:pt x="217" y="793"/>
                  </a:lnTo>
                  <a:lnTo>
                    <a:pt x="224" y="789"/>
                  </a:lnTo>
                  <a:lnTo>
                    <a:pt x="229" y="784"/>
                  </a:lnTo>
                  <a:lnTo>
                    <a:pt x="236" y="781"/>
                  </a:lnTo>
                  <a:lnTo>
                    <a:pt x="238" y="779"/>
                  </a:lnTo>
                  <a:lnTo>
                    <a:pt x="243" y="777"/>
                  </a:lnTo>
                  <a:lnTo>
                    <a:pt x="250" y="777"/>
                  </a:lnTo>
                  <a:lnTo>
                    <a:pt x="253" y="774"/>
                  </a:lnTo>
                  <a:lnTo>
                    <a:pt x="265" y="770"/>
                  </a:lnTo>
                  <a:lnTo>
                    <a:pt x="272" y="767"/>
                  </a:lnTo>
                  <a:lnTo>
                    <a:pt x="272" y="767"/>
                  </a:lnTo>
                  <a:lnTo>
                    <a:pt x="272" y="765"/>
                  </a:lnTo>
                  <a:lnTo>
                    <a:pt x="272" y="618"/>
                  </a:lnTo>
                  <a:lnTo>
                    <a:pt x="276" y="618"/>
                  </a:lnTo>
                  <a:lnTo>
                    <a:pt x="437" y="618"/>
                  </a:lnTo>
                  <a:lnTo>
                    <a:pt x="444" y="618"/>
                  </a:lnTo>
                  <a:lnTo>
                    <a:pt x="449" y="618"/>
                  </a:lnTo>
                  <a:lnTo>
                    <a:pt x="449" y="618"/>
                  </a:lnTo>
                  <a:lnTo>
                    <a:pt x="449" y="618"/>
                  </a:lnTo>
                  <a:lnTo>
                    <a:pt x="449" y="616"/>
                  </a:lnTo>
                  <a:lnTo>
                    <a:pt x="449" y="613"/>
                  </a:lnTo>
                  <a:lnTo>
                    <a:pt x="449" y="611"/>
                  </a:lnTo>
                  <a:lnTo>
                    <a:pt x="449" y="609"/>
                  </a:lnTo>
                  <a:lnTo>
                    <a:pt x="449" y="604"/>
                  </a:lnTo>
                  <a:lnTo>
                    <a:pt x="449" y="599"/>
                  </a:lnTo>
                  <a:lnTo>
                    <a:pt x="449" y="592"/>
                  </a:lnTo>
                  <a:lnTo>
                    <a:pt x="449" y="585"/>
                  </a:lnTo>
                  <a:lnTo>
                    <a:pt x="449" y="571"/>
                  </a:lnTo>
                  <a:lnTo>
                    <a:pt x="449" y="566"/>
                  </a:lnTo>
                  <a:lnTo>
                    <a:pt x="449" y="559"/>
                  </a:lnTo>
                  <a:lnTo>
                    <a:pt x="449" y="554"/>
                  </a:lnTo>
                  <a:lnTo>
                    <a:pt x="449" y="550"/>
                  </a:lnTo>
                  <a:lnTo>
                    <a:pt x="449" y="542"/>
                  </a:lnTo>
                  <a:lnTo>
                    <a:pt x="449" y="542"/>
                  </a:lnTo>
                  <a:lnTo>
                    <a:pt x="449" y="460"/>
                  </a:lnTo>
                  <a:lnTo>
                    <a:pt x="449" y="457"/>
                  </a:lnTo>
                  <a:lnTo>
                    <a:pt x="451" y="457"/>
                  </a:lnTo>
                  <a:lnTo>
                    <a:pt x="451" y="455"/>
                  </a:lnTo>
                  <a:lnTo>
                    <a:pt x="459" y="453"/>
                  </a:lnTo>
                  <a:lnTo>
                    <a:pt x="461" y="450"/>
                  </a:lnTo>
                  <a:lnTo>
                    <a:pt x="463" y="448"/>
                  </a:lnTo>
                  <a:lnTo>
                    <a:pt x="463" y="448"/>
                  </a:lnTo>
                  <a:lnTo>
                    <a:pt x="466" y="445"/>
                  </a:lnTo>
                  <a:lnTo>
                    <a:pt x="466" y="443"/>
                  </a:lnTo>
                  <a:lnTo>
                    <a:pt x="468" y="443"/>
                  </a:lnTo>
                  <a:lnTo>
                    <a:pt x="470" y="443"/>
                  </a:lnTo>
                  <a:lnTo>
                    <a:pt x="473" y="438"/>
                  </a:lnTo>
                  <a:lnTo>
                    <a:pt x="477" y="436"/>
                  </a:lnTo>
                  <a:lnTo>
                    <a:pt x="482" y="434"/>
                  </a:lnTo>
                  <a:lnTo>
                    <a:pt x="485" y="434"/>
                  </a:lnTo>
                  <a:lnTo>
                    <a:pt x="489" y="429"/>
                  </a:lnTo>
                  <a:lnTo>
                    <a:pt x="494" y="424"/>
                  </a:lnTo>
                  <a:lnTo>
                    <a:pt x="499" y="422"/>
                  </a:lnTo>
                  <a:lnTo>
                    <a:pt x="501" y="419"/>
                  </a:lnTo>
                  <a:lnTo>
                    <a:pt x="501" y="419"/>
                  </a:lnTo>
                  <a:lnTo>
                    <a:pt x="506" y="415"/>
                  </a:lnTo>
                  <a:lnTo>
                    <a:pt x="506" y="415"/>
                  </a:lnTo>
                  <a:lnTo>
                    <a:pt x="508" y="415"/>
                  </a:lnTo>
                  <a:lnTo>
                    <a:pt x="511" y="415"/>
                  </a:lnTo>
                  <a:lnTo>
                    <a:pt x="513" y="415"/>
                  </a:lnTo>
                  <a:lnTo>
                    <a:pt x="513" y="415"/>
                  </a:lnTo>
                  <a:lnTo>
                    <a:pt x="515" y="415"/>
                  </a:lnTo>
                  <a:lnTo>
                    <a:pt x="520" y="415"/>
                  </a:lnTo>
                  <a:lnTo>
                    <a:pt x="525" y="410"/>
                  </a:lnTo>
                  <a:lnTo>
                    <a:pt x="532" y="408"/>
                  </a:lnTo>
                  <a:lnTo>
                    <a:pt x="537" y="408"/>
                  </a:lnTo>
                  <a:lnTo>
                    <a:pt x="541" y="408"/>
                  </a:lnTo>
                  <a:lnTo>
                    <a:pt x="551" y="412"/>
                  </a:lnTo>
                  <a:lnTo>
                    <a:pt x="556" y="408"/>
                  </a:lnTo>
                  <a:lnTo>
                    <a:pt x="563" y="405"/>
                  </a:lnTo>
                  <a:lnTo>
                    <a:pt x="572" y="405"/>
                  </a:lnTo>
                  <a:lnTo>
                    <a:pt x="579" y="403"/>
                  </a:lnTo>
                  <a:lnTo>
                    <a:pt x="593" y="403"/>
                  </a:lnTo>
                  <a:lnTo>
                    <a:pt x="601" y="403"/>
                  </a:lnTo>
                  <a:lnTo>
                    <a:pt x="605" y="400"/>
                  </a:lnTo>
                  <a:lnTo>
                    <a:pt x="608" y="408"/>
                  </a:lnTo>
                  <a:lnTo>
                    <a:pt x="612" y="408"/>
                  </a:lnTo>
                  <a:lnTo>
                    <a:pt x="617" y="408"/>
                  </a:lnTo>
                  <a:lnTo>
                    <a:pt x="624" y="400"/>
                  </a:lnTo>
                  <a:lnTo>
                    <a:pt x="629" y="391"/>
                  </a:lnTo>
                  <a:lnTo>
                    <a:pt x="631" y="384"/>
                  </a:lnTo>
                  <a:lnTo>
                    <a:pt x="636" y="379"/>
                  </a:lnTo>
                  <a:lnTo>
                    <a:pt x="643" y="374"/>
                  </a:lnTo>
                  <a:lnTo>
                    <a:pt x="648" y="370"/>
                  </a:lnTo>
                  <a:lnTo>
                    <a:pt x="653" y="367"/>
                  </a:lnTo>
                  <a:lnTo>
                    <a:pt x="660" y="363"/>
                  </a:lnTo>
                  <a:lnTo>
                    <a:pt x="667" y="360"/>
                  </a:lnTo>
                  <a:lnTo>
                    <a:pt x="674" y="353"/>
                  </a:lnTo>
                  <a:lnTo>
                    <a:pt x="681" y="346"/>
                  </a:lnTo>
                  <a:lnTo>
                    <a:pt x="686" y="344"/>
                  </a:lnTo>
                  <a:lnTo>
                    <a:pt x="693" y="341"/>
                  </a:lnTo>
                  <a:lnTo>
                    <a:pt x="700" y="341"/>
                  </a:lnTo>
                  <a:lnTo>
                    <a:pt x="709" y="339"/>
                  </a:lnTo>
                  <a:lnTo>
                    <a:pt x="719" y="334"/>
                  </a:lnTo>
                  <a:lnTo>
                    <a:pt x="719" y="329"/>
                  </a:lnTo>
                  <a:lnTo>
                    <a:pt x="719" y="325"/>
                  </a:lnTo>
                  <a:lnTo>
                    <a:pt x="721" y="322"/>
                  </a:lnTo>
                  <a:lnTo>
                    <a:pt x="724" y="318"/>
                  </a:lnTo>
                  <a:lnTo>
                    <a:pt x="721" y="313"/>
                  </a:lnTo>
                  <a:lnTo>
                    <a:pt x="721" y="313"/>
                  </a:lnTo>
                  <a:lnTo>
                    <a:pt x="721" y="311"/>
                  </a:lnTo>
                  <a:lnTo>
                    <a:pt x="721" y="311"/>
                  </a:lnTo>
                  <a:lnTo>
                    <a:pt x="719" y="311"/>
                  </a:lnTo>
                  <a:lnTo>
                    <a:pt x="716" y="308"/>
                  </a:lnTo>
                  <a:lnTo>
                    <a:pt x="716" y="308"/>
                  </a:lnTo>
                  <a:lnTo>
                    <a:pt x="714" y="306"/>
                  </a:lnTo>
                  <a:lnTo>
                    <a:pt x="714" y="306"/>
                  </a:lnTo>
                  <a:lnTo>
                    <a:pt x="714" y="303"/>
                  </a:lnTo>
                  <a:lnTo>
                    <a:pt x="712" y="306"/>
                  </a:lnTo>
                  <a:lnTo>
                    <a:pt x="712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6"/>
                  </a:lnTo>
                  <a:lnTo>
                    <a:pt x="709" y="303"/>
                  </a:lnTo>
                  <a:lnTo>
                    <a:pt x="709" y="301"/>
                  </a:lnTo>
                  <a:lnTo>
                    <a:pt x="709" y="301"/>
                  </a:lnTo>
                  <a:lnTo>
                    <a:pt x="709" y="296"/>
                  </a:lnTo>
                  <a:lnTo>
                    <a:pt x="709" y="294"/>
                  </a:lnTo>
                  <a:lnTo>
                    <a:pt x="712" y="294"/>
                  </a:lnTo>
                  <a:lnTo>
                    <a:pt x="714" y="292"/>
                  </a:lnTo>
                  <a:lnTo>
                    <a:pt x="716" y="292"/>
                  </a:lnTo>
                  <a:lnTo>
                    <a:pt x="719" y="275"/>
                  </a:lnTo>
                  <a:lnTo>
                    <a:pt x="721" y="273"/>
                  </a:lnTo>
                  <a:lnTo>
                    <a:pt x="724" y="275"/>
                  </a:lnTo>
                  <a:lnTo>
                    <a:pt x="726" y="273"/>
                  </a:lnTo>
                  <a:lnTo>
                    <a:pt x="742" y="270"/>
                  </a:lnTo>
                  <a:lnTo>
                    <a:pt x="754" y="268"/>
                  </a:lnTo>
                  <a:lnTo>
                    <a:pt x="764" y="266"/>
                  </a:lnTo>
                  <a:lnTo>
                    <a:pt x="761" y="261"/>
                  </a:lnTo>
                  <a:lnTo>
                    <a:pt x="757" y="251"/>
                  </a:lnTo>
                  <a:lnTo>
                    <a:pt x="759" y="249"/>
                  </a:lnTo>
                  <a:lnTo>
                    <a:pt x="771" y="247"/>
                  </a:lnTo>
                  <a:lnTo>
                    <a:pt x="780" y="244"/>
                  </a:lnTo>
                  <a:lnTo>
                    <a:pt x="787" y="244"/>
                  </a:lnTo>
                  <a:lnTo>
                    <a:pt x="790" y="247"/>
                  </a:lnTo>
                  <a:lnTo>
                    <a:pt x="795" y="247"/>
                  </a:lnTo>
                  <a:lnTo>
                    <a:pt x="799" y="247"/>
                  </a:lnTo>
                  <a:lnTo>
                    <a:pt x="802" y="247"/>
                  </a:lnTo>
                  <a:lnTo>
                    <a:pt x="806" y="247"/>
                  </a:lnTo>
                  <a:lnTo>
                    <a:pt x="811" y="247"/>
                  </a:lnTo>
                  <a:lnTo>
                    <a:pt x="816" y="247"/>
                  </a:lnTo>
                  <a:lnTo>
                    <a:pt x="821" y="247"/>
                  </a:lnTo>
                  <a:lnTo>
                    <a:pt x="825" y="247"/>
                  </a:lnTo>
                  <a:lnTo>
                    <a:pt x="830" y="247"/>
                  </a:lnTo>
                  <a:lnTo>
                    <a:pt x="832" y="247"/>
                  </a:lnTo>
                  <a:lnTo>
                    <a:pt x="837" y="247"/>
                  </a:lnTo>
                  <a:lnTo>
                    <a:pt x="839" y="247"/>
                  </a:lnTo>
                  <a:lnTo>
                    <a:pt x="842" y="249"/>
                  </a:lnTo>
                  <a:lnTo>
                    <a:pt x="842" y="249"/>
                  </a:lnTo>
                  <a:lnTo>
                    <a:pt x="844" y="249"/>
                  </a:lnTo>
                  <a:lnTo>
                    <a:pt x="847" y="249"/>
                  </a:lnTo>
                  <a:lnTo>
                    <a:pt x="849" y="247"/>
                  </a:lnTo>
                  <a:lnTo>
                    <a:pt x="851" y="244"/>
                  </a:lnTo>
                  <a:lnTo>
                    <a:pt x="849" y="244"/>
                  </a:lnTo>
                  <a:lnTo>
                    <a:pt x="849" y="244"/>
                  </a:lnTo>
                  <a:lnTo>
                    <a:pt x="849" y="242"/>
                  </a:lnTo>
                  <a:lnTo>
                    <a:pt x="847" y="242"/>
                  </a:lnTo>
                  <a:lnTo>
                    <a:pt x="844" y="244"/>
                  </a:lnTo>
                  <a:lnTo>
                    <a:pt x="844" y="244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4" y="242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40"/>
                  </a:lnTo>
                  <a:lnTo>
                    <a:pt x="847" y="232"/>
                  </a:lnTo>
                  <a:lnTo>
                    <a:pt x="847" y="230"/>
                  </a:lnTo>
                  <a:lnTo>
                    <a:pt x="849" y="230"/>
                  </a:lnTo>
                  <a:lnTo>
                    <a:pt x="849" y="228"/>
                  </a:lnTo>
                  <a:lnTo>
                    <a:pt x="849" y="228"/>
                  </a:lnTo>
                  <a:lnTo>
                    <a:pt x="851" y="228"/>
                  </a:lnTo>
                  <a:lnTo>
                    <a:pt x="854" y="228"/>
                  </a:lnTo>
                  <a:lnTo>
                    <a:pt x="856" y="225"/>
                  </a:lnTo>
                  <a:lnTo>
                    <a:pt x="858" y="223"/>
                  </a:lnTo>
                  <a:lnTo>
                    <a:pt x="858" y="221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7" name="Google Shape;1187;p58"/>
            <p:cNvSpPr/>
            <p:nvPr/>
          </p:nvSpPr>
          <p:spPr>
            <a:xfrm>
              <a:off x="5959111" y="1380654"/>
              <a:ext cx="571791" cy="511937"/>
            </a:xfrm>
            <a:custGeom>
              <a:rect b="b" l="l" r="r" t="t"/>
              <a:pathLst>
                <a:path extrusionOk="0" h="402" w="449">
                  <a:moveTo>
                    <a:pt x="447" y="0"/>
                  </a:moveTo>
                  <a:lnTo>
                    <a:pt x="449" y="0"/>
                  </a:lnTo>
                  <a:lnTo>
                    <a:pt x="449" y="7"/>
                  </a:lnTo>
                  <a:lnTo>
                    <a:pt x="449" y="12"/>
                  </a:lnTo>
                  <a:lnTo>
                    <a:pt x="449" y="16"/>
                  </a:lnTo>
                  <a:lnTo>
                    <a:pt x="449" y="23"/>
                  </a:lnTo>
                  <a:lnTo>
                    <a:pt x="449" y="23"/>
                  </a:lnTo>
                  <a:lnTo>
                    <a:pt x="449" y="26"/>
                  </a:lnTo>
                  <a:lnTo>
                    <a:pt x="449" y="31"/>
                  </a:lnTo>
                  <a:lnTo>
                    <a:pt x="449" y="35"/>
                  </a:lnTo>
                  <a:lnTo>
                    <a:pt x="449" y="40"/>
                  </a:lnTo>
                  <a:lnTo>
                    <a:pt x="449" y="47"/>
                  </a:lnTo>
                  <a:lnTo>
                    <a:pt x="449" y="52"/>
                  </a:lnTo>
                  <a:lnTo>
                    <a:pt x="449" y="59"/>
                  </a:lnTo>
                  <a:lnTo>
                    <a:pt x="449" y="66"/>
                  </a:lnTo>
                  <a:lnTo>
                    <a:pt x="449" y="73"/>
                  </a:lnTo>
                  <a:lnTo>
                    <a:pt x="449" y="80"/>
                  </a:lnTo>
                  <a:lnTo>
                    <a:pt x="449" y="85"/>
                  </a:lnTo>
                  <a:lnTo>
                    <a:pt x="449" y="90"/>
                  </a:lnTo>
                  <a:lnTo>
                    <a:pt x="449" y="92"/>
                  </a:lnTo>
                  <a:lnTo>
                    <a:pt x="449" y="94"/>
                  </a:lnTo>
                  <a:lnTo>
                    <a:pt x="449" y="97"/>
                  </a:lnTo>
                  <a:lnTo>
                    <a:pt x="449" y="99"/>
                  </a:lnTo>
                  <a:lnTo>
                    <a:pt x="449" y="99"/>
                  </a:lnTo>
                  <a:lnTo>
                    <a:pt x="449" y="99"/>
                  </a:lnTo>
                  <a:lnTo>
                    <a:pt x="444" y="99"/>
                  </a:lnTo>
                  <a:lnTo>
                    <a:pt x="437" y="99"/>
                  </a:lnTo>
                  <a:lnTo>
                    <a:pt x="433" y="99"/>
                  </a:lnTo>
                  <a:lnTo>
                    <a:pt x="428" y="99"/>
                  </a:lnTo>
                  <a:lnTo>
                    <a:pt x="423" y="99"/>
                  </a:lnTo>
                  <a:lnTo>
                    <a:pt x="416" y="99"/>
                  </a:lnTo>
                  <a:lnTo>
                    <a:pt x="411" y="99"/>
                  </a:lnTo>
                  <a:lnTo>
                    <a:pt x="406" y="99"/>
                  </a:lnTo>
                  <a:lnTo>
                    <a:pt x="402" y="99"/>
                  </a:lnTo>
                  <a:lnTo>
                    <a:pt x="395" y="99"/>
                  </a:lnTo>
                  <a:lnTo>
                    <a:pt x="390" y="99"/>
                  </a:lnTo>
                  <a:lnTo>
                    <a:pt x="385" y="99"/>
                  </a:lnTo>
                  <a:lnTo>
                    <a:pt x="378" y="99"/>
                  </a:lnTo>
                  <a:lnTo>
                    <a:pt x="373" y="99"/>
                  </a:lnTo>
                  <a:lnTo>
                    <a:pt x="369" y="99"/>
                  </a:lnTo>
                  <a:lnTo>
                    <a:pt x="364" y="99"/>
                  </a:lnTo>
                  <a:lnTo>
                    <a:pt x="357" y="99"/>
                  </a:lnTo>
                  <a:lnTo>
                    <a:pt x="352" y="99"/>
                  </a:lnTo>
                  <a:lnTo>
                    <a:pt x="347" y="99"/>
                  </a:lnTo>
                  <a:lnTo>
                    <a:pt x="343" y="99"/>
                  </a:lnTo>
                  <a:lnTo>
                    <a:pt x="336" y="99"/>
                  </a:lnTo>
                  <a:lnTo>
                    <a:pt x="331" y="99"/>
                  </a:lnTo>
                  <a:lnTo>
                    <a:pt x="326" y="99"/>
                  </a:lnTo>
                  <a:lnTo>
                    <a:pt x="319" y="99"/>
                  </a:lnTo>
                  <a:lnTo>
                    <a:pt x="314" y="99"/>
                  </a:lnTo>
                  <a:lnTo>
                    <a:pt x="309" y="99"/>
                  </a:lnTo>
                  <a:lnTo>
                    <a:pt x="305" y="99"/>
                  </a:lnTo>
                  <a:lnTo>
                    <a:pt x="298" y="99"/>
                  </a:lnTo>
                  <a:lnTo>
                    <a:pt x="293" y="99"/>
                  </a:lnTo>
                  <a:lnTo>
                    <a:pt x="288" y="99"/>
                  </a:lnTo>
                  <a:lnTo>
                    <a:pt x="281" y="99"/>
                  </a:lnTo>
                  <a:lnTo>
                    <a:pt x="276" y="99"/>
                  </a:lnTo>
                  <a:lnTo>
                    <a:pt x="272" y="99"/>
                  </a:lnTo>
                  <a:lnTo>
                    <a:pt x="272" y="104"/>
                  </a:lnTo>
                  <a:lnTo>
                    <a:pt x="272" y="109"/>
                  </a:lnTo>
                  <a:lnTo>
                    <a:pt x="272" y="113"/>
                  </a:lnTo>
                  <a:lnTo>
                    <a:pt x="272" y="118"/>
                  </a:lnTo>
                  <a:lnTo>
                    <a:pt x="272" y="123"/>
                  </a:lnTo>
                  <a:lnTo>
                    <a:pt x="272" y="128"/>
                  </a:lnTo>
                  <a:lnTo>
                    <a:pt x="272" y="130"/>
                  </a:lnTo>
                  <a:lnTo>
                    <a:pt x="272" y="135"/>
                  </a:lnTo>
                  <a:lnTo>
                    <a:pt x="272" y="139"/>
                  </a:lnTo>
                  <a:lnTo>
                    <a:pt x="272" y="144"/>
                  </a:lnTo>
                  <a:lnTo>
                    <a:pt x="272" y="149"/>
                  </a:lnTo>
                  <a:lnTo>
                    <a:pt x="272" y="154"/>
                  </a:lnTo>
                  <a:lnTo>
                    <a:pt x="272" y="158"/>
                  </a:lnTo>
                  <a:lnTo>
                    <a:pt x="272" y="163"/>
                  </a:lnTo>
                  <a:lnTo>
                    <a:pt x="272" y="168"/>
                  </a:lnTo>
                  <a:lnTo>
                    <a:pt x="272" y="170"/>
                  </a:lnTo>
                  <a:lnTo>
                    <a:pt x="272" y="175"/>
                  </a:lnTo>
                  <a:lnTo>
                    <a:pt x="272" y="180"/>
                  </a:lnTo>
                  <a:lnTo>
                    <a:pt x="272" y="184"/>
                  </a:lnTo>
                  <a:lnTo>
                    <a:pt x="272" y="189"/>
                  </a:lnTo>
                  <a:lnTo>
                    <a:pt x="272" y="194"/>
                  </a:lnTo>
                  <a:lnTo>
                    <a:pt x="272" y="199"/>
                  </a:lnTo>
                  <a:lnTo>
                    <a:pt x="272" y="201"/>
                  </a:lnTo>
                  <a:lnTo>
                    <a:pt x="272" y="206"/>
                  </a:lnTo>
                  <a:lnTo>
                    <a:pt x="272" y="210"/>
                  </a:lnTo>
                  <a:lnTo>
                    <a:pt x="272" y="215"/>
                  </a:lnTo>
                  <a:lnTo>
                    <a:pt x="272" y="220"/>
                  </a:lnTo>
                  <a:lnTo>
                    <a:pt x="272" y="225"/>
                  </a:lnTo>
                  <a:lnTo>
                    <a:pt x="272" y="229"/>
                  </a:lnTo>
                  <a:lnTo>
                    <a:pt x="272" y="232"/>
                  </a:lnTo>
                  <a:lnTo>
                    <a:pt x="272" y="236"/>
                  </a:lnTo>
                  <a:lnTo>
                    <a:pt x="272" y="241"/>
                  </a:lnTo>
                  <a:lnTo>
                    <a:pt x="272" y="246"/>
                  </a:lnTo>
                  <a:lnTo>
                    <a:pt x="272" y="248"/>
                  </a:lnTo>
                  <a:lnTo>
                    <a:pt x="272" y="248"/>
                  </a:lnTo>
                  <a:lnTo>
                    <a:pt x="265" y="251"/>
                  </a:lnTo>
                  <a:lnTo>
                    <a:pt x="253" y="255"/>
                  </a:lnTo>
                  <a:lnTo>
                    <a:pt x="250" y="258"/>
                  </a:lnTo>
                  <a:lnTo>
                    <a:pt x="243" y="258"/>
                  </a:lnTo>
                  <a:lnTo>
                    <a:pt x="238" y="260"/>
                  </a:lnTo>
                  <a:lnTo>
                    <a:pt x="236" y="262"/>
                  </a:lnTo>
                  <a:lnTo>
                    <a:pt x="229" y="265"/>
                  </a:lnTo>
                  <a:lnTo>
                    <a:pt x="224" y="270"/>
                  </a:lnTo>
                  <a:lnTo>
                    <a:pt x="217" y="274"/>
                  </a:lnTo>
                  <a:lnTo>
                    <a:pt x="217" y="274"/>
                  </a:lnTo>
                  <a:lnTo>
                    <a:pt x="217" y="274"/>
                  </a:lnTo>
                  <a:lnTo>
                    <a:pt x="212" y="281"/>
                  </a:lnTo>
                  <a:lnTo>
                    <a:pt x="210" y="286"/>
                  </a:lnTo>
                  <a:lnTo>
                    <a:pt x="210" y="289"/>
                  </a:lnTo>
                  <a:lnTo>
                    <a:pt x="210" y="293"/>
                  </a:lnTo>
                  <a:lnTo>
                    <a:pt x="212" y="300"/>
                  </a:lnTo>
                  <a:lnTo>
                    <a:pt x="215" y="305"/>
                  </a:lnTo>
                  <a:lnTo>
                    <a:pt x="215" y="319"/>
                  </a:lnTo>
                  <a:lnTo>
                    <a:pt x="215" y="333"/>
                  </a:lnTo>
                  <a:lnTo>
                    <a:pt x="217" y="357"/>
                  </a:lnTo>
                  <a:lnTo>
                    <a:pt x="217" y="362"/>
                  </a:lnTo>
                  <a:lnTo>
                    <a:pt x="217" y="371"/>
                  </a:lnTo>
                  <a:lnTo>
                    <a:pt x="210" y="371"/>
                  </a:lnTo>
                  <a:lnTo>
                    <a:pt x="208" y="371"/>
                  </a:lnTo>
                  <a:lnTo>
                    <a:pt x="201" y="371"/>
                  </a:lnTo>
                  <a:lnTo>
                    <a:pt x="191" y="371"/>
                  </a:lnTo>
                  <a:lnTo>
                    <a:pt x="179" y="371"/>
                  </a:lnTo>
                  <a:lnTo>
                    <a:pt x="165" y="371"/>
                  </a:lnTo>
                  <a:lnTo>
                    <a:pt x="149" y="371"/>
                  </a:lnTo>
                  <a:lnTo>
                    <a:pt x="149" y="371"/>
                  </a:lnTo>
                  <a:lnTo>
                    <a:pt x="130" y="371"/>
                  </a:lnTo>
                  <a:lnTo>
                    <a:pt x="111" y="371"/>
                  </a:lnTo>
                  <a:lnTo>
                    <a:pt x="94" y="371"/>
                  </a:lnTo>
                  <a:lnTo>
                    <a:pt x="75" y="371"/>
                  </a:lnTo>
                  <a:lnTo>
                    <a:pt x="59" y="371"/>
                  </a:lnTo>
                  <a:lnTo>
                    <a:pt x="44" y="371"/>
                  </a:lnTo>
                  <a:lnTo>
                    <a:pt x="33" y="371"/>
                  </a:lnTo>
                  <a:lnTo>
                    <a:pt x="21" y="371"/>
                  </a:lnTo>
                  <a:lnTo>
                    <a:pt x="16" y="371"/>
                  </a:lnTo>
                  <a:lnTo>
                    <a:pt x="14" y="371"/>
                  </a:lnTo>
                  <a:lnTo>
                    <a:pt x="7" y="371"/>
                  </a:lnTo>
                  <a:lnTo>
                    <a:pt x="7" y="371"/>
                  </a:lnTo>
                  <a:lnTo>
                    <a:pt x="7" y="376"/>
                  </a:lnTo>
                  <a:lnTo>
                    <a:pt x="4" y="381"/>
                  </a:lnTo>
                  <a:lnTo>
                    <a:pt x="2" y="388"/>
                  </a:lnTo>
                  <a:lnTo>
                    <a:pt x="2" y="390"/>
                  </a:lnTo>
                  <a:lnTo>
                    <a:pt x="2" y="395"/>
                  </a:lnTo>
                  <a:lnTo>
                    <a:pt x="0" y="397"/>
                  </a:lnTo>
                  <a:lnTo>
                    <a:pt x="2" y="402"/>
                  </a:lnTo>
                  <a:lnTo>
                    <a:pt x="2" y="402"/>
                  </a:lnTo>
                  <a:lnTo>
                    <a:pt x="0" y="400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2" y="388"/>
                  </a:lnTo>
                  <a:lnTo>
                    <a:pt x="4" y="371"/>
                  </a:lnTo>
                  <a:lnTo>
                    <a:pt x="4" y="369"/>
                  </a:lnTo>
                  <a:lnTo>
                    <a:pt x="4" y="369"/>
                  </a:lnTo>
                  <a:lnTo>
                    <a:pt x="4" y="367"/>
                  </a:lnTo>
                  <a:lnTo>
                    <a:pt x="7" y="364"/>
                  </a:lnTo>
                  <a:lnTo>
                    <a:pt x="18" y="362"/>
                  </a:lnTo>
                  <a:lnTo>
                    <a:pt x="28" y="362"/>
                  </a:lnTo>
                  <a:lnTo>
                    <a:pt x="49" y="362"/>
                  </a:lnTo>
                  <a:lnTo>
                    <a:pt x="56" y="362"/>
                  </a:lnTo>
                  <a:lnTo>
                    <a:pt x="63" y="362"/>
                  </a:lnTo>
                  <a:lnTo>
                    <a:pt x="73" y="362"/>
                  </a:lnTo>
                  <a:lnTo>
                    <a:pt x="80" y="362"/>
                  </a:lnTo>
                  <a:lnTo>
                    <a:pt x="87" y="364"/>
                  </a:lnTo>
                  <a:lnTo>
                    <a:pt x="97" y="364"/>
                  </a:lnTo>
                  <a:lnTo>
                    <a:pt x="104" y="364"/>
                  </a:lnTo>
                  <a:lnTo>
                    <a:pt x="113" y="364"/>
                  </a:lnTo>
                  <a:lnTo>
                    <a:pt x="120" y="364"/>
                  </a:lnTo>
                  <a:lnTo>
                    <a:pt x="125" y="362"/>
                  </a:lnTo>
                  <a:lnTo>
                    <a:pt x="130" y="355"/>
                  </a:lnTo>
                  <a:lnTo>
                    <a:pt x="132" y="350"/>
                  </a:lnTo>
                  <a:lnTo>
                    <a:pt x="132" y="348"/>
                  </a:lnTo>
                  <a:lnTo>
                    <a:pt x="132" y="343"/>
                  </a:lnTo>
                  <a:lnTo>
                    <a:pt x="132" y="341"/>
                  </a:lnTo>
                  <a:lnTo>
                    <a:pt x="134" y="338"/>
                  </a:lnTo>
                  <a:lnTo>
                    <a:pt x="137" y="333"/>
                  </a:lnTo>
                  <a:lnTo>
                    <a:pt x="141" y="331"/>
                  </a:lnTo>
                  <a:lnTo>
                    <a:pt x="141" y="329"/>
                  </a:lnTo>
                  <a:lnTo>
                    <a:pt x="144" y="326"/>
                  </a:lnTo>
                  <a:lnTo>
                    <a:pt x="149" y="322"/>
                  </a:lnTo>
                  <a:lnTo>
                    <a:pt x="151" y="319"/>
                  </a:lnTo>
                  <a:lnTo>
                    <a:pt x="153" y="315"/>
                  </a:lnTo>
                  <a:lnTo>
                    <a:pt x="153" y="312"/>
                  </a:lnTo>
                  <a:lnTo>
                    <a:pt x="156" y="307"/>
                  </a:lnTo>
                  <a:lnTo>
                    <a:pt x="156" y="298"/>
                  </a:lnTo>
                  <a:lnTo>
                    <a:pt x="156" y="289"/>
                  </a:lnTo>
                  <a:lnTo>
                    <a:pt x="158" y="281"/>
                  </a:lnTo>
                  <a:lnTo>
                    <a:pt x="158" y="277"/>
                  </a:lnTo>
                  <a:lnTo>
                    <a:pt x="160" y="270"/>
                  </a:lnTo>
                  <a:lnTo>
                    <a:pt x="163" y="255"/>
                  </a:lnTo>
                  <a:lnTo>
                    <a:pt x="165" y="251"/>
                  </a:lnTo>
                  <a:lnTo>
                    <a:pt x="168" y="246"/>
                  </a:lnTo>
                  <a:lnTo>
                    <a:pt x="170" y="239"/>
                  </a:lnTo>
                  <a:lnTo>
                    <a:pt x="172" y="234"/>
                  </a:lnTo>
                  <a:lnTo>
                    <a:pt x="175" y="232"/>
                  </a:lnTo>
                  <a:lnTo>
                    <a:pt x="177" y="229"/>
                  </a:lnTo>
                  <a:lnTo>
                    <a:pt x="184" y="227"/>
                  </a:lnTo>
                  <a:lnTo>
                    <a:pt x="189" y="225"/>
                  </a:lnTo>
                  <a:lnTo>
                    <a:pt x="194" y="222"/>
                  </a:lnTo>
                  <a:lnTo>
                    <a:pt x="198" y="220"/>
                  </a:lnTo>
                  <a:lnTo>
                    <a:pt x="203" y="218"/>
                  </a:lnTo>
                  <a:lnTo>
                    <a:pt x="203" y="215"/>
                  </a:lnTo>
                  <a:lnTo>
                    <a:pt x="205" y="213"/>
                  </a:lnTo>
                  <a:lnTo>
                    <a:pt x="210" y="203"/>
                  </a:lnTo>
                  <a:lnTo>
                    <a:pt x="212" y="199"/>
                  </a:lnTo>
                  <a:lnTo>
                    <a:pt x="215" y="194"/>
                  </a:lnTo>
                  <a:lnTo>
                    <a:pt x="220" y="189"/>
                  </a:lnTo>
                  <a:lnTo>
                    <a:pt x="222" y="189"/>
                  </a:lnTo>
                  <a:lnTo>
                    <a:pt x="224" y="187"/>
                  </a:lnTo>
                  <a:lnTo>
                    <a:pt x="229" y="184"/>
                  </a:lnTo>
                  <a:lnTo>
                    <a:pt x="234" y="180"/>
                  </a:lnTo>
                  <a:lnTo>
                    <a:pt x="238" y="177"/>
                  </a:lnTo>
                  <a:lnTo>
                    <a:pt x="243" y="175"/>
                  </a:lnTo>
                  <a:lnTo>
                    <a:pt x="246" y="173"/>
                  </a:lnTo>
                  <a:lnTo>
                    <a:pt x="250" y="168"/>
                  </a:lnTo>
                  <a:lnTo>
                    <a:pt x="250" y="165"/>
                  </a:lnTo>
                  <a:lnTo>
                    <a:pt x="253" y="161"/>
                  </a:lnTo>
                  <a:lnTo>
                    <a:pt x="255" y="151"/>
                  </a:lnTo>
                  <a:lnTo>
                    <a:pt x="257" y="144"/>
                  </a:lnTo>
                  <a:lnTo>
                    <a:pt x="260" y="135"/>
                  </a:lnTo>
                  <a:lnTo>
                    <a:pt x="262" y="128"/>
                  </a:lnTo>
                  <a:lnTo>
                    <a:pt x="262" y="120"/>
                  </a:lnTo>
                  <a:lnTo>
                    <a:pt x="265" y="116"/>
                  </a:lnTo>
                  <a:lnTo>
                    <a:pt x="267" y="109"/>
                  </a:lnTo>
                  <a:lnTo>
                    <a:pt x="267" y="106"/>
                  </a:lnTo>
                  <a:lnTo>
                    <a:pt x="267" y="104"/>
                  </a:lnTo>
                  <a:lnTo>
                    <a:pt x="269" y="99"/>
                  </a:lnTo>
                  <a:lnTo>
                    <a:pt x="269" y="99"/>
                  </a:lnTo>
                  <a:lnTo>
                    <a:pt x="272" y="97"/>
                  </a:lnTo>
                  <a:lnTo>
                    <a:pt x="274" y="97"/>
                  </a:lnTo>
                  <a:lnTo>
                    <a:pt x="279" y="94"/>
                  </a:lnTo>
                  <a:lnTo>
                    <a:pt x="286" y="94"/>
                  </a:lnTo>
                  <a:lnTo>
                    <a:pt x="288" y="94"/>
                  </a:lnTo>
                  <a:lnTo>
                    <a:pt x="288" y="90"/>
                  </a:lnTo>
                  <a:lnTo>
                    <a:pt x="288" y="87"/>
                  </a:lnTo>
                  <a:lnTo>
                    <a:pt x="293" y="83"/>
                  </a:lnTo>
                  <a:lnTo>
                    <a:pt x="295" y="78"/>
                  </a:lnTo>
                  <a:lnTo>
                    <a:pt x="295" y="76"/>
                  </a:lnTo>
                  <a:lnTo>
                    <a:pt x="298" y="71"/>
                  </a:lnTo>
                  <a:lnTo>
                    <a:pt x="300" y="68"/>
                  </a:lnTo>
                  <a:lnTo>
                    <a:pt x="305" y="66"/>
                  </a:lnTo>
                  <a:lnTo>
                    <a:pt x="307" y="61"/>
                  </a:lnTo>
                  <a:lnTo>
                    <a:pt x="309" y="59"/>
                  </a:lnTo>
                  <a:lnTo>
                    <a:pt x="309" y="54"/>
                  </a:lnTo>
                  <a:lnTo>
                    <a:pt x="307" y="52"/>
                  </a:lnTo>
                  <a:lnTo>
                    <a:pt x="305" y="47"/>
                  </a:lnTo>
                  <a:lnTo>
                    <a:pt x="312" y="45"/>
                  </a:lnTo>
                  <a:lnTo>
                    <a:pt x="319" y="45"/>
                  </a:lnTo>
                  <a:lnTo>
                    <a:pt x="324" y="42"/>
                  </a:lnTo>
                  <a:lnTo>
                    <a:pt x="331" y="40"/>
                  </a:lnTo>
                  <a:lnTo>
                    <a:pt x="336" y="40"/>
                  </a:lnTo>
                  <a:lnTo>
                    <a:pt x="338" y="40"/>
                  </a:lnTo>
                  <a:lnTo>
                    <a:pt x="345" y="40"/>
                  </a:lnTo>
                  <a:lnTo>
                    <a:pt x="350" y="40"/>
                  </a:lnTo>
                  <a:lnTo>
                    <a:pt x="354" y="42"/>
                  </a:lnTo>
                  <a:lnTo>
                    <a:pt x="359" y="47"/>
                  </a:lnTo>
                  <a:lnTo>
                    <a:pt x="366" y="49"/>
                  </a:lnTo>
                  <a:lnTo>
                    <a:pt x="369" y="49"/>
                  </a:lnTo>
                  <a:lnTo>
                    <a:pt x="373" y="47"/>
                  </a:lnTo>
                  <a:lnTo>
                    <a:pt x="376" y="45"/>
                  </a:lnTo>
                  <a:lnTo>
                    <a:pt x="378" y="45"/>
                  </a:lnTo>
                  <a:lnTo>
                    <a:pt x="380" y="47"/>
                  </a:lnTo>
                  <a:lnTo>
                    <a:pt x="385" y="49"/>
                  </a:lnTo>
                  <a:lnTo>
                    <a:pt x="390" y="49"/>
                  </a:lnTo>
                  <a:lnTo>
                    <a:pt x="392" y="49"/>
                  </a:lnTo>
                  <a:lnTo>
                    <a:pt x="397" y="45"/>
                  </a:lnTo>
                  <a:lnTo>
                    <a:pt x="402" y="40"/>
                  </a:lnTo>
                  <a:lnTo>
                    <a:pt x="406" y="38"/>
                  </a:lnTo>
                  <a:lnTo>
                    <a:pt x="411" y="35"/>
                  </a:lnTo>
                  <a:lnTo>
                    <a:pt x="414" y="35"/>
                  </a:lnTo>
                  <a:lnTo>
                    <a:pt x="418" y="35"/>
                  </a:lnTo>
                  <a:lnTo>
                    <a:pt x="421" y="35"/>
                  </a:lnTo>
                  <a:lnTo>
                    <a:pt x="428" y="35"/>
                  </a:lnTo>
                  <a:lnTo>
                    <a:pt x="433" y="35"/>
                  </a:lnTo>
                  <a:lnTo>
                    <a:pt x="440" y="33"/>
                  </a:lnTo>
                  <a:lnTo>
                    <a:pt x="444" y="33"/>
                  </a:lnTo>
                  <a:lnTo>
                    <a:pt x="447" y="31"/>
                  </a:lnTo>
                  <a:lnTo>
                    <a:pt x="447" y="28"/>
                  </a:lnTo>
                  <a:lnTo>
                    <a:pt x="444" y="26"/>
                  </a:lnTo>
                  <a:lnTo>
                    <a:pt x="444" y="21"/>
                  </a:lnTo>
                  <a:lnTo>
                    <a:pt x="444" y="19"/>
                  </a:lnTo>
                  <a:lnTo>
                    <a:pt x="444" y="16"/>
                  </a:lnTo>
                  <a:lnTo>
                    <a:pt x="444" y="12"/>
                  </a:lnTo>
                  <a:lnTo>
                    <a:pt x="444" y="9"/>
                  </a:lnTo>
                  <a:lnTo>
                    <a:pt x="442" y="5"/>
                  </a:lnTo>
                  <a:lnTo>
                    <a:pt x="442" y="0"/>
                  </a:lnTo>
                  <a:lnTo>
                    <a:pt x="442" y="0"/>
                  </a:lnTo>
                  <a:lnTo>
                    <a:pt x="442" y="0"/>
                  </a:lnTo>
                  <a:lnTo>
                    <a:pt x="442" y="0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8" name="Google Shape;1188;p58"/>
            <p:cNvSpPr/>
            <p:nvPr/>
          </p:nvSpPr>
          <p:spPr>
            <a:xfrm>
              <a:off x="5959111" y="1380654"/>
              <a:ext cx="571791" cy="511937"/>
            </a:xfrm>
            <a:custGeom>
              <a:rect b="b" l="l" r="r" t="t"/>
              <a:pathLst>
                <a:path extrusionOk="0" h="402" w="449">
                  <a:moveTo>
                    <a:pt x="449" y="94"/>
                  </a:moveTo>
                  <a:lnTo>
                    <a:pt x="449" y="92"/>
                  </a:lnTo>
                  <a:lnTo>
                    <a:pt x="449" y="90"/>
                  </a:lnTo>
                  <a:lnTo>
                    <a:pt x="449" y="85"/>
                  </a:lnTo>
                  <a:lnTo>
                    <a:pt x="449" y="80"/>
                  </a:lnTo>
                  <a:lnTo>
                    <a:pt x="449" y="73"/>
                  </a:lnTo>
                  <a:lnTo>
                    <a:pt x="449" y="66"/>
                  </a:lnTo>
                  <a:lnTo>
                    <a:pt x="449" y="59"/>
                  </a:lnTo>
                  <a:lnTo>
                    <a:pt x="449" y="52"/>
                  </a:lnTo>
                  <a:lnTo>
                    <a:pt x="449" y="47"/>
                  </a:lnTo>
                  <a:lnTo>
                    <a:pt x="449" y="40"/>
                  </a:lnTo>
                  <a:lnTo>
                    <a:pt x="449" y="35"/>
                  </a:lnTo>
                  <a:lnTo>
                    <a:pt x="449" y="31"/>
                  </a:lnTo>
                  <a:lnTo>
                    <a:pt x="449" y="26"/>
                  </a:lnTo>
                  <a:lnTo>
                    <a:pt x="449" y="23"/>
                  </a:lnTo>
                  <a:lnTo>
                    <a:pt x="449" y="23"/>
                  </a:lnTo>
                  <a:lnTo>
                    <a:pt x="449" y="0"/>
                  </a:lnTo>
                  <a:lnTo>
                    <a:pt x="210" y="0"/>
                  </a:lnTo>
                  <a:lnTo>
                    <a:pt x="210" y="2"/>
                  </a:lnTo>
                  <a:lnTo>
                    <a:pt x="208" y="5"/>
                  </a:lnTo>
                  <a:lnTo>
                    <a:pt x="208" y="5"/>
                  </a:lnTo>
                  <a:lnTo>
                    <a:pt x="208" y="7"/>
                  </a:lnTo>
                  <a:lnTo>
                    <a:pt x="205" y="12"/>
                  </a:lnTo>
                  <a:lnTo>
                    <a:pt x="203" y="19"/>
                  </a:lnTo>
                  <a:lnTo>
                    <a:pt x="203" y="19"/>
                  </a:lnTo>
                  <a:lnTo>
                    <a:pt x="203" y="19"/>
                  </a:lnTo>
                  <a:lnTo>
                    <a:pt x="203" y="21"/>
                  </a:lnTo>
                  <a:lnTo>
                    <a:pt x="203" y="21"/>
                  </a:lnTo>
                  <a:lnTo>
                    <a:pt x="198" y="28"/>
                  </a:lnTo>
                  <a:lnTo>
                    <a:pt x="198" y="31"/>
                  </a:lnTo>
                  <a:lnTo>
                    <a:pt x="196" y="38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1" y="49"/>
                  </a:lnTo>
                  <a:lnTo>
                    <a:pt x="189" y="54"/>
                  </a:lnTo>
                  <a:lnTo>
                    <a:pt x="186" y="59"/>
                  </a:lnTo>
                  <a:lnTo>
                    <a:pt x="179" y="64"/>
                  </a:lnTo>
                  <a:lnTo>
                    <a:pt x="170" y="71"/>
                  </a:lnTo>
                  <a:lnTo>
                    <a:pt x="163" y="73"/>
                  </a:lnTo>
                  <a:lnTo>
                    <a:pt x="163" y="73"/>
                  </a:lnTo>
                  <a:lnTo>
                    <a:pt x="158" y="73"/>
                  </a:lnTo>
                  <a:lnTo>
                    <a:pt x="156" y="76"/>
                  </a:lnTo>
                  <a:lnTo>
                    <a:pt x="156" y="76"/>
                  </a:lnTo>
                  <a:lnTo>
                    <a:pt x="156" y="76"/>
                  </a:lnTo>
                  <a:lnTo>
                    <a:pt x="153" y="78"/>
                  </a:lnTo>
                  <a:lnTo>
                    <a:pt x="149" y="83"/>
                  </a:lnTo>
                  <a:lnTo>
                    <a:pt x="146" y="83"/>
                  </a:lnTo>
                  <a:lnTo>
                    <a:pt x="144" y="83"/>
                  </a:lnTo>
                  <a:lnTo>
                    <a:pt x="144" y="85"/>
                  </a:lnTo>
                  <a:lnTo>
                    <a:pt x="141" y="87"/>
                  </a:lnTo>
                  <a:lnTo>
                    <a:pt x="139" y="90"/>
                  </a:lnTo>
                  <a:lnTo>
                    <a:pt x="139" y="90"/>
                  </a:lnTo>
                  <a:lnTo>
                    <a:pt x="139" y="92"/>
                  </a:lnTo>
                  <a:lnTo>
                    <a:pt x="139" y="92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9" y="97"/>
                  </a:lnTo>
                  <a:lnTo>
                    <a:pt x="139" y="99"/>
                  </a:lnTo>
                  <a:lnTo>
                    <a:pt x="139" y="99"/>
                  </a:lnTo>
                  <a:lnTo>
                    <a:pt x="139" y="102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6"/>
                  </a:lnTo>
                  <a:lnTo>
                    <a:pt x="132" y="113"/>
                  </a:lnTo>
                  <a:lnTo>
                    <a:pt x="130" y="118"/>
                  </a:lnTo>
                  <a:lnTo>
                    <a:pt x="130" y="120"/>
                  </a:lnTo>
                  <a:lnTo>
                    <a:pt x="130" y="120"/>
                  </a:lnTo>
                  <a:lnTo>
                    <a:pt x="130" y="120"/>
                  </a:lnTo>
                  <a:lnTo>
                    <a:pt x="130" y="123"/>
                  </a:lnTo>
                  <a:lnTo>
                    <a:pt x="127" y="128"/>
                  </a:lnTo>
                  <a:lnTo>
                    <a:pt x="127" y="128"/>
                  </a:lnTo>
                  <a:lnTo>
                    <a:pt x="125" y="130"/>
                  </a:lnTo>
                  <a:lnTo>
                    <a:pt x="123" y="132"/>
                  </a:lnTo>
                  <a:lnTo>
                    <a:pt x="123" y="137"/>
                  </a:lnTo>
                  <a:lnTo>
                    <a:pt x="123" y="139"/>
                  </a:lnTo>
                  <a:lnTo>
                    <a:pt x="120" y="147"/>
                  </a:lnTo>
                  <a:lnTo>
                    <a:pt x="120" y="147"/>
                  </a:lnTo>
                  <a:lnTo>
                    <a:pt x="120" y="154"/>
                  </a:lnTo>
                  <a:lnTo>
                    <a:pt x="120" y="154"/>
                  </a:lnTo>
                  <a:lnTo>
                    <a:pt x="120" y="154"/>
                  </a:lnTo>
                  <a:lnTo>
                    <a:pt x="120" y="156"/>
                  </a:lnTo>
                  <a:lnTo>
                    <a:pt x="120" y="156"/>
                  </a:lnTo>
                  <a:lnTo>
                    <a:pt x="120" y="158"/>
                  </a:lnTo>
                  <a:lnTo>
                    <a:pt x="120" y="158"/>
                  </a:lnTo>
                  <a:lnTo>
                    <a:pt x="120" y="158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1"/>
                  </a:lnTo>
                  <a:lnTo>
                    <a:pt x="120" y="163"/>
                  </a:lnTo>
                  <a:lnTo>
                    <a:pt x="120" y="163"/>
                  </a:lnTo>
                  <a:lnTo>
                    <a:pt x="120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18" y="173"/>
                  </a:lnTo>
                  <a:lnTo>
                    <a:pt x="118" y="175"/>
                  </a:lnTo>
                  <a:lnTo>
                    <a:pt x="118" y="177"/>
                  </a:lnTo>
                  <a:lnTo>
                    <a:pt x="115" y="177"/>
                  </a:lnTo>
                  <a:lnTo>
                    <a:pt x="115" y="180"/>
                  </a:lnTo>
                  <a:lnTo>
                    <a:pt x="113" y="180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11" y="184"/>
                  </a:lnTo>
                  <a:lnTo>
                    <a:pt x="108" y="184"/>
                  </a:lnTo>
                  <a:lnTo>
                    <a:pt x="108" y="187"/>
                  </a:lnTo>
                  <a:lnTo>
                    <a:pt x="106" y="187"/>
                  </a:lnTo>
                  <a:lnTo>
                    <a:pt x="104" y="187"/>
                  </a:lnTo>
                  <a:lnTo>
                    <a:pt x="104" y="187"/>
                  </a:lnTo>
                  <a:lnTo>
                    <a:pt x="104" y="189"/>
                  </a:lnTo>
                  <a:lnTo>
                    <a:pt x="101" y="189"/>
                  </a:lnTo>
                  <a:lnTo>
                    <a:pt x="99" y="191"/>
                  </a:lnTo>
                  <a:lnTo>
                    <a:pt x="97" y="196"/>
                  </a:lnTo>
                  <a:lnTo>
                    <a:pt x="92" y="201"/>
                  </a:lnTo>
                  <a:lnTo>
                    <a:pt x="87" y="203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7" y="206"/>
                  </a:lnTo>
                  <a:lnTo>
                    <a:pt x="85" y="208"/>
                  </a:lnTo>
                  <a:lnTo>
                    <a:pt x="82" y="210"/>
                  </a:lnTo>
                  <a:lnTo>
                    <a:pt x="80" y="213"/>
                  </a:lnTo>
                  <a:lnTo>
                    <a:pt x="80" y="215"/>
                  </a:lnTo>
                  <a:lnTo>
                    <a:pt x="78" y="215"/>
                  </a:lnTo>
                  <a:lnTo>
                    <a:pt x="78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3" y="218"/>
                  </a:lnTo>
                  <a:lnTo>
                    <a:pt x="71" y="220"/>
                  </a:lnTo>
                  <a:lnTo>
                    <a:pt x="66" y="222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66" y="225"/>
                  </a:lnTo>
                  <a:lnTo>
                    <a:pt x="61" y="229"/>
                  </a:lnTo>
                  <a:lnTo>
                    <a:pt x="59" y="234"/>
                  </a:lnTo>
                  <a:lnTo>
                    <a:pt x="59" y="234"/>
                  </a:lnTo>
                  <a:lnTo>
                    <a:pt x="59" y="236"/>
                  </a:lnTo>
                  <a:lnTo>
                    <a:pt x="59" y="236"/>
                  </a:lnTo>
                  <a:lnTo>
                    <a:pt x="59" y="236"/>
                  </a:lnTo>
                  <a:lnTo>
                    <a:pt x="61" y="236"/>
                  </a:lnTo>
                  <a:lnTo>
                    <a:pt x="61" y="234"/>
                  </a:lnTo>
                  <a:lnTo>
                    <a:pt x="61" y="234"/>
                  </a:lnTo>
                  <a:lnTo>
                    <a:pt x="63" y="234"/>
                  </a:lnTo>
                  <a:lnTo>
                    <a:pt x="63" y="232"/>
                  </a:lnTo>
                  <a:lnTo>
                    <a:pt x="63" y="232"/>
                  </a:lnTo>
                  <a:lnTo>
                    <a:pt x="63" y="232"/>
                  </a:lnTo>
                  <a:lnTo>
                    <a:pt x="63" y="229"/>
                  </a:lnTo>
                  <a:lnTo>
                    <a:pt x="63" y="227"/>
                  </a:lnTo>
                  <a:lnTo>
                    <a:pt x="66" y="227"/>
                  </a:lnTo>
                  <a:lnTo>
                    <a:pt x="66" y="227"/>
                  </a:lnTo>
                  <a:lnTo>
                    <a:pt x="66" y="227"/>
                  </a:lnTo>
                  <a:lnTo>
                    <a:pt x="66" y="227"/>
                  </a:lnTo>
                  <a:lnTo>
                    <a:pt x="68" y="227"/>
                  </a:lnTo>
                  <a:lnTo>
                    <a:pt x="68" y="227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2"/>
                  </a:lnTo>
                  <a:lnTo>
                    <a:pt x="71" y="222"/>
                  </a:lnTo>
                  <a:lnTo>
                    <a:pt x="71" y="222"/>
                  </a:lnTo>
                  <a:lnTo>
                    <a:pt x="71" y="222"/>
                  </a:lnTo>
                  <a:lnTo>
                    <a:pt x="71" y="222"/>
                  </a:lnTo>
                  <a:lnTo>
                    <a:pt x="71" y="225"/>
                  </a:lnTo>
                  <a:lnTo>
                    <a:pt x="71" y="225"/>
                  </a:lnTo>
                  <a:lnTo>
                    <a:pt x="71" y="227"/>
                  </a:lnTo>
                  <a:lnTo>
                    <a:pt x="71" y="229"/>
                  </a:lnTo>
                  <a:lnTo>
                    <a:pt x="71" y="229"/>
                  </a:lnTo>
                  <a:lnTo>
                    <a:pt x="68" y="232"/>
                  </a:lnTo>
                  <a:lnTo>
                    <a:pt x="68" y="232"/>
                  </a:lnTo>
                  <a:lnTo>
                    <a:pt x="68" y="234"/>
                  </a:lnTo>
                  <a:lnTo>
                    <a:pt x="68" y="234"/>
                  </a:lnTo>
                  <a:lnTo>
                    <a:pt x="68" y="234"/>
                  </a:lnTo>
                  <a:lnTo>
                    <a:pt x="68" y="236"/>
                  </a:lnTo>
                  <a:lnTo>
                    <a:pt x="66" y="236"/>
                  </a:lnTo>
                  <a:lnTo>
                    <a:pt x="66" y="236"/>
                  </a:lnTo>
                  <a:lnTo>
                    <a:pt x="63" y="239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1" y="246"/>
                  </a:lnTo>
                  <a:lnTo>
                    <a:pt x="59" y="248"/>
                  </a:lnTo>
                  <a:lnTo>
                    <a:pt x="56" y="253"/>
                  </a:lnTo>
                  <a:lnTo>
                    <a:pt x="56" y="253"/>
                  </a:lnTo>
                  <a:lnTo>
                    <a:pt x="56" y="255"/>
                  </a:lnTo>
                  <a:lnTo>
                    <a:pt x="56" y="255"/>
                  </a:lnTo>
                  <a:lnTo>
                    <a:pt x="52" y="265"/>
                  </a:lnTo>
                  <a:lnTo>
                    <a:pt x="52" y="265"/>
                  </a:lnTo>
                  <a:lnTo>
                    <a:pt x="49" y="267"/>
                  </a:lnTo>
                  <a:lnTo>
                    <a:pt x="47" y="267"/>
                  </a:lnTo>
                  <a:lnTo>
                    <a:pt x="47" y="270"/>
                  </a:lnTo>
                  <a:lnTo>
                    <a:pt x="47" y="270"/>
                  </a:lnTo>
                  <a:lnTo>
                    <a:pt x="49" y="270"/>
                  </a:lnTo>
                  <a:lnTo>
                    <a:pt x="49" y="270"/>
                  </a:lnTo>
                  <a:lnTo>
                    <a:pt x="49" y="272"/>
                  </a:lnTo>
                  <a:lnTo>
                    <a:pt x="49" y="272"/>
                  </a:lnTo>
                  <a:lnTo>
                    <a:pt x="49" y="274"/>
                  </a:lnTo>
                  <a:lnTo>
                    <a:pt x="49" y="274"/>
                  </a:lnTo>
                  <a:lnTo>
                    <a:pt x="49" y="277"/>
                  </a:lnTo>
                  <a:lnTo>
                    <a:pt x="47" y="279"/>
                  </a:lnTo>
                  <a:lnTo>
                    <a:pt x="44" y="279"/>
                  </a:lnTo>
                  <a:lnTo>
                    <a:pt x="44" y="281"/>
                  </a:lnTo>
                  <a:lnTo>
                    <a:pt x="42" y="281"/>
                  </a:lnTo>
                  <a:lnTo>
                    <a:pt x="42" y="281"/>
                  </a:lnTo>
                  <a:lnTo>
                    <a:pt x="42" y="281"/>
                  </a:lnTo>
                  <a:lnTo>
                    <a:pt x="42" y="281"/>
                  </a:lnTo>
                  <a:lnTo>
                    <a:pt x="42" y="281"/>
                  </a:lnTo>
                  <a:lnTo>
                    <a:pt x="42" y="284"/>
                  </a:lnTo>
                  <a:lnTo>
                    <a:pt x="42" y="284"/>
                  </a:lnTo>
                  <a:lnTo>
                    <a:pt x="42" y="284"/>
                  </a:lnTo>
                  <a:lnTo>
                    <a:pt x="42" y="284"/>
                  </a:lnTo>
                  <a:lnTo>
                    <a:pt x="42" y="286"/>
                  </a:lnTo>
                  <a:lnTo>
                    <a:pt x="42" y="286"/>
                  </a:lnTo>
                  <a:lnTo>
                    <a:pt x="40" y="289"/>
                  </a:lnTo>
                  <a:lnTo>
                    <a:pt x="40" y="291"/>
                  </a:lnTo>
                  <a:lnTo>
                    <a:pt x="40" y="296"/>
                  </a:lnTo>
                  <a:lnTo>
                    <a:pt x="40" y="298"/>
                  </a:lnTo>
                  <a:lnTo>
                    <a:pt x="40" y="300"/>
                  </a:lnTo>
                  <a:lnTo>
                    <a:pt x="35" y="303"/>
                  </a:lnTo>
                  <a:lnTo>
                    <a:pt x="35" y="303"/>
                  </a:lnTo>
                  <a:lnTo>
                    <a:pt x="35" y="305"/>
                  </a:lnTo>
                  <a:lnTo>
                    <a:pt x="33" y="310"/>
                  </a:lnTo>
                  <a:lnTo>
                    <a:pt x="33" y="312"/>
                  </a:lnTo>
                  <a:lnTo>
                    <a:pt x="33" y="315"/>
                  </a:lnTo>
                  <a:lnTo>
                    <a:pt x="30" y="315"/>
                  </a:lnTo>
                  <a:lnTo>
                    <a:pt x="26" y="317"/>
                  </a:lnTo>
                  <a:lnTo>
                    <a:pt x="23" y="317"/>
                  </a:lnTo>
                  <a:lnTo>
                    <a:pt x="23" y="317"/>
                  </a:lnTo>
                  <a:lnTo>
                    <a:pt x="23" y="315"/>
                  </a:lnTo>
                  <a:lnTo>
                    <a:pt x="23" y="315"/>
                  </a:lnTo>
                  <a:lnTo>
                    <a:pt x="23" y="317"/>
                  </a:lnTo>
                  <a:lnTo>
                    <a:pt x="21" y="317"/>
                  </a:lnTo>
                  <a:lnTo>
                    <a:pt x="21" y="317"/>
                  </a:lnTo>
                  <a:lnTo>
                    <a:pt x="21" y="317"/>
                  </a:lnTo>
                  <a:lnTo>
                    <a:pt x="18" y="319"/>
                  </a:lnTo>
                  <a:lnTo>
                    <a:pt x="18" y="319"/>
                  </a:lnTo>
                  <a:lnTo>
                    <a:pt x="18" y="319"/>
                  </a:lnTo>
                  <a:lnTo>
                    <a:pt x="18" y="322"/>
                  </a:lnTo>
                  <a:lnTo>
                    <a:pt x="16" y="322"/>
                  </a:lnTo>
                  <a:lnTo>
                    <a:pt x="16" y="322"/>
                  </a:lnTo>
                  <a:lnTo>
                    <a:pt x="16" y="324"/>
                  </a:lnTo>
                  <a:lnTo>
                    <a:pt x="14" y="324"/>
                  </a:lnTo>
                  <a:lnTo>
                    <a:pt x="9" y="336"/>
                  </a:lnTo>
                  <a:lnTo>
                    <a:pt x="9" y="338"/>
                  </a:lnTo>
                  <a:lnTo>
                    <a:pt x="9" y="341"/>
                  </a:lnTo>
                  <a:lnTo>
                    <a:pt x="7" y="343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7" y="345"/>
                  </a:lnTo>
                  <a:lnTo>
                    <a:pt x="7" y="348"/>
                  </a:lnTo>
                  <a:lnTo>
                    <a:pt x="7" y="348"/>
                  </a:lnTo>
                  <a:lnTo>
                    <a:pt x="7" y="348"/>
                  </a:lnTo>
                  <a:lnTo>
                    <a:pt x="7" y="350"/>
                  </a:lnTo>
                  <a:lnTo>
                    <a:pt x="7" y="350"/>
                  </a:lnTo>
                  <a:lnTo>
                    <a:pt x="7" y="352"/>
                  </a:lnTo>
                  <a:lnTo>
                    <a:pt x="7" y="355"/>
                  </a:lnTo>
                  <a:lnTo>
                    <a:pt x="4" y="364"/>
                  </a:lnTo>
                  <a:lnTo>
                    <a:pt x="4" y="367"/>
                  </a:lnTo>
                  <a:lnTo>
                    <a:pt x="4" y="367"/>
                  </a:lnTo>
                  <a:lnTo>
                    <a:pt x="4" y="369"/>
                  </a:lnTo>
                  <a:lnTo>
                    <a:pt x="4" y="369"/>
                  </a:lnTo>
                  <a:lnTo>
                    <a:pt x="4" y="371"/>
                  </a:lnTo>
                  <a:lnTo>
                    <a:pt x="2" y="388"/>
                  </a:lnTo>
                  <a:lnTo>
                    <a:pt x="0" y="390"/>
                  </a:lnTo>
                  <a:lnTo>
                    <a:pt x="0" y="393"/>
                  </a:lnTo>
                  <a:lnTo>
                    <a:pt x="0" y="395"/>
                  </a:lnTo>
                  <a:lnTo>
                    <a:pt x="0" y="395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0" y="400"/>
                  </a:lnTo>
                  <a:lnTo>
                    <a:pt x="2" y="402"/>
                  </a:lnTo>
                  <a:lnTo>
                    <a:pt x="2" y="402"/>
                  </a:lnTo>
                  <a:lnTo>
                    <a:pt x="0" y="397"/>
                  </a:lnTo>
                  <a:lnTo>
                    <a:pt x="2" y="395"/>
                  </a:lnTo>
                  <a:lnTo>
                    <a:pt x="2" y="390"/>
                  </a:lnTo>
                  <a:lnTo>
                    <a:pt x="2" y="388"/>
                  </a:lnTo>
                  <a:lnTo>
                    <a:pt x="4" y="381"/>
                  </a:lnTo>
                  <a:lnTo>
                    <a:pt x="7" y="376"/>
                  </a:lnTo>
                  <a:lnTo>
                    <a:pt x="7" y="371"/>
                  </a:lnTo>
                  <a:lnTo>
                    <a:pt x="7" y="371"/>
                  </a:lnTo>
                  <a:lnTo>
                    <a:pt x="16" y="371"/>
                  </a:lnTo>
                  <a:lnTo>
                    <a:pt x="21" y="371"/>
                  </a:lnTo>
                  <a:lnTo>
                    <a:pt x="44" y="371"/>
                  </a:lnTo>
                  <a:lnTo>
                    <a:pt x="59" y="371"/>
                  </a:lnTo>
                  <a:lnTo>
                    <a:pt x="75" y="371"/>
                  </a:lnTo>
                  <a:lnTo>
                    <a:pt x="94" y="371"/>
                  </a:lnTo>
                  <a:lnTo>
                    <a:pt x="111" y="371"/>
                  </a:lnTo>
                  <a:lnTo>
                    <a:pt x="130" y="371"/>
                  </a:lnTo>
                  <a:lnTo>
                    <a:pt x="149" y="371"/>
                  </a:lnTo>
                  <a:lnTo>
                    <a:pt x="149" y="371"/>
                  </a:lnTo>
                  <a:lnTo>
                    <a:pt x="165" y="371"/>
                  </a:lnTo>
                  <a:lnTo>
                    <a:pt x="179" y="371"/>
                  </a:lnTo>
                  <a:lnTo>
                    <a:pt x="191" y="371"/>
                  </a:lnTo>
                  <a:lnTo>
                    <a:pt x="208" y="371"/>
                  </a:lnTo>
                  <a:lnTo>
                    <a:pt x="210" y="371"/>
                  </a:lnTo>
                  <a:lnTo>
                    <a:pt x="217" y="371"/>
                  </a:lnTo>
                  <a:lnTo>
                    <a:pt x="217" y="362"/>
                  </a:lnTo>
                  <a:lnTo>
                    <a:pt x="217" y="357"/>
                  </a:lnTo>
                  <a:lnTo>
                    <a:pt x="215" y="333"/>
                  </a:lnTo>
                  <a:lnTo>
                    <a:pt x="215" y="319"/>
                  </a:lnTo>
                  <a:lnTo>
                    <a:pt x="215" y="305"/>
                  </a:lnTo>
                  <a:lnTo>
                    <a:pt x="212" y="300"/>
                  </a:lnTo>
                  <a:lnTo>
                    <a:pt x="210" y="293"/>
                  </a:lnTo>
                  <a:lnTo>
                    <a:pt x="210" y="289"/>
                  </a:lnTo>
                  <a:lnTo>
                    <a:pt x="210" y="286"/>
                  </a:lnTo>
                  <a:lnTo>
                    <a:pt x="212" y="281"/>
                  </a:lnTo>
                  <a:lnTo>
                    <a:pt x="217" y="274"/>
                  </a:lnTo>
                  <a:lnTo>
                    <a:pt x="217" y="274"/>
                  </a:lnTo>
                  <a:lnTo>
                    <a:pt x="217" y="274"/>
                  </a:lnTo>
                  <a:lnTo>
                    <a:pt x="224" y="270"/>
                  </a:lnTo>
                  <a:lnTo>
                    <a:pt x="229" y="265"/>
                  </a:lnTo>
                  <a:lnTo>
                    <a:pt x="236" y="262"/>
                  </a:lnTo>
                  <a:lnTo>
                    <a:pt x="238" y="260"/>
                  </a:lnTo>
                  <a:lnTo>
                    <a:pt x="243" y="258"/>
                  </a:lnTo>
                  <a:lnTo>
                    <a:pt x="250" y="258"/>
                  </a:lnTo>
                  <a:lnTo>
                    <a:pt x="253" y="255"/>
                  </a:lnTo>
                  <a:lnTo>
                    <a:pt x="265" y="251"/>
                  </a:lnTo>
                  <a:lnTo>
                    <a:pt x="272" y="248"/>
                  </a:lnTo>
                  <a:lnTo>
                    <a:pt x="272" y="248"/>
                  </a:lnTo>
                  <a:lnTo>
                    <a:pt x="272" y="246"/>
                  </a:lnTo>
                  <a:lnTo>
                    <a:pt x="272" y="99"/>
                  </a:lnTo>
                  <a:lnTo>
                    <a:pt x="276" y="99"/>
                  </a:lnTo>
                  <a:lnTo>
                    <a:pt x="437" y="99"/>
                  </a:lnTo>
                  <a:lnTo>
                    <a:pt x="444" y="99"/>
                  </a:lnTo>
                  <a:lnTo>
                    <a:pt x="449" y="99"/>
                  </a:lnTo>
                  <a:lnTo>
                    <a:pt x="449" y="99"/>
                  </a:lnTo>
                  <a:lnTo>
                    <a:pt x="449" y="99"/>
                  </a:lnTo>
                  <a:lnTo>
                    <a:pt x="449" y="97"/>
                  </a:lnTo>
                  <a:lnTo>
                    <a:pt x="449" y="9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89" name="Google Shape;1189;p58"/>
            <p:cNvSpPr/>
            <p:nvPr/>
          </p:nvSpPr>
          <p:spPr>
            <a:xfrm>
              <a:off x="10189595" y="4192487"/>
              <a:ext cx="17829" cy="24196"/>
            </a:xfrm>
            <a:custGeom>
              <a:rect b="b" l="l" r="r" t="t"/>
              <a:pathLst>
                <a:path extrusionOk="0" h="19" w="14">
                  <a:moveTo>
                    <a:pt x="9" y="5"/>
                  </a:moveTo>
                  <a:lnTo>
                    <a:pt x="9" y="5"/>
                  </a:lnTo>
                  <a:lnTo>
                    <a:pt x="9" y="5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2" y="7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9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5"/>
                  </a:lnTo>
                  <a:close/>
                  <a:moveTo>
                    <a:pt x="14" y="7"/>
                  </a:move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0" name="Google Shape;1190;p58"/>
            <p:cNvSpPr/>
            <p:nvPr/>
          </p:nvSpPr>
          <p:spPr>
            <a:xfrm>
              <a:off x="10972781" y="4032029"/>
              <a:ext cx="472460" cy="718240"/>
            </a:xfrm>
            <a:custGeom>
              <a:rect b="b" l="l" r="r" t="t"/>
              <a:pathLst>
                <a:path extrusionOk="0" h="564" w="371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3"/>
                  </a:lnTo>
                  <a:close/>
                  <a:moveTo>
                    <a:pt x="66" y="545"/>
                  </a:moveTo>
                  <a:lnTo>
                    <a:pt x="66" y="545"/>
                  </a:lnTo>
                  <a:lnTo>
                    <a:pt x="66" y="542"/>
                  </a:lnTo>
                  <a:lnTo>
                    <a:pt x="64" y="542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4" y="540"/>
                  </a:lnTo>
                  <a:lnTo>
                    <a:pt x="61" y="538"/>
                  </a:lnTo>
                  <a:lnTo>
                    <a:pt x="61" y="538"/>
                  </a:lnTo>
                  <a:lnTo>
                    <a:pt x="61" y="538"/>
                  </a:lnTo>
                  <a:lnTo>
                    <a:pt x="61" y="535"/>
                  </a:lnTo>
                  <a:lnTo>
                    <a:pt x="61" y="535"/>
                  </a:lnTo>
                  <a:lnTo>
                    <a:pt x="61" y="535"/>
                  </a:lnTo>
                  <a:lnTo>
                    <a:pt x="61" y="535"/>
                  </a:lnTo>
                  <a:lnTo>
                    <a:pt x="59" y="533"/>
                  </a:lnTo>
                  <a:lnTo>
                    <a:pt x="57" y="533"/>
                  </a:lnTo>
                  <a:lnTo>
                    <a:pt x="57" y="533"/>
                  </a:lnTo>
                  <a:lnTo>
                    <a:pt x="57" y="533"/>
                  </a:lnTo>
                  <a:lnTo>
                    <a:pt x="57" y="535"/>
                  </a:lnTo>
                  <a:lnTo>
                    <a:pt x="57" y="535"/>
                  </a:lnTo>
                  <a:lnTo>
                    <a:pt x="54" y="535"/>
                  </a:lnTo>
                  <a:lnTo>
                    <a:pt x="54" y="535"/>
                  </a:lnTo>
                  <a:lnTo>
                    <a:pt x="54" y="535"/>
                  </a:lnTo>
                  <a:lnTo>
                    <a:pt x="54" y="535"/>
                  </a:lnTo>
                  <a:lnTo>
                    <a:pt x="52" y="538"/>
                  </a:lnTo>
                  <a:lnTo>
                    <a:pt x="52" y="540"/>
                  </a:lnTo>
                  <a:lnTo>
                    <a:pt x="52" y="540"/>
                  </a:lnTo>
                  <a:lnTo>
                    <a:pt x="52" y="542"/>
                  </a:lnTo>
                  <a:lnTo>
                    <a:pt x="52" y="542"/>
                  </a:lnTo>
                  <a:lnTo>
                    <a:pt x="49" y="542"/>
                  </a:lnTo>
                  <a:lnTo>
                    <a:pt x="49" y="545"/>
                  </a:lnTo>
                  <a:lnTo>
                    <a:pt x="49" y="545"/>
                  </a:lnTo>
                  <a:lnTo>
                    <a:pt x="47" y="545"/>
                  </a:lnTo>
                  <a:lnTo>
                    <a:pt x="47" y="545"/>
                  </a:lnTo>
                  <a:lnTo>
                    <a:pt x="47" y="545"/>
                  </a:lnTo>
                  <a:lnTo>
                    <a:pt x="47" y="545"/>
                  </a:lnTo>
                  <a:lnTo>
                    <a:pt x="45" y="547"/>
                  </a:lnTo>
                  <a:lnTo>
                    <a:pt x="45" y="550"/>
                  </a:lnTo>
                  <a:lnTo>
                    <a:pt x="45" y="552"/>
                  </a:lnTo>
                  <a:lnTo>
                    <a:pt x="45" y="554"/>
                  </a:lnTo>
                  <a:lnTo>
                    <a:pt x="45" y="557"/>
                  </a:lnTo>
                  <a:lnTo>
                    <a:pt x="45" y="557"/>
                  </a:lnTo>
                  <a:lnTo>
                    <a:pt x="45" y="557"/>
                  </a:lnTo>
                  <a:lnTo>
                    <a:pt x="45" y="559"/>
                  </a:lnTo>
                  <a:lnTo>
                    <a:pt x="45" y="559"/>
                  </a:lnTo>
                  <a:lnTo>
                    <a:pt x="42" y="559"/>
                  </a:lnTo>
                  <a:lnTo>
                    <a:pt x="42" y="559"/>
                  </a:lnTo>
                  <a:lnTo>
                    <a:pt x="40" y="559"/>
                  </a:lnTo>
                  <a:lnTo>
                    <a:pt x="42" y="559"/>
                  </a:lnTo>
                  <a:lnTo>
                    <a:pt x="42" y="561"/>
                  </a:lnTo>
                  <a:lnTo>
                    <a:pt x="45" y="564"/>
                  </a:lnTo>
                  <a:lnTo>
                    <a:pt x="47" y="564"/>
                  </a:lnTo>
                  <a:lnTo>
                    <a:pt x="47" y="564"/>
                  </a:lnTo>
                  <a:lnTo>
                    <a:pt x="49" y="564"/>
                  </a:lnTo>
                  <a:lnTo>
                    <a:pt x="52" y="564"/>
                  </a:lnTo>
                  <a:lnTo>
                    <a:pt x="57" y="564"/>
                  </a:lnTo>
                  <a:lnTo>
                    <a:pt x="61" y="561"/>
                  </a:lnTo>
                  <a:lnTo>
                    <a:pt x="61" y="561"/>
                  </a:lnTo>
                  <a:lnTo>
                    <a:pt x="61" y="561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9"/>
                  </a:lnTo>
                  <a:lnTo>
                    <a:pt x="64" y="557"/>
                  </a:lnTo>
                  <a:lnTo>
                    <a:pt x="64" y="557"/>
                  </a:lnTo>
                  <a:lnTo>
                    <a:pt x="64" y="554"/>
                  </a:lnTo>
                  <a:lnTo>
                    <a:pt x="66" y="554"/>
                  </a:lnTo>
                  <a:lnTo>
                    <a:pt x="66" y="554"/>
                  </a:lnTo>
                  <a:lnTo>
                    <a:pt x="66" y="552"/>
                  </a:lnTo>
                  <a:lnTo>
                    <a:pt x="66" y="552"/>
                  </a:lnTo>
                  <a:lnTo>
                    <a:pt x="66" y="550"/>
                  </a:lnTo>
                  <a:lnTo>
                    <a:pt x="68" y="550"/>
                  </a:lnTo>
                  <a:lnTo>
                    <a:pt x="68" y="547"/>
                  </a:lnTo>
                  <a:lnTo>
                    <a:pt x="66" y="547"/>
                  </a:lnTo>
                  <a:lnTo>
                    <a:pt x="66" y="545"/>
                  </a:lnTo>
                  <a:close/>
                  <a:moveTo>
                    <a:pt x="371" y="516"/>
                  </a:moveTo>
                  <a:lnTo>
                    <a:pt x="369" y="516"/>
                  </a:lnTo>
                  <a:lnTo>
                    <a:pt x="369" y="516"/>
                  </a:lnTo>
                  <a:lnTo>
                    <a:pt x="366" y="516"/>
                  </a:lnTo>
                  <a:lnTo>
                    <a:pt x="364" y="519"/>
                  </a:lnTo>
                  <a:lnTo>
                    <a:pt x="364" y="519"/>
                  </a:lnTo>
                  <a:lnTo>
                    <a:pt x="364" y="519"/>
                  </a:lnTo>
                  <a:lnTo>
                    <a:pt x="364" y="519"/>
                  </a:lnTo>
                  <a:lnTo>
                    <a:pt x="364" y="519"/>
                  </a:lnTo>
                  <a:lnTo>
                    <a:pt x="364" y="521"/>
                  </a:lnTo>
                  <a:lnTo>
                    <a:pt x="366" y="521"/>
                  </a:lnTo>
                  <a:lnTo>
                    <a:pt x="366" y="521"/>
                  </a:lnTo>
                  <a:lnTo>
                    <a:pt x="369" y="519"/>
                  </a:lnTo>
                  <a:lnTo>
                    <a:pt x="369" y="519"/>
                  </a:lnTo>
                  <a:lnTo>
                    <a:pt x="371" y="519"/>
                  </a:lnTo>
                  <a:lnTo>
                    <a:pt x="371" y="519"/>
                  </a:lnTo>
                  <a:lnTo>
                    <a:pt x="371" y="516"/>
                  </a:lnTo>
                  <a:lnTo>
                    <a:pt x="371" y="51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1" name="Google Shape;1191;p58"/>
            <p:cNvSpPr/>
            <p:nvPr/>
          </p:nvSpPr>
          <p:spPr>
            <a:xfrm>
              <a:off x="5959111" y="1409943"/>
              <a:ext cx="834127" cy="914355"/>
            </a:xfrm>
            <a:custGeom>
              <a:rect b="b" l="l" r="r" t="t"/>
              <a:pathLst>
                <a:path extrusionOk="0" h="718" w="655">
                  <a:moveTo>
                    <a:pt x="33" y="438"/>
                  </a:moveTo>
                  <a:lnTo>
                    <a:pt x="33" y="441"/>
                  </a:lnTo>
                  <a:lnTo>
                    <a:pt x="33" y="441"/>
                  </a:lnTo>
                  <a:lnTo>
                    <a:pt x="33" y="441"/>
                  </a:lnTo>
                  <a:lnTo>
                    <a:pt x="33" y="441"/>
                  </a:lnTo>
                  <a:lnTo>
                    <a:pt x="33" y="441"/>
                  </a:lnTo>
                  <a:lnTo>
                    <a:pt x="33" y="438"/>
                  </a:lnTo>
                  <a:lnTo>
                    <a:pt x="33" y="438"/>
                  </a:lnTo>
                  <a:lnTo>
                    <a:pt x="33" y="438"/>
                  </a:lnTo>
                  <a:lnTo>
                    <a:pt x="33" y="438"/>
                  </a:lnTo>
                  <a:close/>
                  <a:moveTo>
                    <a:pt x="648" y="131"/>
                  </a:moveTo>
                  <a:lnTo>
                    <a:pt x="638" y="124"/>
                  </a:lnTo>
                  <a:lnTo>
                    <a:pt x="629" y="116"/>
                  </a:lnTo>
                  <a:lnTo>
                    <a:pt x="619" y="112"/>
                  </a:lnTo>
                  <a:lnTo>
                    <a:pt x="612" y="107"/>
                  </a:lnTo>
                  <a:lnTo>
                    <a:pt x="612" y="105"/>
                  </a:lnTo>
                  <a:lnTo>
                    <a:pt x="603" y="100"/>
                  </a:lnTo>
                  <a:lnTo>
                    <a:pt x="593" y="95"/>
                  </a:lnTo>
                  <a:lnTo>
                    <a:pt x="586" y="88"/>
                  </a:lnTo>
                  <a:lnTo>
                    <a:pt x="577" y="83"/>
                  </a:lnTo>
                  <a:lnTo>
                    <a:pt x="565" y="76"/>
                  </a:lnTo>
                  <a:lnTo>
                    <a:pt x="556" y="69"/>
                  </a:lnTo>
                  <a:lnTo>
                    <a:pt x="546" y="62"/>
                  </a:lnTo>
                  <a:lnTo>
                    <a:pt x="534" y="55"/>
                  </a:lnTo>
                  <a:lnTo>
                    <a:pt x="525" y="48"/>
                  </a:lnTo>
                  <a:lnTo>
                    <a:pt x="513" y="41"/>
                  </a:lnTo>
                  <a:lnTo>
                    <a:pt x="504" y="36"/>
                  </a:lnTo>
                  <a:lnTo>
                    <a:pt x="492" y="29"/>
                  </a:lnTo>
                  <a:lnTo>
                    <a:pt x="482" y="22"/>
                  </a:lnTo>
                  <a:lnTo>
                    <a:pt x="470" y="15"/>
                  </a:lnTo>
                  <a:lnTo>
                    <a:pt x="461" y="8"/>
                  </a:lnTo>
                  <a:lnTo>
                    <a:pt x="449" y="0"/>
                  </a:lnTo>
                  <a:lnTo>
                    <a:pt x="449" y="0"/>
                  </a:lnTo>
                  <a:lnTo>
                    <a:pt x="449" y="3"/>
                  </a:lnTo>
                  <a:lnTo>
                    <a:pt x="449" y="8"/>
                  </a:lnTo>
                  <a:lnTo>
                    <a:pt x="449" y="12"/>
                  </a:lnTo>
                  <a:lnTo>
                    <a:pt x="449" y="17"/>
                  </a:lnTo>
                  <a:lnTo>
                    <a:pt x="449" y="24"/>
                  </a:lnTo>
                  <a:lnTo>
                    <a:pt x="449" y="29"/>
                  </a:lnTo>
                  <a:lnTo>
                    <a:pt x="449" y="36"/>
                  </a:lnTo>
                  <a:lnTo>
                    <a:pt x="449" y="43"/>
                  </a:lnTo>
                  <a:lnTo>
                    <a:pt x="449" y="50"/>
                  </a:lnTo>
                  <a:lnTo>
                    <a:pt x="449" y="57"/>
                  </a:lnTo>
                  <a:lnTo>
                    <a:pt x="449" y="62"/>
                  </a:lnTo>
                  <a:lnTo>
                    <a:pt x="449" y="67"/>
                  </a:lnTo>
                  <a:lnTo>
                    <a:pt x="449" y="69"/>
                  </a:lnTo>
                  <a:lnTo>
                    <a:pt x="449" y="71"/>
                  </a:lnTo>
                  <a:lnTo>
                    <a:pt x="449" y="74"/>
                  </a:lnTo>
                  <a:lnTo>
                    <a:pt x="449" y="76"/>
                  </a:lnTo>
                  <a:lnTo>
                    <a:pt x="449" y="76"/>
                  </a:lnTo>
                  <a:lnTo>
                    <a:pt x="449" y="76"/>
                  </a:lnTo>
                  <a:lnTo>
                    <a:pt x="444" y="76"/>
                  </a:lnTo>
                  <a:lnTo>
                    <a:pt x="437" y="76"/>
                  </a:lnTo>
                  <a:lnTo>
                    <a:pt x="276" y="76"/>
                  </a:lnTo>
                  <a:lnTo>
                    <a:pt x="272" y="76"/>
                  </a:lnTo>
                  <a:lnTo>
                    <a:pt x="272" y="223"/>
                  </a:lnTo>
                  <a:lnTo>
                    <a:pt x="272" y="225"/>
                  </a:lnTo>
                  <a:lnTo>
                    <a:pt x="272" y="225"/>
                  </a:lnTo>
                  <a:lnTo>
                    <a:pt x="265" y="228"/>
                  </a:lnTo>
                  <a:lnTo>
                    <a:pt x="253" y="232"/>
                  </a:lnTo>
                  <a:lnTo>
                    <a:pt x="250" y="235"/>
                  </a:lnTo>
                  <a:lnTo>
                    <a:pt x="243" y="235"/>
                  </a:lnTo>
                  <a:lnTo>
                    <a:pt x="238" y="237"/>
                  </a:lnTo>
                  <a:lnTo>
                    <a:pt x="236" y="239"/>
                  </a:lnTo>
                  <a:lnTo>
                    <a:pt x="229" y="242"/>
                  </a:lnTo>
                  <a:lnTo>
                    <a:pt x="224" y="247"/>
                  </a:lnTo>
                  <a:lnTo>
                    <a:pt x="217" y="251"/>
                  </a:lnTo>
                  <a:lnTo>
                    <a:pt x="217" y="251"/>
                  </a:lnTo>
                  <a:lnTo>
                    <a:pt x="217" y="251"/>
                  </a:lnTo>
                  <a:lnTo>
                    <a:pt x="212" y="258"/>
                  </a:lnTo>
                  <a:lnTo>
                    <a:pt x="210" y="263"/>
                  </a:lnTo>
                  <a:lnTo>
                    <a:pt x="210" y="266"/>
                  </a:lnTo>
                  <a:lnTo>
                    <a:pt x="210" y="270"/>
                  </a:lnTo>
                  <a:lnTo>
                    <a:pt x="212" y="277"/>
                  </a:lnTo>
                  <a:lnTo>
                    <a:pt x="215" y="282"/>
                  </a:lnTo>
                  <a:lnTo>
                    <a:pt x="215" y="296"/>
                  </a:lnTo>
                  <a:lnTo>
                    <a:pt x="215" y="310"/>
                  </a:lnTo>
                  <a:lnTo>
                    <a:pt x="217" y="334"/>
                  </a:lnTo>
                  <a:lnTo>
                    <a:pt x="217" y="339"/>
                  </a:lnTo>
                  <a:lnTo>
                    <a:pt x="217" y="348"/>
                  </a:lnTo>
                  <a:lnTo>
                    <a:pt x="210" y="348"/>
                  </a:lnTo>
                  <a:lnTo>
                    <a:pt x="208" y="348"/>
                  </a:lnTo>
                  <a:lnTo>
                    <a:pt x="191" y="348"/>
                  </a:lnTo>
                  <a:lnTo>
                    <a:pt x="179" y="348"/>
                  </a:lnTo>
                  <a:lnTo>
                    <a:pt x="165" y="348"/>
                  </a:lnTo>
                  <a:lnTo>
                    <a:pt x="149" y="348"/>
                  </a:lnTo>
                  <a:lnTo>
                    <a:pt x="149" y="348"/>
                  </a:lnTo>
                  <a:lnTo>
                    <a:pt x="130" y="348"/>
                  </a:lnTo>
                  <a:lnTo>
                    <a:pt x="111" y="348"/>
                  </a:lnTo>
                  <a:lnTo>
                    <a:pt x="94" y="348"/>
                  </a:lnTo>
                  <a:lnTo>
                    <a:pt x="75" y="348"/>
                  </a:lnTo>
                  <a:lnTo>
                    <a:pt x="59" y="348"/>
                  </a:lnTo>
                  <a:lnTo>
                    <a:pt x="44" y="348"/>
                  </a:lnTo>
                  <a:lnTo>
                    <a:pt x="21" y="348"/>
                  </a:lnTo>
                  <a:lnTo>
                    <a:pt x="16" y="348"/>
                  </a:lnTo>
                  <a:lnTo>
                    <a:pt x="7" y="348"/>
                  </a:lnTo>
                  <a:lnTo>
                    <a:pt x="7" y="348"/>
                  </a:lnTo>
                  <a:lnTo>
                    <a:pt x="7" y="353"/>
                  </a:lnTo>
                  <a:lnTo>
                    <a:pt x="4" y="358"/>
                  </a:lnTo>
                  <a:lnTo>
                    <a:pt x="2" y="365"/>
                  </a:lnTo>
                  <a:lnTo>
                    <a:pt x="2" y="367"/>
                  </a:lnTo>
                  <a:lnTo>
                    <a:pt x="2" y="372"/>
                  </a:lnTo>
                  <a:lnTo>
                    <a:pt x="0" y="374"/>
                  </a:lnTo>
                  <a:lnTo>
                    <a:pt x="2" y="379"/>
                  </a:lnTo>
                  <a:lnTo>
                    <a:pt x="2" y="379"/>
                  </a:lnTo>
                  <a:lnTo>
                    <a:pt x="2" y="379"/>
                  </a:lnTo>
                  <a:lnTo>
                    <a:pt x="4" y="377"/>
                  </a:lnTo>
                  <a:lnTo>
                    <a:pt x="4" y="374"/>
                  </a:lnTo>
                  <a:lnTo>
                    <a:pt x="4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2" y="372"/>
                  </a:lnTo>
                  <a:lnTo>
                    <a:pt x="2" y="372"/>
                  </a:lnTo>
                  <a:lnTo>
                    <a:pt x="2" y="372"/>
                  </a:lnTo>
                  <a:lnTo>
                    <a:pt x="4" y="372"/>
                  </a:lnTo>
                  <a:lnTo>
                    <a:pt x="4" y="372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4" y="367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7" y="360"/>
                  </a:lnTo>
                  <a:lnTo>
                    <a:pt x="9" y="358"/>
                  </a:lnTo>
                  <a:lnTo>
                    <a:pt x="9" y="358"/>
                  </a:lnTo>
                  <a:lnTo>
                    <a:pt x="11" y="358"/>
                  </a:lnTo>
                  <a:lnTo>
                    <a:pt x="11" y="360"/>
                  </a:lnTo>
                  <a:lnTo>
                    <a:pt x="11" y="363"/>
                  </a:lnTo>
                  <a:lnTo>
                    <a:pt x="11" y="363"/>
                  </a:lnTo>
                  <a:lnTo>
                    <a:pt x="11" y="363"/>
                  </a:lnTo>
                  <a:lnTo>
                    <a:pt x="14" y="365"/>
                  </a:lnTo>
                  <a:lnTo>
                    <a:pt x="14" y="365"/>
                  </a:lnTo>
                  <a:lnTo>
                    <a:pt x="14" y="367"/>
                  </a:lnTo>
                  <a:lnTo>
                    <a:pt x="14" y="367"/>
                  </a:lnTo>
                  <a:lnTo>
                    <a:pt x="14" y="367"/>
                  </a:lnTo>
                  <a:lnTo>
                    <a:pt x="14" y="367"/>
                  </a:lnTo>
                  <a:lnTo>
                    <a:pt x="16" y="367"/>
                  </a:lnTo>
                  <a:lnTo>
                    <a:pt x="16" y="370"/>
                  </a:lnTo>
                  <a:lnTo>
                    <a:pt x="16" y="370"/>
                  </a:lnTo>
                  <a:lnTo>
                    <a:pt x="16" y="372"/>
                  </a:lnTo>
                  <a:lnTo>
                    <a:pt x="16" y="370"/>
                  </a:lnTo>
                  <a:lnTo>
                    <a:pt x="16" y="370"/>
                  </a:lnTo>
                  <a:lnTo>
                    <a:pt x="16" y="370"/>
                  </a:lnTo>
                  <a:lnTo>
                    <a:pt x="16" y="372"/>
                  </a:lnTo>
                  <a:lnTo>
                    <a:pt x="18" y="372"/>
                  </a:lnTo>
                  <a:lnTo>
                    <a:pt x="18" y="372"/>
                  </a:lnTo>
                  <a:lnTo>
                    <a:pt x="18" y="374"/>
                  </a:lnTo>
                  <a:lnTo>
                    <a:pt x="18" y="374"/>
                  </a:lnTo>
                  <a:lnTo>
                    <a:pt x="18" y="377"/>
                  </a:lnTo>
                  <a:lnTo>
                    <a:pt x="21" y="377"/>
                  </a:lnTo>
                  <a:lnTo>
                    <a:pt x="21" y="379"/>
                  </a:lnTo>
                  <a:lnTo>
                    <a:pt x="21" y="379"/>
                  </a:lnTo>
                  <a:lnTo>
                    <a:pt x="21" y="379"/>
                  </a:lnTo>
                  <a:lnTo>
                    <a:pt x="21" y="381"/>
                  </a:lnTo>
                  <a:lnTo>
                    <a:pt x="23" y="381"/>
                  </a:lnTo>
                  <a:lnTo>
                    <a:pt x="23" y="381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4"/>
                  </a:lnTo>
                  <a:lnTo>
                    <a:pt x="23" y="386"/>
                  </a:lnTo>
                  <a:lnTo>
                    <a:pt x="26" y="386"/>
                  </a:lnTo>
                  <a:lnTo>
                    <a:pt x="26" y="386"/>
                  </a:lnTo>
                  <a:lnTo>
                    <a:pt x="26" y="389"/>
                  </a:lnTo>
                  <a:lnTo>
                    <a:pt x="26" y="389"/>
                  </a:lnTo>
                  <a:lnTo>
                    <a:pt x="28" y="389"/>
                  </a:lnTo>
                  <a:lnTo>
                    <a:pt x="28" y="391"/>
                  </a:lnTo>
                  <a:lnTo>
                    <a:pt x="28" y="391"/>
                  </a:lnTo>
                  <a:lnTo>
                    <a:pt x="30" y="391"/>
                  </a:lnTo>
                  <a:lnTo>
                    <a:pt x="30" y="389"/>
                  </a:lnTo>
                  <a:lnTo>
                    <a:pt x="30" y="384"/>
                  </a:lnTo>
                  <a:lnTo>
                    <a:pt x="30" y="381"/>
                  </a:lnTo>
                  <a:lnTo>
                    <a:pt x="30" y="381"/>
                  </a:lnTo>
                  <a:lnTo>
                    <a:pt x="33" y="381"/>
                  </a:lnTo>
                  <a:lnTo>
                    <a:pt x="33" y="384"/>
                  </a:lnTo>
                  <a:lnTo>
                    <a:pt x="33" y="384"/>
                  </a:lnTo>
                  <a:lnTo>
                    <a:pt x="33" y="386"/>
                  </a:lnTo>
                  <a:lnTo>
                    <a:pt x="33" y="386"/>
                  </a:lnTo>
                  <a:lnTo>
                    <a:pt x="35" y="384"/>
                  </a:lnTo>
                  <a:lnTo>
                    <a:pt x="37" y="386"/>
                  </a:lnTo>
                  <a:lnTo>
                    <a:pt x="35" y="386"/>
                  </a:lnTo>
                  <a:lnTo>
                    <a:pt x="33" y="386"/>
                  </a:lnTo>
                  <a:lnTo>
                    <a:pt x="33" y="386"/>
                  </a:lnTo>
                  <a:lnTo>
                    <a:pt x="35" y="386"/>
                  </a:lnTo>
                  <a:lnTo>
                    <a:pt x="35" y="386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5" y="391"/>
                  </a:lnTo>
                  <a:lnTo>
                    <a:pt x="37" y="391"/>
                  </a:lnTo>
                  <a:lnTo>
                    <a:pt x="37" y="391"/>
                  </a:lnTo>
                  <a:lnTo>
                    <a:pt x="40" y="396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398"/>
                  </a:lnTo>
                  <a:lnTo>
                    <a:pt x="40" y="400"/>
                  </a:lnTo>
                  <a:lnTo>
                    <a:pt x="40" y="400"/>
                  </a:lnTo>
                  <a:lnTo>
                    <a:pt x="40" y="400"/>
                  </a:lnTo>
                  <a:lnTo>
                    <a:pt x="42" y="400"/>
                  </a:lnTo>
                  <a:lnTo>
                    <a:pt x="42" y="405"/>
                  </a:lnTo>
                  <a:lnTo>
                    <a:pt x="44" y="405"/>
                  </a:lnTo>
                  <a:lnTo>
                    <a:pt x="44" y="405"/>
                  </a:lnTo>
                  <a:lnTo>
                    <a:pt x="44" y="405"/>
                  </a:lnTo>
                  <a:lnTo>
                    <a:pt x="44" y="408"/>
                  </a:lnTo>
                  <a:lnTo>
                    <a:pt x="44" y="408"/>
                  </a:lnTo>
                  <a:lnTo>
                    <a:pt x="44" y="408"/>
                  </a:lnTo>
                  <a:lnTo>
                    <a:pt x="47" y="408"/>
                  </a:lnTo>
                  <a:lnTo>
                    <a:pt x="47" y="410"/>
                  </a:lnTo>
                  <a:lnTo>
                    <a:pt x="47" y="410"/>
                  </a:lnTo>
                  <a:lnTo>
                    <a:pt x="47" y="412"/>
                  </a:lnTo>
                  <a:lnTo>
                    <a:pt x="47" y="412"/>
                  </a:lnTo>
                  <a:lnTo>
                    <a:pt x="47" y="415"/>
                  </a:lnTo>
                  <a:lnTo>
                    <a:pt x="47" y="415"/>
                  </a:lnTo>
                  <a:lnTo>
                    <a:pt x="44" y="415"/>
                  </a:lnTo>
                  <a:lnTo>
                    <a:pt x="44" y="415"/>
                  </a:lnTo>
                  <a:lnTo>
                    <a:pt x="44" y="415"/>
                  </a:lnTo>
                  <a:lnTo>
                    <a:pt x="44" y="415"/>
                  </a:lnTo>
                  <a:lnTo>
                    <a:pt x="44" y="417"/>
                  </a:lnTo>
                  <a:lnTo>
                    <a:pt x="47" y="419"/>
                  </a:lnTo>
                  <a:lnTo>
                    <a:pt x="47" y="422"/>
                  </a:lnTo>
                  <a:lnTo>
                    <a:pt x="47" y="424"/>
                  </a:lnTo>
                  <a:lnTo>
                    <a:pt x="44" y="424"/>
                  </a:lnTo>
                  <a:lnTo>
                    <a:pt x="42" y="429"/>
                  </a:lnTo>
                  <a:lnTo>
                    <a:pt x="42" y="429"/>
                  </a:lnTo>
                  <a:lnTo>
                    <a:pt x="42" y="429"/>
                  </a:lnTo>
                  <a:lnTo>
                    <a:pt x="42" y="429"/>
                  </a:lnTo>
                  <a:lnTo>
                    <a:pt x="42" y="431"/>
                  </a:lnTo>
                  <a:lnTo>
                    <a:pt x="42" y="431"/>
                  </a:lnTo>
                  <a:lnTo>
                    <a:pt x="42" y="431"/>
                  </a:lnTo>
                  <a:lnTo>
                    <a:pt x="42" y="429"/>
                  </a:lnTo>
                  <a:lnTo>
                    <a:pt x="44" y="429"/>
                  </a:lnTo>
                  <a:lnTo>
                    <a:pt x="44" y="429"/>
                  </a:lnTo>
                  <a:lnTo>
                    <a:pt x="44" y="429"/>
                  </a:lnTo>
                  <a:lnTo>
                    <a:pt x="44" y="429"/>
                  </a:lnTo>
                  <a:lnTo>
                    <a:pt x="44" y="431"/>
                  </a:lnTo>
                  <a:lnTo>
                    <a:pt x="44" y="431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47" y="431"/>
                  </a:lnTo>
                  <a:lnTo>
                    <a:pt x="47" y="431"/>
                  </a:lnTo>
                  <a:lnTo>
                    <a:pt x="44" y="434"/>
                  </a:lnTo>
                  <a:lnTo>
                    <a:pt x="44" y="434"/>
                  </a:lnTo>
                  <a:lnTo>
                    <a:pt x="44" y="434"/>
                  </a:lnTo>
                  <a:lnTo>
                    <a:pt x="47" y="434"/>
                  </a:lnTo>
                  <a:lnTo>
                    <a:pt x="47" y="434"/>
                  </a:lnTo>
                  <a:lnTo>
                    <a:pt x="47" y="436"/>
                  </a:lnTo>
                  <a:lnTo>
                    <a:pt x="44" y="436"/>
                  </a:lnTo>
                  <a:lnTo>
                    <a:pt x="44" y="436"/>
                  </a:lnTo>
                  <a:lnTo>
                    <a:pt x="44" y="436"/>
                  </a:lnTo>
                  <a:lnTo>
                    <a:pt x="44" y="436"/>
                  </a:lnTo>
                  <a:lnTo>
                    <a:pt x="44" y="438"/>
                  </a:lnTo>
                  <a:lnTo>
                    <a:pt x="44" y="438"/>
                  </a:lnTo>
                  <a:lnTo>
                    <a:pt x="44" y="438"/>
                  </a:lnTo>
                  <a:lnTo>
                    <a:pt x="44" y="438"/>
                  </a:lnTo>
                  <a:lnTo>
                    <a:pt x="42" y="438"/>
                  </a:lnTo>
                  <a:lnTo>
                    <a:pt x="42" y="441"/>
                  </a:lnTo>
                  <a:lnTo>
                    <a:pt x="37" y="448"/>
                  </a:lnTo>
                  <a:lnTo>
                    <a:pt x="37" y="448"/>
                  </a:lnTo>
                  <a:lnTo>
                    <a:pt x="37" y="448"/>
                  </a:lnTo>
                  <a:lnTo>
                    <a:pt x="35" y="450"/>
                  </a:lnTo>
                  <a:lnTo>
                    <a:pt x="35" y="450"/>
                  </a:lnTo>
                  <a:lnTo>
                    <a:pt x="35" y="452"/>
                  </a:lnTo>
                  <a:lnTo>
                    <a:pt x="35" y="452"/>
                  </a:lnTo>
                  <a:lnTo>
                    <a:pt x="33" y="455"/>
                  </a:lnTo>
                  <a:lnTo>
                    <a:pt x="33" y="455"/>
                  </a:lnTo>
                  <a:lnTo>
                    <a:pt x="33" y="455"/>
                  </a:lnTo>
                  <a:lnTo>
                    <a:pt x="33" y="455"/>
                  </a:lnTo>
                  <a:lnTo>
                    <a:pt x="33" y="457"/>
                  </a:lnTo>
                  <a:lnTo>
                    <a:pt x="33" y="457"/>
                  </a:lnTo>
                  <a:lnTo>
                    <a:pt x="33" y="457"/>
                  </a:lnTo>
                  <a:lnTo>
                    <a:pt x="33" y="457"/>
                  </a:lnTo>
                  <a:lnTo>
                    <a:pt x="35" y="457"/>
                  </a:lnTo>
                  <a:lnTo>
                    <a:pt x="35" y="457"/>
                  </a:lnTo>
                  <a:lnTo>
                    <a:pt x="35" y="457"/>
                  </a:lnTo>
                  <a:lnTo>
                    <a:pt x="35" y="457"/>
                  </a:lnTo>
                  <a:lnTo>
                    <a:pt x="35" y="455"/>
                  </a:lnTo>
                  <a:lnTo>
                    <a:pt x="35" y="455"/>
                  </a:lnTo>
                  <a:lnTo>
                    <a:pt x="35" y="455"/>
                  </a:lnTo>
                  <a:lnTo>
                    <a:pt x="35" y="455"/>
                  </a:lnTo>
                  <a:lnTo>
                    <a:pt x="35" y="452"/>
                  </a:lnTo>
                  <a:lnTo>
                    <a:pt x="35" y="452"/>
                  </a:lnTo>
                  <a:lnTo>
                    <a:pt x="35" y="452"/>
                  </a:lnTo>
                  <a:lnTo>
                    <a:pt x="37" y="450"/>
                  </a:lnTo>
                  <a:lnTo>
                    <a:pt x="40" y="450"/>
                  </a:lnTo>
                  <a:lnTo>
                    <a:pt x="40" y="450"/>
                  </a:lnTo>
                  <a:lnTo>
                    <a:pt x="37" y="455"/>
                  </a:lnTo>
                  <a:lnTo>
                    <a:pt x="40" y="452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0"/>
                  </a:lnTo>
                  <a:lnTo>
                    <a:pt x="42" y="452"/>
                  </a:lnTo>
                  <a:lnTo>
                    <a:pt x="42" y="455"/>
                  </a:lnTo>
                  <a:lnTo>
                    <a:pt x="40" y="457"/>
                  </a:lnTo>
                  <a:lnTo>
                    <a:pt x="37" y="457"/>
                  </a:lnTo>
                  <a:lnTo>
                    <a:pt x="33" y="457"/>
                  </a:lnTo>
                  <a:lnTo>
                    <a:pt x="30" y="457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30" y="460"/>
                  </a:lnTo>
                  <a:lnTo>
                    <a:pt x="33" y="462"/>
                  </a:lnTo>
                  <a:lnTo>
                    <a:pt x="33" y="462"/>
                  </a:lnTo>
                  <a:lnTo>
                    <a:pt x="33" y="464"/>
                  </a:lnTo>
                  <a:lnTo>
                    <a:pt x="33" y="464"/>
                  </a:lnTo>
                  <a:lnTo>
                    <a:pt x="35" y="467"/>
                  </a:lnTo>
                  <a:lnTo>
                    <a:pt x="37" y="467"/>
                  </a:lnTo>
                  <a:lnTo>
                    <a:pt x="37" y="467"/>
                  </a:lnTo>
                  <a:lnTo>
                    <a:pt x="37" y="467"/>
                  </a:lnTo>
                  <a:lnTo>
                    <a:pt x="37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7"/>
                  </a:lnTo>
                  <a:lnTo>
                    <a:pt x="40" y="469"/>
                  </a:lnTo>
                  <a:lnTo>
                    <a:pt x="42" y="471"/>
                  </a:lnTo>
                  <a:lnTo>
                    <a:pt x="44" y="476"/>
                  </a:lnTo>
                  <a:lnTo>
                    <a:pt x="47" y="481"/>
                  </a:lnTo>
                  <a:lnTo>
                    <a:pt x="47" y="481"/>
                  </a:lnTo>
                  <a:lnTo>
                    <a:pt x="49" y="488"/>
                  </a:lnTo>
                  <a:lnTo>
                    <a:pt x="49" y="490"/>
                  </a:lnTo>
                  <a:lnTo>
                    <a:pt x="49" y="490"/>
                  </a:lnTo>
                  <a:lnTo>
                    <a:pt x="49" y="493"/>
                  </a:lnTo>
                  <a:lnTo>
                    <a:pt x="52" y="500"/>
                  </a:lnTo>
                  <a:lnTo>
                    <a:pt x="54" y="507"/>
                  </a:lnTo>
                  <a:lnTo>
                    <a:pt x="54" y="509"/>
                  </a:lnTo>
                  <a:lnTo>
                    <a:pt x="56" y="528"/>
                  </a:lnTo>
                  <a:lnTo>
                    <a:pt x="56" y="538"/>
                  </a:lnTo>
                  <a:lnTo>
                    <a:pt x="56" y="547"/>
                  </a:lnTo>
                  <a:lnTo>
                    <a:pt x="56" y="554"/>
                  </a:lnTo>
                  <a:lnTo>
                    <a:pt x="54" y="561"/>
                  </a:lnTo>
                  <a:lnTo>
                    <a:pt x="49" y="578"/>
                  </a:lnTo>
                  <a:lnTo>
                    <a:pt x="49" y="578"/>
                  </a:lnTo>
                  <a:lnTo>
                    <a:pt x="49" y="580"/>
                  </a:lnTo>
                  <a:lnTo>
                    <a:pt x="44" y="590"/>
                  </a:lnTo>
                  <a:lnTo>
                    <a:pt x="42" y="592"/>
                  </a:lnTo>
                  <a:lnTo>
                    <a:pt x="40" y="594"/>
                  </a:lnTo>
                  <a:lnTo>
                    <a:pt x="40" y="599"/>
                  </a:lnTo>
                  <a:lnTo>
                    <a:pt x="37" y="602"/>
                  </a:lnTo>
                  <a:lnTo>
                    <a:pt x="35" y="611"/>
                  </a:lnTo>
                  <a:lnTo>
                    <a:pt x="33" y="613"/>
                  </a:lnTo>
                  <a:lnTo>
                    <a:pt x="33" y="621"/>
                  </a:lnTo>
                  <a:lnTo>
                    <a:pt x="33" y="621"/>
                  </a:lnTo>
                  <a:lnTo>
                    <a:pt x="33" y="623"/>
                  </a:lnTo>
                  <a:lnTo>
                    <a:pt x="33" y="625"/>
                  </a:lnTo>
                  <a:lnTo>
                    <a:pt x="30" y="628"/>
                  </a:lnTo>
                  <a:lnTo>
                    <a:pt x="30" y="628"/>
                  </a:lnTo>
                  <a:lnTo>
                    <a:pt x="30" y="632"/>
                  </a:lnTo>
                  <a:lnTo>
                    <a:pt x="30" y="644"/>
                  </a:lnTo>
                  <a:lnTo>
                    <a:pt x="30" y="649"/>
                  </a:lnTo>
                  <a:lnTo>
                    <a:pt x="30" y="658"/>
                  </a:lnTo>
                  <a:lnTo>
                    <a:pt x="30" y="656"/>
                  </a:lnTo>
                  <a:lnTo>
                    <a:pt x="30" y="654"/>
                  </a:lnTo>
                  <a:lnTo>
                    <a:pt x="30" y="647"/>
                  </a:lnTo>
                  <a:lnTo>
                    <a:pt x="33" y="647"/>
                  </a:lnTo>
                  <a:lnTo>
                    <a:pt x="33" y="644"/>
                  </a:lnTo>
                  <a:lnTo>
                    <a:pt x="33" y="642"/>
                  </a:lnTo>
                  <a:lnTo>
                    <a:pt x="33" y="637"/>
                  </a:lnTo>
                  <a:lnTo>
                    <a:pt x="35" y="637"/>
                  </a:lnTo>
                  <a:lnTo>
                    <a:pt x="35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5"/>
                  </a:lnTo>
                  <a:lnTo>
                    <a:pt x="37" y="632"/>
                  </a:lnTo>
                  <a:lnTo>
                    <a:pt x="40" y="623"/>
                  </a:lnTo>
                  <a:lnTo>
                    <a:pt x="40" y="623"/>
                  </a:lnTo>
                  <a:lnTo>
                    <a:pt x="40" y="621"/>
                  </a:lnTo>
                  <a:lnTo>
                    <a:pt x="42" y="621"/>
                  </a:lnTo>
                  <a:lnTo>
                    <a:pt x="42" y="618"/>
                  </a:lnTo>
                  <a:lnTo>
                    <a:pt x="44" y="618"/>
                  </a:lnTo>
                  <a:lnTo>
                    <a:pt x="44" y="618"/>
                  </a:lnTo>
                  <a:lnTo>
                    <a:pt x="47" y="618"/>
                  </a:lnTo>
                  <a:lnTo>
                    <a:pt x="47" y="618"/>
                  </a:lnTo>
                  <a:lnTo>
                    <a:pt x="47" y="618"/>
                  </a:lnTo>
                  <a:lnTo>
                    <a:pt x="49" y="618"/>
                  </a:lnTo>
                  <a:lnTo>
                    <a:pt x="49" y="616"/>
                  </a:lnTo>
                  <a:lnTo>
                    <a:pt x="52" y="616"/>
                  </a:lnTo>
                  <a:lnTo>
                    <a:pt x="52" y="616"/>
                  </a:lnTo>
                  <a:lnTo>
                    <a:pt x="52" y="616"/>
                  </a:lnTo>
                  <a:lnTo>
                    <a:pt x="52" y="616"/>
                  </a:lnTo>
                  <a:lnTo>
                    <a:pt x="54" y="618"/>
                  </a:lnTo>
                  <a:lnTo>
                    <a:pt x="54" y="618"/>
                  </a:lnTo>
                  <a:lnTo>
                    <a:pt x="54" y="618"/>
                  </a:lnTo>
                  <a:lnTo>
                    <a:pt x="56" y="621"/>
                  </a:lnTo>
                  <a:lnTo>
                    <a:pt x="56" y="621"/>
                  </a:lnTo>
                  <a:lnTo>
                    <a:pt x="59" y="621"/>
                  </a:lnTo>
                  <a:lnTo>
                    <a:pt x="59" y="618"/>
                  </a:lnTo>
                  <a:lnTo>
                    <a:pt x="59" y="618"/>
                  </a:lnTo>
                  <a:lnTo>
                    <a:pt x="59" y="618"/>
                  </a:lnTo>
                  <a:lnTo>
                    <a:pt x="59" y="618"/>
                  </a:lnTo>
                  <a:lnTo>
                    <a:pt x="61" y="621"/>
                  </a:lnTo>
                  <a:lnTo>
                    <a:pt x="61" y="621"/>
                  </a:lnTo>
                  <a:lnTo>
                    <a:pt x="61" y="621"/>
                  </a:lnTo>
                  <a:lnTo>
                    <a:pt x="63" y="618"/>
                  </a:lnTo>
                  <a:lnTo>
                    <a:pt x="63" y="618"/>
                  </a:lnTo>
                  <a:lnTo>
                    <a:pt x="66" y="618"/>
                  </a:lnTo>
                  <a:lnTo>
                    <a:pt x="66" y="618"/>
                  </a:lnTo>
                  <a:lnTo>
                    <a:pt x="68" y="618"/>
                  </a:lnTo>
                  <a:lnTo>
                    <a:pt x="68" y="618"/>
                  </a:lnTo>
                  <a:lnTo>
                    <a:pt x="71" y="621"/>
                  </a:lnTo>
                  <a:lnTo>
                    <a:pt x="73" y="621"/>
                  </a:lnTo>
                  <a:lnTo>
                    <a:pt x="73" y="621"/>
                  </a:lnTo>
                  <a:lnTo>
                    <a:pt x="75" y="621"/>
                  </a:lnTo>
                  <a:lnTo>
                    <a:pt x="75" y="621"/>
                  </a:lnTo>
                  <a:lnTo>
                    <a:pt x="75" y="621"/>
                  </a:lnTo>
                  <a:lnTo>
                    <a:pt x="78" y="621"/>
                  </a:lnTo>
                  <a:lnTo>
                    <a:pt x="78" y="621"/>
                  </a:lnTo>
                  <a:lnTo>
                    <a:pt x="78" y="618"/>
                  </a:lnTo>
                  <a:lnTo>
                    <a:pt x="80" y="618"/>
                  </a:lnTo>
                  <a:lnTo>
                    <a:pt x="80" y="618"/>
                  </a:lnTo>
                  <a:lnTo>
                    <a:pt x="82" y="618"/>
                  </a:lnTo>
                  <a:lnTo>
                    <a:pt x="82" y="618"/>
                  </a:lnTo>
                  <a:lnTo>
                    <a:pt x="85" y="618"/>
                  </a:lnTo>
                  <a:lnTo>
                    <a:pt x="85" y="618"/>
                  </a:lnTo>
                  <a:lnTo>
                    <a:pt x="85" y="616"/>
                  </a:lnTo>
                  <a:lnTo>
                    <a:pt x="87" y="616"/>
                  </a:lnTo>
                  <a:lnTo>
                    <a:pt x="87" y="616"/>
                  </a:lnTo>
                  <a:lnTo>
                    <a:pt x="87" y="616"/>
                  </a:lnTo>
                  <a:lnTo>
                    <a:pt x="89" y="616"/>
                  </a:lnTo>
                  <a:lnTo>
                    <a:pt x="89" y="616"/>
                  </a:lnTo>
                  <a:lnTo>
                    <a:pt x="89" y="616"/>
                  </a:lnTo>
                  <a:lnTo>
                    <a:pt x="89" y="616"/>
                  </a:lnTo>
                  <a:lnTo>
                    <a:pt x="89" y="616"/>
                  </a:lnTo>
                  <a:lnTo>
                    <a:pt x="92" y="616"/>
                  </a:lnTo>
                  <a:lnTo>
                    <a:pt x="94" y="616"/>
                  </a:lnTo>
                  <a:lnTo>
                    <a:pt x="94" y="616"/>
                  </a:lnTo>
                  <a:lnTo>
                    <a:pt x="97" y="616"/>
                  </a:lnTo>
                  <a:lnTo>
                    <a:pt x="99" y="616"/>
                  </a:lnTo>
                  <a:lnTo>
                    <a:pt x="99" y="616"/>
                  </a:lnTo>
                  <a:lnTo>
                    <a:pt x="106" y="616"/>
                  </a:lnTo>
                  <a:lnTo>
                    <a:pt x="106" y="613"/>
                  </a:lnTo>
                  <a:lnTo>
                    <a:pt x="106" y="613"/>
                  </a:lnTo>
                  <a:lnTo>
                    <a:pt x="106" y="613"/>
                  </a:lnTo>
                  <a:lnTo>
                    <a:pt x="106" y="613"/>
                  </a:lnTo>
                  <a:lnTo>
                    <a:pt x="106" y="613"/>
                  </a:lnTo>
                  <a:lnTo>
                    <a:pt x="106" y="611"/>
                  </a:lnTo>
                  <a:lnTo>
                    <a:pt x="106" y="611"/>
                  </a:lnTo>
                  <a:lnTo>
                    <a:pt x="106" y="611"/>
                  </a:lnTo>
                  <a:lnTo>
                    <a:pt x="106" y="611"/>
                  </a:lnTo>
                  <a:lnTo>
                    <a:pt x="106" y="611"/>
                  </a:lnTo>
                  <a:lnTo>
                    <a:pt x="108" y="611"/>
                  </a:lnTo>
                  <a:lnTo>
                    <a:pt x="108" y="611"/>
                  </a:lnTo>
                  <a:lnTo>
                    <a:pt x="108" y="611"/>
                  </a:lnTo>
                  <a:lnTo>
                    <a:pt x="108" y="611"/>
                  </a:lnTo>
                  <a:lnTo>
                    <a:pt x="108" y="611"/>
                  </a:lnTo>
                  <a:lnTo>
                    <a:pt x="111" y="611"/>
                  </a:lnTo>
                  <a:lnTo>
                    <a:pt x="111" y="611"/>
                  </a:lnTo>
                  <a:lnTo>
                    <a:pt x="111" y="611"/>
                  </a:lnTo>
                  <a:lnTo>
                    <a:pt x="111" y="611"/>
                  </a:lnTo>
                  <a:lnTo>
                    <a:pt x="111" y="611"/>
                  </a:lnTo>
                  <a:lnTo>
                    <a:pt x="111" y="611"/>
                  </a:lnTo>
                  <a:lnTo>
                    <a:pt x="111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3" y="609"/>
                  </a:lnTo>
                  <a:lnTo>
                    <a:pt x="115" y="609"/>
                  </a:lnTo>
                  <a:lnTo>
                    <a:pt x="115" y="611"/>
                  </a:lnTo>
                  <a:lnTo>
                    <a:pt x="115" y="611"/>
                  </a:lnTo>
                  <a:lnTo>
                    <a:pt x="115" y="611"/>
                  </a:lnTo>
                  <a:lnTo>
                    <a:pt x="115" y="611"/>
                  </a:lnTo>
                  <a:lnTo>
                    <a:pt x="118" y="611"/>
                  </a:lnTo>
                  <a:lnTo>
                    <a:pt x="127" y="611"/>
                  </a:lnTo>
                  <a:lnTo>
                    <a:pt x="127" y="611"/>
                  </a:lnTo>
                  <a:lnTo>
                    <a:pt x="130" y="611"/>
                  </a:lnTo>
                  <a:lnTo>
                    <a:pt x="130" y="611"/>
                  </a:lnTo>
                  <a:lnTo>
                    <a:pt x="130" y="611"/>
                  </a:lnTo>
                  <a:lnTo>
                    <a:pt x="132" y="611"/>
                  </a:lnTo>
                  <a:lnTo>
                    <a:pt x="132" y="611"/>
                  </a:lnTo>
                  <a:lnTo>
                    <a:pt x="134" y="611"/>
                  </a:lnTo>
                  <a:lnTo>
                    <a:pt x="137" y="611"/>
                  </a:lnTo>
                  <a:lnTo>
                    <a:pt x="137" y="611"/>
                  </a:lnTo>
                  <a:lnTo>
                    <a:pt x="139" y="611"/>
                  </a:lnTo>
                  <a:lnTo>
                    <a:pt x="139" y="611"/>
                  </a:lnTo>
                  <a:lnTo>
                    <a:pt x="139" y="611"/>
                  </a:lnTo>
                  <a:lnTo>
                    <a:pt x="139" y="611"/>
                  </a:lnTo>
                  <a:lnTo>
                    <a:pt x="141" y="611"/>
                  </a:lnTo>
                  <a:lnTo>
                    <a:pt x="141" y="611"/>
                  </a:lnTo>
                  <a:lnTo>
                    <a:pt x="141" y="611"/>
                  </a:lnTo>
                  <a:lnTo>
                    <a:pt x="144" y="611"/>
                  </a:lnTo>
                  <a:lnTo>
                    <a:pt x="146" y="611"/>
                  </a:lnTo>
                  <a:lnTo>
                    <a:pt x="146" y="611"/>
                  </a:lnTo>
                  <a:lnTo>
                    <a:pt x="149" y="613"/>
                  </a:lnTo>
                  <a:lnTo>
                    <a:pt x="149" y="613"/>
                  </a:lnTo>
                  <a:lnTo>
                    <a:pt x="146" y="613"/>
                  </a:lnTo>
                  <a:lnTo>
                    <a:pt x="149" y="613"/>
                  </a:lnTo>
                  <a:lnTo>
                    <a:pt x="149" y="616"/>
                  </a:lnTo>
                  <a:lnTo>
                    <a:pt x="151" y="616"/>
                  </a:lnTo>
                  <a:lnTo>
                    <a:pt x="151" y="616"/>
                  </a:lnTo>
                  <a:lnTo>
                    <a:pt x="151" y="616"/>
                  </a:lnTo>
                  <a:lnTo>
                    <a:pt x="151" y="616"/>
                  </a:lnTo>
                  <a:lnTo>
                    <a:pt x="151" y="616"/>
                  </a:lnTo>
                  <a:lnTo>
                    <a:pt x="151" y="618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3" y="618"/>
                  </a:lnTo>
                  <a:lnTo>
                    <a:pt x="156" y="618"/>
                  </a:lnTo>
                  <a:lnTo>
                    <a:pt x="156" y="618"/>
                  </a:lnTo>
                  <a:lnTo>
                    <a:pt x="156" y="621"/>
                  </a:lnTo>
                  <a:lnTo>
                    <a:pt x="158" y="623"/>
                  </a:lnTo>
                  <a:lnTo>
                    <a:pt x="160" y="625"/>
                  </a:lnTo>
                  <a:lnTo>
                    <a:pt x="163" y="625"/>
                  </a:lnTo>
                  <a:lnTo>
                    <a:pt x="163" y="625"/>
                  </a:lnTo>
                  <a:lnTo>
                    <a:pt x="165" y="628"/>
                  </a:lnTo>
                  <a:lnTo>
                    <a:pt x="165" y="628"/>
                  </a:lnTo>
                  <a:lnTo>
                    <a:pt x="165" y="628"/>
                  </a:lnTo>
                  <a:lnTo>
                    <a:pt x="168" y="628"/>
                  </a:lnTo>
                  <a:lnTo>
                    <a:pt x="168" y="628"/>
                  </a:lnTo>
                  <a:lnTo>
                    <a:pt x="168" y="630"/>
                  </a:lnTo>
                  <a:lnTo>
                    <a:pt x="168" y="630"/>
                  </a:lnTo>
                  <a:lnTo>
                    <a:pt x="168" y="630"/>
                  </a:lnTo>
                  <a:lnTo>
                    <a:pt x="168" y="630"/>
                  </a:lnTo>
                  <a:lnTo>
                    <a:pt x="168" y="632"/>
                  </a:lnTo>
                  <a:lnTo>
                    <a:pt x="168" y="632"/>
                  </a:lnTo>
                  <a:lnTo>
                    <a:pt x="168" y="632"/>
                  </a:lnTo>
                  <a:lnTo>
                    <a:pt x="168" y="632"/>
                  </a:lnTo>
                  <a:lnTo>
                    <a:pt x="168" y="635"/>
                  </a:lnTo>
                  <a:lnTo>
                    <a:pt x="168" y="635"/>
                  </a:lnTo>
                  <a:lnTo>
                    <a:pt x="170" y="635"/>
                  </a:lnTo>
                  <a:lnTo>
                    <a:pt x="170" y="635"/>
                  </a:lnTo>
                  <a:lnTo>
                    <a:pt x="172" y="637"/>
                  </a:lnTo>
                  <a:lnTo>
                    <a:pt x="172" y="637"/>
                  </a:lnTo>
                  <a:lnTo>
                    <a:pt x="172" y="637"/>
                  </a:lnTo>
                  <a:lnTo>
                    <a:pt x="172" y="639"/>
                  </a:lnTo>
                  <a:lnTo>
                    <a:pt x="172" y="639"/>
                  </a:lnTo>
                  <a:lnTo>
                    <a:pt x="172" y="639"/>
                  </a:lnTo>
                  <a:lnTo>
                    <a:pt x="175" y="639"/>
                  </a:lnTo>
                  <a:lnTo>
                    <a:pt x="175" y="639"/>
                  </a:lnTo>
                  <a:lnTo>
                    <a:pt x="175" y="639"/>
                  </a:lnTo>
                  <a:lnTo>
                    <a:pt x="175" y="639"/>
                  </a:lnTo>
                  <a:lnTo>
                    <a:pt x="175" y="639"/>
                  </a:lnTo>
                  <a:lnTo>
                    <a:pt x="177" y="639"/>
                  </a:lnTo>
                  <a:lnTo>
                    <a:pt x="177" y="639"/>
                  </a:lnTo>
                  <a:lnTo>
                    <a:pt x="177" y="639"/>
                  </a:lnTo>
                  <a:lnTo>
                    <a:pt x="179" y="637"/>
                  </a:lnTo>
                  <a:lnTo>
                    <a:pt x="179" y="637"/>
                  </a:lnTo>
                  <a:lnTo>
                    <a:pt x="179" y="637"/>
                  </a:lnTo>
                  <a:lnTo>
                    <a:pt x="179" y="637"/>
                  </a:lnTo>
                  <a:lnTo>
                    <a:pt x="179" y="637"/>
                  </a:lnTo>
                  <a:lnTo>
                    <a:pt x="182" y="637"/>
                  </a:lnTo>
                  <a:lnTo>
                    <a:pt x="182" y="637"/>
                  </a:lnTo>
                  <a:lnTo>
                    <a:pt x="179" y="637"/>
                  </a:lnTo>
                  <a:lnTo>
                    <a:pt x="179" y="639"/>
                  </a:lnTo>
                  <a:lnTo>
                    <a:pt x="179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39"/>
                  </a:lnTo>
                  <a:lnTo>
                    <a:pt x="182" y="642"/>
                  </a:lnTo>
                  <a:lnTo>
                    <a:pt x="182" y="642"/>
                  </a:lnTo>
                  <a:lnTo>
                    <a:pt x="182" y="642"/>
                  </a:lnTo>
                  <a:lnTo>
                    <a:pt x="182" y="642"/>
                  </a:lnTo>
                  <a:lnTo>
                    <a:pt x="184" y="642"/>
                  </a:lnTo>
                  <a:lnTo>
                    <a:pt x="184" y="642"/>
                  </a:lnTo>
                  <a:lnTo>
                    <a:pt x="184" y="639"/>
                  </a:lnTo>
                  <a:lnTo>
                    <a:pt x="184" y="639"/>
                  </a:lnTo>
                  <a:lnTo>
                    <a:pt x="186" y="639"/>
                  </a:lnTo>
                  <a:lnTo>
                    <a:pt x="186" y="639"/>
                  </a:lnTo>
                  <a:lnTo>
                    <a:pt x="186" y="639"/>
                  </a:lnTo>
                  <a:lnTo>
                    <a:pt x="189" y="639"/>
                  </a:lnTo>
                  <a:lnTo>
                    <a:pt x="191" y="639"/>
                  </a:lnTo>
                  <a:lnTo>
                    <a:pt x="191" y="639"/>
                  </a:lnTo>
                  <a:lnTo>
                    <a:pt x="191" y="639"/>
                  </a:lnTo>
                  <a:lnTo>
                    <a:pt x="194" y="639"/>
                  </a:lnTo>
                  <a:lnTo>
                    <a:pt x="194" y="639"/>
                  </a:lnTo>
                  <a:lnTo>
                    <a:pt x="194" y="639"/>
                  </a:lnTo>
                  <a:lnTo>
                    <a:pt x="191" y="642"/>
                  </a:lnTo>
                  <a:lnTo>
                    <a:pt x="191" y="642"/>
                  </a:lnTo>
                  <a:lnTo>
                    <a:pt x="194" y="642"/>
                  </a:lnTo>
                  <a:lnTo>
                    <a:pt x="194" y="642"/>
                  </a:lnTo>
                  <a:lnTo>
                    <a:pt x="196" y="642"/>
                  </a:lnTo>
                  <a:lnTo>
                    <a:pt x="196" y="642"/>
                  </a:lnTo>
                  <a:lnTo>
                    <a:pt x="196" y="642"/>
                  </a:lnTo>
                  <a:lnTo>
                    <a:pt x="196" y="642"/>
                  </a:lnTo>
                  <a:lnTo>
                    <a:pt x="198" y="644"/>
                  </a:lnTo>
                  <a:lnTo>
                    <a:pt x="198" y="644"/>
                  </a:lnTo>
                  <a:lnTo>
                    <a:pt x="198" y="644"/>
                  </a:lnTo>
                  <a:lnTo>
                    <a:pt x="198" y="647"/>
                  </a:lnTo>
                  <a:lnTo>
                    <a:pt x="198" y="647"/>
                  </a:lnTo>
                  <a:lnTo>
                    <a:pt x="198" y="649"/>
                  </a:lnTo>
                  <a:lnTo>
                    <a:pt x="198" y="649"/>
                  </a:lnTo>
                  <a:lnTo>
                    <a:pt x="201" y="649"/>
                  </a:lnTo>
                  <a:lnTo>
                    <a:pt x="201" y="649"/>
                  </a:lnTo>
                  <a:lnTo>
                    <a:pt x="201" y="651"/>
                  </a:lnTo>
                  <a:lnTo>
                    <a:pt x="203" y="651"/>
                  </a:lnTo>
                  <a:lnTo>
                    <a:pt x="203" y="651"/>
                  </a:lnTo>
                  <a:lnTo>
                    <a:pt x="203" y="651"/>
                  </a:lnTo>
                  <a:lnTo>
                    <a:pt x="201" y="654"/>
                  </a:lnTo>
                  <a:lnTo>
                    <a:pt x="201" y="654"/>
                  </a:lnTo>
                  <a:lnTo>
                    <a:pt x="203" y="654"/>
                  </a:lnTo>
                  <a:lnTo>
                    <a:pt x="203" y="654"/>
                  </a:lnTo>
                  <a:lnTo>
                    <a:pt x="203" y="656"/>
                  </a:lnTo>
                  <a:lnTo>
                    <a:pt x="203" y="656"/>
                  </a:lnTo>
                  <a:lnTo>
                    <a:pt x="203" y="656"/>
                  </a:lnTo>
                  <a:lnTo>
                    <a:pt x="203" y="658"/>
                  </a:lnTo>
                  <a:lnTo>
                    <a:pt x="203" y="658"/>
                  </a:lnTo>
                  <a:lnTo>
                    <a:pt x="203" y="658"/>
                  </a:lnTo>
                  <a:lnTo>
                    <a:pt x="203" y="658"/>
                  </a:lnTo>
                  <a:lnTo>
                    <a:pt x="203" y="661"/>
                  </a:lnTo>
                  <a:lnTo>
                    <a:pt x="203" y="661"/>
                  </a:lnTo>
                  <a:lnTo>
                    <a:pt x="203" y="661"/>
                  </a:lnTo>
                  <a:lnTo>
                    <a:pt x="205" y="661"/>
                  </a:lnTo>
                  <a:lnTo>
                    <a:pt x="205" y="661"/>
                  </a:lnTo>
                  <a:lnTo>
                    <a:pt x="205" y="661"/>
                  </a:lnTo>
                  <a:lnTo>
                    <a:pt x="205" y="663"/>
                  </a:lnTo>
                  <a:lnTo>
                    <a:pt x="208" y="663"/>
                  </a:lnTo>
                  <a:lnTo>
                    <a:pt x="208" y="663"/>
                  </a:lnTo>
                  <a:lnTo>
                    <a:pt x="208" y="663"/>
                  </a:lnTo>
                  <a:lnTo>
                    <a:pt x="205" y="665"/>
                  </a:lnTo>
                  <a:lnTo>
                    <a:pt x="205" y="665"/>
                  </a:lnTo>
                  <a:lnTo>
                    <a:pt x="205" y="665"/>
                  </a:lnTo>
                  <a:lnTo>
                    <a:pt x="205" y="665"/>
                  </a:lnTo>
                  <a:lnTo>
                    <a:pt x="205" y="668"/>
                  </a:lnTo>
                  <a:lnTo>
                    <a:pt x="208" y="668"/>
                  </a:lnTo>
                  <a:lnTo>
                    <a:pt x="208" y="668"/>
                  </a:lnTo>
                  <a:lnTo>
                    <a:pt x="210" y="668"/>
                  </a:lnTo>
                  <a:lnTo>
                    <a:pt x="210" y="668"/>
                  </a:lnTo>
                  <a:lnTo>
                    <a:pt x="210" y="668"/>
                  </a:lnTo>
                  <a:lnTo>
                    <a:pt x="210" y="668"/>
                  </a:lnTo>
                  <a:lnTo>
                    <a:pt x="212" y="668"/>
                  </a:lnTo>
                  <a:lnTo>
                    <a:pt x="212" y="670"/>
                  </a:lnTo>
                  <a:lnTo>
                    <a:pt x="212" y="670"/>
                  </a:lnTo>
                  <a:lnTo>
                    <a:pt x="215" y="670"/>
                  </a:lnTo>
                  <a:lnTo>
                    <a:pt x="215" y="670"/>
                  </a:lnTo>
                  <a:lnTo>
                    <a:pt x="215" y="673"/>
                  </a:lnTo>
                  <a:lnTo>
                    <a:pt x="215" y="675"/>
                  </a:lnTo>
                  <a:lnTo>
                    <a:pt x="215" y="675"/>
                  </a:lnTo>
                  <a:lnTo>
                    <a:pt x="215" y="675"/>
                  </a:lnTo>
                  <a:lnTo>
                    <a:pt x="215" y="675"/>
                  </a:lnTo>
                  <a:lnTo>
                    <a:pt x="215" y="675"/>
                  </a:lnTo>
                  <a:lnTo>
                    <a:pt x="217" y="675"/>
                  </a:lnTo>
                  <a:lnTo>
                    <a:pt x="217" y="675"/>
                  </a:lnTo>
                  <a:lnTo>
                    <a:pt x="217" y="675"/>
                  </a:lnTo>
                  <a:lnTo>
                    <a:pt x="220" y="675"/>
                  </a:lnTo>
                  <a:lnTo>
                    <a:pt x="220" y="675"/>
                  </a:lnTo>
                  <a:lnTo>
                    <a:pt x="220" y="675"/>
                  </a:lnTo>
                  <a:lnTo>
                    <a:pt x="222" y="675"/>
                  </a:lnTo>
                  <a:lnTo>
                    <a:pt x="222" y="675"/>
                  </a:lnTo>
                  <a:lnTo>
                    <a:pt x="222" y="677"/>
                  </a:lnTo>
                  <a:lnTo>
                    <a:pt x="222" y="677"/>
                  </a:lnTo>
                  <a:lnTo>
                    <a:pt x="222" y="677"/>
                  </a:lnTo>
                  <a:lnTo>
                    <a:pt x="222" y="677"/>
                  </a:lnTo>
                  <a:lnTo>
                    <a:pt x="222" y="677"/>
                  </a:lnTo>
                  <a:lnTo>
                    <a:pt x="222" y="680"/>
                  </a:lnTo>
                  <a:lnTo>
                    <a:pt x="222" y="682"/>
                  </a:lnTo>
                  <a:lnTo>
                    <a:pt x="224" y="682"/>
                  </a:lnTo>
                  <a:lnTo>
                    <a:pt x="224" y="682"/>
                  </a:lnTo>
                  <a:lnTo>
                    <a:pt x="227" y="684"/>
                  </a:lnTo>
                  <a:lnTo>
                    <a:pt x="227" y="687"/>
                  </a:lnTo>
                  <a:lnTo>
                    <a:pt x="229" y="687"/>
                  </a:lnTo>
                  <a:lnTo>
                    <a:pt x="227" y="687"/>
                  </a:lnTo>
                  <a:lnTo>
                    <a:pt x="227" y="687"/>
                  </a:lnTo>
                  <a:lnTo>
                    <a:pt x="224" y="687"/>
                  </a:lnTo>
                  <a:lnTo>
                    <a:pt x="224" y="687"/>
                  </a:lnTo>
                  <a:lnTo>
                    <a:pt x="224" y="689"/>
                  </a:lnTo>
                  <a:lnTo>
                    <a:pt x="227" y="689"/>
                  </a:lnTo>
                  <a:lnTo>
                    <a:pt x="227" y="689"/>
                  </a:lnTo>
                  <a:lnTo>
                    <a:pt x="227" y="689"/>
                  </a:lnTo>
                  <a:lnTo>
                    <a:pt x="227" y="689"/>
                  </a:lnTo>
                  <a:lnTo>
                    <a:pt x="229" y="689"/>
                  </a:lnTo>
                  <a:lnTo>
                    <a:pt x="229" y="689"/>
                  </a:lnTo>
                  <a:lnTo>
                    <a:pt x="229" y="689"/>
                  </a:lnTo>
                  <a:lnTo>
                    <a:pt x="229" y="692"/>
                  </a:lnTo>
                  <a:lnTo>
                    <a:pt x="231" y="692"/>
                  </a:lnTo>
                  <a:lnTo>
                    <a:pt x="231" y="692"/>
                  </a:lnTo>
                  <a:lnTo>
                    <a:pt x="231" y="692"/>
                  </a:lnTo>
                  <a:lnTo>
                    <a:pt x="231" y="694"/>
                  </a:lnTo>
                  <a:lnTo>
                    <a:pt x="231" y="694"/>
                  </a:lnTo>
                  <a:lnTo>
                    <a:pt x="231" y="694"/>
                  </a:lnTo>
                  <a:lnTo>
                    <a:pt x="231" y="694"/>
                  </a:lnTo>
                  <a:lnTo>
                    <a:pt x="231" y="694"/>
                  </a:lnTo>
                  <a:lnTo>
                    <a:pt x="231" y="694"/>
                  </a:lnTo>
                  <a:lnTo>
                    <a:pt x="234" y="696"/>
                  </a:lnTo>
                  <a:lnTo>
                    <a:pt x="236" y="696"/>
                  </a:lnTo>
                  <a:lnTo>
                    <a:pt x="236" y="696"/>
                  </a:lnTo>
                  <a:lnTo>
                    <a:pt x="236" y="696"/>
                  </a:lnTo>
                  <a:lnTo>
                    <a:pt x="238" y="696"/>
                  </a:lnTo>
                  <a:lnTo>
                    <a:pt x="238" y="696"/>
                  </a:lnTo>
                  <a:lnTo>
                    <a:pt x="238" y="696"/>
                  </a:lnTo>
                  <a:lnTo>
                    <a:pt x="238" y="696"/>
                  </a:lnTo>
                  <a:lnTo>
                    <a:pt x="241" y="699"/>
                  </a:lnTo>
                  <a:lnTo>
                    <a:pt x="243" y="699"/>
                  </a:lnTo>
                  <a:lnTo>
                    <a:pt x="243" y="701"/>
                  </a:lnTo>
                  <a:lnTo>
                    <a:pt x="246" y="701"/>
                  </a:lnTo>
                  <a:lnTo>
                    <a:pt x="246" y="701"/>
                  </a:lnTo>
                  <a:lnTo>
                    <a:pt x="246" y="701"/>
                  </a:lnTo>
                  <a:lnTo>
                    <a:pt x="248" y="701"/>
                  </a:lnTo>
                  <a:lnTo>
                    <a:pt x="248" y="703"/>
                  </a:lnTo>
                  <a:lnTo>
                    <a:pt x="248" y="706"/>
                  </a:lnTo>
                  <a:lnTo>
                    <a:pt x="248" y="708"/>
                  </a:lnTo>
                  <a:lnTo>
                    <a:pt x="248" y="708"/>
                  </a:lnTo>
                  <a:lnTo>
                    <a:pt x="250" y="710"/>
                  </a:lnTo>
                  <a:lnTo>
                    <a:pt x="253" y="710"/>
                  </a:lnTo>
                  <a:lnTo>
                    <a:pt x="255" y="713"/>
                  </a:lnTo>
                  <a:lnTo>
                    <a:pt x="257" y="715"/>
                  </a:lnTo>
                  <a:lnTo>
                    <a:pt x="260" y="715"/>
                  </a:lnTo>
                  <a:lnTo>
                    <a:pt x="260" y="715"/>
                  </a:lnTo>
                  <a:lnTo>
                    <a:pt x="262" y="715"/>
                  </a:lnTo>
                  <a:lnTo>
                    <a:pt x="265" y="715"/>
                  </a:lnTo>
                  <a:lnTo>
                    <a:pt x="265" y="715"/>
                  </a:lnTo>
                  <a:lnTo>
                    <a:pt x="265" y="715"/>
                  </a:lnTo>
                  <a:lnTo>
                    <a:pt x="267" y="718"/>
                  </a:lnTo>
                  <a:lnTo>
                    <a:pt x="269" y="718"/>
                  </a:lnTo>
                  <a:lnTo>
                    <a:pt x="269" y="715"/>
                  </a:lnTo>
                  <a:lnTo>
                    <a:pt x="269" y="715"/>
                  </a:lnTo>
                  <a:lnTo>
                    <a:pt x="269" y="715"/>
                  </a:lnTo>
                  <a:lnTo>
                    <a:pt x="272" y="715"/>
                  </a:lnTo>
                  <a:lnTo>
                    <a:pt x="272" y="715"/>
                  </a:lnTo>
                  <a:lnTo>
                    <a:pt x="272" y="715"/>
                  </a:lnTo>
                  <a:lnTo>
                    <a:pt x="274" y="715"/>
                  </a:lnTo>
                  <a:lnTo>
                    <a:pt x="274" y="713"/>
                  </a:lnTo>
                  <a:lnTo>
                    <a:pt x="276" y="713"/>
                  </a:lnTo>
                  <a:lnTo>
                    <a:pt x="279" y="710"/>
                  </a:lnTo>
                  <a:lnTo>
                    <a:pt x="279" y="710"/>
                  </a:lnTo>
                  <a:lnTo>
                    <a:pt x="279" y="710"/>
                  </a:lnTo>
                  <a:lnTo>
                    <a:pt x="281" y="710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8"/>
                  </a:lnTo>
                  <a:lnTo>
                    <a:pt x="281" y="706"/>
                  </a:lnTo>
                  <a:lnTo>
                    <a:pt x="281" y="706"/>
                  </a:lnTo>
                  <a:lnTo>
                    <a:pt x="281" y="706"/>
                  </a:lnTo>
                  <a:lnTo>
                    <a:pt x="281" y="703"/>
                  </a:lnTo>
                  <a:lnTo>
                    <a:pt x="281" y="703"/>
                  </a:lnTo>
                  <a:lnTo>
                    <a:pt x="283" y="703"/>
                  </a:lnTo>
                  <a:lnTo>
                    <a:pt x="283" y="703"/>
                  </a:lnTo>
                  <a:lnTo>
                    <a:pt x="283" y="701"/>
                  </a:lnTo>
                  <a:lnTo>
                    <a:pt x="281" y="701"/>
                  </a:lnTo>
                  <a:lnTo>
                    <a:pt x="281" y="701"/>
                  </a:lnTo>
                  <a:lnTo>
                    <a:pt x="281" y="699"/>
                  </a:lnTo>
                  <a:lnTo>
                    <a:pt x="281" y="699"/>
                  </a:lnTo>
                  <a:lnTo>
                    <a:pt x="281" y="699"/>
                  </a:lnTo>
                  <a:lnTo>
                    <a:pt x="281" y="701"/>
                  </a:lnTo>
                  <a:lnTo>
                    <a:pt x="279" y="699"/>
                  </a:lnTo>
                  <a:lnTo>
                    <a:pt x="279" y="699"/>
                  </a:lnTo>
                  <a:lnTo>
                    <a:pt x="281" y="699"/>
                  </a:lnTo>
                  <a:lnTo>
                    <a:pt x="281" y="696"/>
                  </a:lnTo>
                  <a:lnTo>
                    <a:pt x="281" y="694"/>
                  </a:lnTo>
                  <a:lnTo>
                    <a:pt x="281" y="694"/>
                  </a:lnTo>
                  <a:lnTo>
                    <a:pt x="281" y="694"/>
                  </a:lnTo>
                  <a:lnTo>
                    <a:pt x="281" y="692"/>
                  </a:lnTo>
                  <a:lnTo>
                    <a:pt x="281" y="689"/>
                  </a:lnTo>
                  <a:lnTo>
                    <a:pt x="281" y="687"/>
                  </a:lnTo>
                  <a:lnTo>
                    <a:pt x="281" y="687"/>
                  </a:lnTo>
                  <a:lnTo>
                    <a:pt x="283" y="682"/>
                  </a:lnTo>
                  <a:lnTo>
                    <a:pt x="286" y="677"/>
                  </a:lnTo>
                  <a:lnTo>
                    <a:pt x="286" y="677"/>
                  </a:lnTo>
                  <a:lnTo>
                    <a:pt x="286" y="675"/>
                  </a:lnTo>
                  <a:lnTo>
                    <a:pt x="286" y="675"/>
                  </a:lnTo>
                  <a:lnTo>
                    <a:pt x="286" y="673"/>
                  </a:lnTo>
                  <a:lnTo>
                    <a:pt x="288" y="673"/>
                  </a:lnTo>
                  <a:lnTo>
                    <a:pt x="288" y="673"/>
                  </a:lnTo>
                  <a:lnTo>
                    <a:pt x="291" y="673"/>
                  </a:lnTo>
                  <a:lnTo>
                    <a:pt x="291" y="673"/>
                  </a:lnTo>
                  <a:lnTo>
                    <a:pt x="293" y="673"/>
                  </a:lnTo>
                  <a:lnTo>
                    <a:pt x="295" y="670"/>
                  </a:lnTo>
                  <a:lnTo>
                    <a:pt x="295" y="670"/>
                  </a:lnTo>
                  <a:lnTo>
                    <a:pt x="298" y="670"/>
                  </a:lnTo>
                  <a:lnTo>
                    <a:pt x="298" y="670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298" y="668"/>
                  </a:lnTo>
                  <a:lnTo>
                    <a:pt x="302" y="668"/>
                  </a:lnTo>
                  <a:lnTo>
                    <a:pt x="302" y="668"/>
                  </a:lnTo>
                  <a:lnTo>
                    <a:pt x="305" y="668"/>
                  </a:lnTo>
                  <a:lnTo>
                    <a:pt x="309" y="677"/>
                  </a:lnTo>
                  <a:lnTo>
                    <a:pt x="309" y="677"/>
                  </a:lnTo>
                  <a:lnTo>
                    <a:pt x="324" y="687"/>
                  </a:lnTo>
                  <a:lnTo>
                    <a:pt x="326" y="689"/>
                  </a:lnTo>
                  <a:lnTo>
                    <a:pt x="326" y="692"/>
                  </a:lnTo>
                  <a:lnTo>
                    <a:pt x="328" y="694"/>
                  </a:lnTo>
                  <a:lnTo>
                    <a:pt x="331" y="696"/>
                  </a:lnTo>
                  <a:lnTo>
                    <a:pt x="331" y="696"/>
                  </a:lnTo>
                  <a:lnTo>
                    <a:pt x="331" y="692"/>
                  </a:lnTo>
                  <a:lnTo>
                    <a:pt x="333" y="692"/>
                  </a:lnTo>
                  <a:lnTo>
                    <a:pt x="333" y="689"/>
                  </a:lnTo>
                  <a:lnTo>
                    <a:pt x="333" y="689"/>
                  </a:lnTo>
                  <a:lnTo>
                    <a:pt x="336" y="687"/>
                  </a:lnTo>
                  <a:lnTo>
                    <a:pt x="336" y="687"/>
                  </a:lnTo>
                  <a:lnTo>
                    <a:pt x="336" y="684"/>
                  </a:lnTo>
                  <a:lnTo>
                    <a:pt x="336" y="684"/>
                  </a:lnTo>
                  <a:lnTo>
                    <a:pt x="338" y="684"/>
                  </a:lnTo>
                  <a:lnTo>
                    <a:pt x="338" y="684"/>
                  </a:lnTo>
                  <a:lnTo>
                    <a:pt x="338" y="684"/>
                  </a:lnTo>
                  <a:lnTo>
                    <a:pt x="338" y="684"/>
                  </a:lnTo>
                  <a:lnTo>
                    <a:pt x="340" y="684"/>
                  </a:lnTo>
                  <a:lnTo>
                    <a:pt x="340" y="682"/>
                  </a:lnTo>
                  <a:lnTo>
                    <a:pt x="340" y="680"/>
                  </a:lnTo>
                  <a:lnTo>
                    <a:pt x="340" y="680"/>
                  </a:lnTo>
                  <a:lnTo>
                    <a:pt x="340" y="677"/>
                  </a:lnTo>
                  <a:lnTo>
                    <a:pt x="340" y="677"/>
                  </a:lnTo>
                  <a:lnTo>
                    <a:pt x="345" y="680"/>
                  </a:lnTo>
                  <a:lnTo>
                    <a:pt x="347" y="680"/>
                  </a:lnTo>
                  <a:lnTo>
                    <a:pt x="347" y="680"/>
                  </a:lnTo>
                  <a:lnTo>
                    <a:pt x="347" y="680"/>
                  </a:lnTo>
                  <a:lnTo>
                    <a:pt x="350" y="677"/>
                  </a:lnTo>
                  <a:lnTo>
                    <a:pt x="350" y="677"/>
                  </a:lnTo>
                  <a:lnTo>
                    <a:pt x="352" y="677"/>
                  </a:lnTo>
                  <a:lnTo>
                    <a:pt x="352" y="677"/>
                  </a:lnTo>
                  <a:lnTo>
                    <a:pt x="357" y="677"/>
                  </a:lnTo>
                  <a:lnTo>
                    <a:pt x="359" y="677"/>
                  </a:lnTo>
                  <a:lnTo>
                    <a:pt x="362" y="677"/>
                  </a:lnTo>
                  <a:lnTo>
                    <a:pt x="362" y="677"/>
                  </a:lnTo>
                  <a:lnTo>
                    <a:pt x="366" y="680"/>
                  </a:lnTo>
                  <a:lnTo>
                    <a:pt x="369" y="680"/>
                  </a:lnTo>
                  <a:lnTo>
                    <a:pt x="369" y="680"/>
                  </a:lnTo>
                  <a:lnTo>
                    <a:pt x="369" y="680"/>
                  </a:lnTo>
                  <a:lnTo>
                    <a:pt x="371" y="680"/>
                  </a:lnTo>
                  <a:lnTo>
                    <a:pt x="373" y="682"/>
                  </a:lnTo>
                  <a:lnTo>
                    <a:pt x="373" y="682"/>
                  </a:lnTo>
                  <a:lnTo>
                    <a:pt x="376" y="682"/>
                  </a:lnTo>
                  <a:lnTo>
                    <a:pt x="383" y="682"/>
                  </a:lnTo>
                  <a:lnTo>
                    <a:pt x="388" y="682"/>
                  </a:lnTo>
                  <a:lnTo>
                    <a:pt x="390" y="682"/>
                  </a:lnTo>
                  <a:lnTo>
                    <a:pt x="392" y="680"/>
                  </a:lnTo>
                  <a:lnTo>
                    <a:pt x="395" y="680"/>
                  </a:lnTo>
                  <a:lnTo>
                    <a:pt x="397" y="677"/>
                  </a:lnTo>
                  <a:lnTo>
                    <a:pt x="409" y="677"/>
                  </a:lnTo>
                  <a:lnTo>
                    <a:pt x="409" y="675"/>
                  </a:lnTo>
                  <a:lnTo>
                    <a:pt x="409" y="675"/>
                  </a:lnTo>
                  <a:lnTo>
                    <a:pt x="409" y="673"/>
                  </a:lnTo>
                  <a:lnTo>
                    <a:pt x="409" y="670"/>
                  </a:lnTo>
                  <a:lnTo>
                    <a:pt x="409" y="668"/>
                  </a:lnTo>
                  <a:lnTo>
                    <a:pt x="414" y="665"/>
                  </a:lnTo>
                  <a:lnTo>
                    <a:pt x="414" y="663"/>
                  </a:lnTo>
                  <a:lnTo>
                    <a:pt x="416" y="665"/>
                  </a:lnTo>
                  <a:lnTo>
                    <a:pt x="416" y="665"/>
                  </a:lnTo>
                  <a:lnTo>
                    <a:pt x="414" y="670"/>
                  </a:lnTo>
                  <a:lnTo>
                    <a:pt x="414" y="675"/>
                  </a:lnTo>
                  <a:lnTo>
                    <a:pt x="423" y="675"/>
                  </a:lnTo>
                  <a:lnTo>
                    <a:pt x="425" y="675"/>
                  </a:lnTo>
                  <a:lnTo>
                    <a:pt x="433" y="675"/>
                  </a:lnTo>
                  <a:lnTo>
                    <a:pt x="433" y="675"/>
                  </a:lnTo>
                  <a:lnTo>
                    <a:pt x="437" y="675"/>
                  </a:lnTo>
                  <a:lnTo>
                    <a:pt x="449" y="675"/>
                  </a:lnTo>
                  <a:lnTo>
                    <a:pt x="454" y="675"/>
                  </a:lnTo>
                  <a:lnTo>
                    <a:pt x="461" y="675"/>
                  </a:lnTo>
                  <a:lnTo>
                    <a:pt x="468" y="675"/>
                  </a:lnTo>
                  <a:lnTo>
                    <a:pt x="477" y="675"/>
                  </a:lnTo>
                  <a:lnTo>
                    <a:pt x="485" y="675"/>
                  </a:lnTo>
                  <a:lnTo>
                    <a:pt x="494" y="675"/>
                  </a:lnTo>
                  <a:lnTo>
                    <a:pt x="504" y="675"/>
                  </a:lnTo>
                  <a:lnTo>
                    <a:pt x="513" y="675"/>
                  </a:lnTo>
                  <a:lnTo>
                    <a:pt x="520" y="675"/>
                  </a:lnTo>
                  <a:lnTo>
                    <a:pt x="530" y="675"/>
                  </a:lnTo>
                  <a:lnTo>
                    <a:pt x="539" y="675"/>
                  </a:lnTo>
                  <a:lnTo>
                    <a:pt x="548" y="675"/>
                  </a:lnTo>
                  <a:lnTo>
                    <a:pt x="558" y="675"/>
                  </a:lnTo>
                  <a:lnTo>
                    <a:pt x="565" y="675"/>
                  </a:lnTo>
                  <a:lnTo>
                    <a:pt x="574" y="675"/>
                  </a:lnTo>
                  <a:lnTo>
                    <a:pt x="577" y="675"/>
                  </a:lnTo>
                  <a:lnTo>
                    <a:pt x="582" y="675"/>
                  </a:lnTo>
                  <a:lnTo>
                    <a:pt x="589" y="675"/>
                  </a:lnTo>
                  <a:lnTo>
                    <a:pt x="593" y="675"/>
                  </a:lnTo>
                  <a:lnTo>
                    <a:pt x="596" y="675"/>
                  </a:lnTo>
                  <a:lnTo>
                    <a:pt x="603" y="675"/>
                  </a:lnTo>
                  <a:lnTo>
                    <a:pt x="610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75"/>
                  </a:lnTo>
                  <a:lnTo>
                    <a:pt x="619" y="668"/>
                  </a:lnTo>
                  <a:lnTo>
                    <a:pt x="622" y="663"/>
                  </a:lnTo>
                  <a:lnTo>
                    <a:pt x="622" y="658"/>
                  </a:lnTo>
                  <a:lnTo>
                    <a:pt x="624" y="651"/>
                  </a:lnTo>
                  <a:lnTo>
                    <a:pt x="624" y="647"/>
                  </a:lnTo>
                  <a:lnTo>
                    <a:pt x="627" y="642"/>
                  </a:lnTo>
                  <a:lnTo>
                    <a:pt x="627" y="637"/>
                  </a:lnTo>
                  <a:lnTo>
                    <a:pt x="627" y="632"/>
                  </a:lnTo>
                  <a:lnTo>
                    <a:pt x="627" y="630"/>
                  </a:lnTo>
                  <a:lnTo>
                    <a:pt x="627" y="630"/>
                  </a:lnTo>
                  <a:lnTo>
                    <a:pt x="627" y="630"/>
                  </a:lnTo>
                  <a:lnTo>
                    <a:pt x="627" y="628"/>
                  </a:lnTo>
                  <a:lnTo>
                    <a:pt x="627" y="628"/>
                  </a:lnTo>
                  <a:lnTo>
                    <a:pt x="624" y="628"/>
                  </a:lnTo>
                  <a:lnTo>
                    <a:pt x="622" y="625"/>
                  </a:lnTo>
                  <a:lnTo>
                    <a:pt x="619" y="623"/>
                  </a:lnTo>
                  <a:lnTo>
                    <a:pt x="617" y="623"/>
                  </a:lnTo>
                  <a:lnTo>
                    <a:pt x="617" y="621"/>
                  </a:lnTo>
                  <a:lnTo>
                    <a:pt x="615" y="621"/>
                  </a:lnTo>
                  <a:lnTo>
                    <a:pt x="615" y="618"/>
                  </a:lnTo>
                  <a:lnTo>
                    <a:pt x="612" y="618"/>
                  </a:lnTo>
                  <a:lnTo>
                    <a:pt x="612" y="616"/>
                  </a:lnTo>
                  <a:lnTo>
                    <a:pt x="612" y="611"/>
                  </a:lnTo>
                  <a:lnTo>
                    <a:pt x="612" y="606"/>
                  </a:lnTo>
                  <a:lnTo>
                    <a:pt x="612" y="602"/>
                  </a:lnTo>
                  <a:lnTo>
                    <a:pt x="610" y="594"/>
                  </a:lnTo>
                  <a:lnTo>
                    <a:pt x="610" y="590"/>
                  </a:lnTo>
                  <a:lnTo>
                    <a:pt x="610" y="585"/>
                  </a:lnTo>
                  <a:lnTo>
                    <a:pt x="610" y="580"/>
                  </a:lnTo>
                  <a:lnTo>
                    <a:pt x="608" y="576"/>
                  </a:lnTo>
                  <a:lnTo>
                    <a:pt x="608" y="571"/>
                  </a:lnTo>
                  <a:lnTo>
                    <a:pt x="608" y="566"/>
                  </a:lnTo>
                  <a:lnTo>
                    <a:pt x="608" y="561"/>
                  </a:lnTo>
                  <a:lnTo>
                    <a:pt x="608" y="554"/>
                  </a:lnTo>
                  <a:lnTo>
                    <a:pt x="605" y="550"/>
                  </a:lnTo>
                  <a:lnTo>
                    <a:pt x="605" y="545"/>
                  </a:lnTo>
                  <a:lnTo>
                    <a:pt x="605" y="540"/>
                  </a:lnTo>
                  <a:lnTo>
                    <a:pt x="605" y="535"/>
                  </a:lnTo>
                  <a:lnTo>
                    <a:pt x="603" y="531"/>
                  </a:lnTo>
                  <a:lnTo>
                    <a:pt x="603" y="526"/>
                  </a:lnTo>
                  <a:lnTo>
                    <a:pt x="603" y="519"/>
                  </a:lnTo>
                  <a:lnTo>
                    <a:pt x="603" y="514"/>
                  </a:lnTo>
                  <a:lnTo>
                    <a:pt x="603" y="509"/>
                  </a:lnTo>
                  <a:lnTo>
                    <a:pt x="601" y="505"/>
                  </a:lnTo>
                  <a:lnTo>
                    <a:pt x="601" y="500"/>
                  </a:lnTo>
                  <a:lnTo>
                    <a:pt x="601" y="493"/>
                  </a:lnTo>
                  <a:lnTo>
                    <a:pt x="601" y="488"/>
                  </a:lnTo>
                  <a:lnTo>
                    <a:pt x="598" y="483"/>
                  </a:lnTo>
                  <a:lnTo>
                    <a:pt x="598" y="479"/>
                  </a:lnTo>
                  <a:lnTo>
                    <a:pt x="598" y="474"/>
                  </a:lnTo>
                  <a:lnTo>
                    <a:pt x="598" y="469"/>
                  </a:lnTo>
                  <a:lnTo>
                    <a:pt x="598" y="467"/>
                  </a:lnTo>
                  <a:lnTo>
                    <a:pt x="598" y="462"/>
                  </a:lnTo>
                  <a:lnTo>
                    <a:pt x="596" y="460"/>
                  </a:lnTo>
                  <a:lnTo>
                    <a:pt x="596" y="452"/>
                  </a:lnTo>
                  <a:lnTo>
                    <a:pt x="596" y="452"/>
                  </a:lnTo>
                  <a:lnTo>
                    <a:pt x="596" y="445"/>
                  </a:lnTo>
                  <a:lnTo>
                    <a:pt x="593" y="438"/>
                  </a:lnTo>
                  <a:lnTo>
                    <a:pt x="593" y="431"/>
                  </a:lnTo>
                  <a:lnTo>
                    <a:pt x="593" y="424"/>
                  </a:lnTo>
                  <a:lnTo>
                    <a:pt x="591" y="417"/>
                  </a:lnTo>
                  <a:lnTo>
                    <a:pt x="591" y="410"/>
                  </a:lnTo>
                  <a:lnTo>
                    <a:pt x="591" y="403"/>
                  </a:lnTo>
                  <a:lnTo>
                    <a:pt x="589" y="396"/>
                  </a:lnTo>
                  <a:lnTo>
                    <a:pt x="589" y="389"/>
                  </a:lnTo>
                  <a:lnTo>
                    <a:pt x="589" y="386"/>
                  </a:lnTo>
                  <a:lnTo>
                    <a:pt x="589" y="379"/>
                  </a:lnTo>
                  <a:lnTo>
                    <a:pt x="586" y="372"/>
                  </a:lnTo>
                  <a:lnTo>
                    <a:pt x="586" y="367"/>
                  </a:lnTo>
                  <a:lnTo>
                    <a:pt x="586" y="360"/>
                  </a:lnTo>
                  <a:lnTo>
                    <a:pt x="586" y="353"/>
                  </a:lnTo>
                  <a:lnTo>
                    <a:pt x="584" y="348"/>
                  </a:lnTo>
                  <a:lnTo>
                    <a:pt x="584" y="341"/>
                  </a:lnTo>
                  <a:lnTo>
                    <a:pt x="584" y="334"/>
                  </a:lnTo>
                  <a:lnTo>
                    <a:pt x="582" y="327"/>
                  </a:lnTo>
                  <a:lnTo>
                    <a:pt x="582" y="320"/>
                  </a:lnTo>
                  <a:lnTo>
                    <a:pt x="582" y="313"/>
                  </a:lnTo>
                  <a:lnTo>
                    <a:pt x="579" y="306"/>
                  </a:lnTo>
                  <a:lnTo>
                    <a:pt x="579" y="299"/>
                  </a:lnTo>
                  <a:lnTo>
                    <a:pt x="579" y="292"/>
                  </a:lnTo>
                  <a:lnTo>
                    <a:pt x="577" y="284"/>
                  </a:lnTo>
                  <a:lnTo>
                    <a:pt x="577" y="277"/>
                  </a:lnTo>
                  <a:lnTo>
                    <a:pt x="577" y="270"/>
                  </a:lnTo>
                  <a:lnTo>
                    <a:pt x="574" y="263"/>
                  </a:lnTo>
                  <a:lnTo>
                    <a:pt x="574" y="256"/>
                  </a:lnTo>
                  <a:lnTo>
                    <a:pt x="574" y="251"/>
                  </a:lnTo>
                  <a:lnTo>
                    <a:pt x="572" y="244"/>
                  </a:lnTo>
                  <a:lnTo>
                    <a:pt x="572" y="244"/>
                  </a:lnTo>
                  <a:lnTo>
                    <a:pt x="572" y="237"/>
                  </a:lnTo>
                  <a:lnTo>
                    <a:pt x="572" y="230"/>
                  </a:lnTo>
                  <a:lnTo>
                    <a:pt x="570" y="223"/>
                  </a:lnTo>
                  <a:lnTo>
                    <a:pt x="570" y="216"/>
                  </a:lnTo>
                  <a:lnTo>
                    <a:pt x="570" y="209"/>
                  </a:lnTo>
                  <a:lnTo>
                    <a:pt x="567" y="202"/>
                  </a:lnTo>
                  <a:lnTo>
                    <a:pt x="567" y="197"/>
                  </a:lnTo>
                  <a:lnTo>
                    <a:pt x="567" y="190"/>
                  </a:lnTo>
                  <a:lnTo>
                    <a:pt x="567" y="183"/>
                  </a:lnTo>
                  <a:lnTo>
                    <a:pt x="565" y="178"/>
                  </a:lnTo>
                  <a:lnTo>
                    <a:pt x="565" y="178"/>
                  </a:lnTo>
                  <a:lnTo>
                    <a:pt x="565" y="173"/>
                  </a:lnTo>
                  <a:lnTo>
                    <a:pt x="565" y="168"/>
                  </a:lnTo>
                  <a:lnTo>
                    <a:pt x="565" y="164"/>
                  </a:lnTo>
                  <a:lnTo>
                    <a:pt x="565" y="159"/>
                  </a:lnTo>
                  <a:lnTo>
                    <a:pt x="563" y="154"/>
                  </a:lnTo>
                  <a:lnTo>
                    <a:pt x="563" y="150"/>
                  </a:lnTo>
                  <a:lnTo>
                    <a:pt x="563" y="145"/>
                  </a:lnTo>
                  <a:lnTo>
                    <a:pt x="563" y="140"/>
                  </a:lnTo>
                  <a:lnTo>
                    <a:pt x="560" y="135"/>
                  </a:lnTo>
                  <a:lnTo>
                    <a:pt x="572" y="135"/>
                  </a:lnTo>
                  <a:lnTo>
                    <a:pt x="584" y="135"/>
                  </a:lnTo>
                  <a:lnTo>
                    <a:pt x="596" y="135"/>
                  </a:lnTo>
                  <a:lnTo>
                    <a:pt x="608" y="135"/>
                  </a:lnTo>
                  <a:lnTo>
                    <a:pt x="619" y="135"/>
                  </a:lnTo>
                  <a:lnTo>
                    <a:pt x="631" y="135"/>
                  </a:lnTo>
                  <a:lnTo>
                    <a:pt x="643" y="135"/>
                  </a:lnTo>
                  <a:lnTo>
                    <a:pt x="655" y="135"/>
                  </a:lnTo>
                  <a:lnTo>
                    <a:pt x="648" y="131"/>
                  </a:lnTo>
                  <a:close/>
                  <a:moveTo>
                    <a:pt x="35" y="441"/>
                  </a:moveTo>
                  <a:lnTo>
                    <a:pt x="33" y="441"/>
                  </a:lnTo>
                  <a:lnTo>
                    <a:pt x="35" y="443"/>
                  </a:lnTo>
                  <a:lnTo>
                    <a:pt x="35" y="443"/>
                  </a:lnTo>
                  <a:lnTo>
                    <a:pt x="35" y="443"/>
                  </a:lnTo>
                  <a:lnTo>
                    <a:pt x="35" y="443"/>
                  </a:lnTo>
                  <a:lnTo>
                    <a:pt x="35" y="445"/>
                  </a:lnTo>
                  <a:lnTo>
                    <a:pt x="35" y="445"/>
                  </a:lnTo>
                  <a:lnTo>
                    <a:pt x="35" y="445"/>
                  </a:lnTo>
                  <a:lnTo>
                    <a:pt x="37" y="443"/>
                  </a:lnTo>
                  <a:lnTo>
                    <a:pt x="40" y="438"/>
                  </a:lnTo>
                  <a:lnTo>
                    <a:pt x="40" y="431"/>
                  </a:lnTo>
                  <a:lnTo>
                    <a:pt x="40" y="431"/>
                  </a:lnTo>
                  <a:lnTo>
                    <a:pt x="40" y="431"/>
                  </a:lnTo>
                  <a:lnTo>
                    <a:pt x="37" y="434"/>
                  </a:lnTo>
                  <a:lnTo>
                    <a:pt x="37" y="434"/>
                  </a:lnTo>
                  <a:lnTo>
                    <a:pt x="37" y="434"/>
                  </a:lnTo>
                  <a:lnTo>
                    <a:pt x="35" y="434"/>
                  </a:lnTo>
                  <a:lnTo>
                    <a:pt x="35" y="436"/>
                  </a:lnTo>
                  <a:lnTo>
                    <a:pt x="35" y="436"/>
                  </a:lnTo>
                  <a:lnTo>
                    <a:pt x="35" y="438"/>
                  </a:lnTo>
                  <a:lnTo>
                    <a:pt x="35" y="438"/>
                  </a:lnTo>
                  <a:lnTo>
                    <a:pt x="35" y="441"/>
                  </a:lnTo>
                  <a:close/>
                  <a:moveTo>
                    <a:pt x="35" y="389"/>
                  </a:moveTo>
                  <a:lnTo>
                    <a:pt x="33" y="389"/>
                  </a:lnTo>
                  <a:lnTo>
                    <a:pt x="33" y="389"/>
                  </a:lnTo>
                  <a:lnTo>
                    <a:pt x="33" y="391"/>
                  </a:lnTo>
                  <a:lnTo>
                    <a:pt x="35" y="391"/>
                  </a:lnTo>
                  <a:lnTo>
                    <a:pt x="35" y="391"/>
                  </a:lnTo>
                  <a:lnTo>
                    <a:pt x="35" y="389"/>
                  </a:lnTo>
                  <a:lnTo>
                    <a:pt x="35" y="389"/>
                  </a:lnTo>
                  <a:lnTo>
                    <a:pt x="35" y="389"/>
                  </a:lnTo>
                  <a:close/>
                  <a:moveTo>
                    <a:pt x="37" y="445"/>
                  </a:moveTo>
                  <a:lnTo>
                    <a:pt x="37" y="445"/>
                  </a:lnTo>
                  <a:lnTo>
                    <a:pt x="40" y="443"/>
                  </a:lnTo>
                  <a:lnTo>
                    <a:pt x="40" y="441"/>
                  </a:lnTo>
                  <a:lnTo>
                    <a:pt x="40" y="441"/>
                  </a:lnTo>
                  <a:lnTo>
                    <a:pt x="42" y="441"/>
                  </a:lnTo>
                  <a:lnTo>
                    <a:pt x="42" y="438"/>
                  </a:lnTo>
                  <a:lnTo>
                    <a:pt x="42" y="438"/>
                  </a:lnTo>
                  <a:lnTo>
                    <a:pt x="42" y="438"/>
                  </a:lnTo>
                  <a:lnTo>
                    <a:pt x="40" y="441"/>
                  </a:lnTo>
                  <a:lnTo>
                    <a:pt x="37" y="445"/>
                  </a:lnTo>
                  <a:lnTo>
                    <a:pt x="37" y="44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2" name="Google Shape;1192;p58"/>
            <p:cNvSpPr/>
            <p:nvPr/>
          </p:nvSpPr>
          <p:spPr>
            <a:xfrm>
              <a:off x="6286393" y="1581863"/>
              <a:ext cx="1124479" cy="1058258"/>
            </a:xfrm>
            <a:custGeom>
              <a:rect b="b" l="l" r="r" t="t"/>
              <a:pathLst>
                <a:path extrusionOk="0" h="831" w="883">
                  <a:moveTo>
                    <a:pt x="883" y="450"/>
                  </a:moveTo>
                  <a:lnTo>
                    <a:pt x="883" y="448"/>
                  </a:lnTo>
                  <a:lnTo>
                    <a:pt x="883" y="441"/>
                  </a:lnTo>
                  <a:lnTo>
                    <a:pt x="883" y="433"/>
                  </a:lnTo>
                  <a:lnTo>
                    <a:pt x="883" y="426"/>
                  </a:lnTo>
                  <a:lnTo>
                    <a:pt x="883" y="419"/>
                  </a:lnTo>
                  <a:lnTo>
                    <a:pt x="883" y="412"/>
                  </a:lnTo>
                  <a:lnTo>
                    <a:pt x="883" y="405"/>
                  </a:lnTo>
                  <a:lnTo>
                    <a:pt x="883" y="403"/>
                  </a:lnTo>
                  <a:lnTo>
                    <a:pt x="883" y="400"/>
                  </a:lnTo>
                  <a:lnTo>
                    <a:pt x="883" y="393"/>
                  </a:lnTo>
                  <a:lnTo>
                    <a:pt x="883" y="386"/>
                  </a:lnTo>
                  <a:lnTo>
                    <a:pt x="883" y="379"/>
                  </a:lnTo>
                  <a:lnTo>
                    <a:pt x="883" y="372"/>
                  </a:lnTo>
                  <a:lnTo>
                    <a:pt x="883" y="365"/>
                  </a:lnTo>
                  <a:lnTo>
                    <a:pt x="883" y="365"/>
                  </a:lnTo>
                  <a:lnTo>
                    <a:pt x="883" y="358"/>
                  </a:lnTo>
                  <a:lnTo>
                    <a:pt x="883" y="351"/>
                  </a:lnTo>
                  <a:lnTo>
                    <a:pt x="883" y="344"/>
                  </a:lnTo>
                  <a:lnTo>
                    <a:pt x="883" y="336"/>
                  </a:lnTo>
                  <a:lnTo>
                    <a:pt x="874" y="339"/>
                  </a:lnTo>
                  <a:lnTo>
                    <a:pt x="864" y="341"/>
                  </a:lnTo>
                  <a:lnTo>
                    <a:pt x="859" y="341"/>
                  </a:lnTo>
                  <a:lnTo>
                    <a:pt x="855" y="341"/>
                  </a:lnTo>
                  <a:lnTo>
                    <a:pt x="847" y="344"/>
                  </a:lnTo>
                  <a:lnTo>
                    <a:pt x="840" y="346"/>
                  </a:lnTo>
                  <a:lnTo>
                    <a:pt x="840" y="346"/>
                  </a:lnTo>
                  <a:lnTo>
                    <a:pt x="836" y="346"/>
                  </a:lnTo>
                  <a:lnTo>
                    <a:pt x="836" y="346"/>
                  </a:lnTo>
                  <a:lnTo>
                    <a:pt x="833" y="346"/>
                  </a:lnTo>
                  <a:lnTo>
                    <a:pt x="833" y="346"/>
                  </a:lnTo>
                  <a:lnTo>
                    <a:pt x="833" y="346"/>
                  </a:lnTo>
                  <a:lnTo>
                    <a:pt x="829" y="341"/>
                  </a:lnTo>
                  <a:lnTo>
                    <a:pt x="826" y="341"/>
                  </a:lnTo>
                  <a:lnTo>
                    <a:pt x="826" y="341"/>
                  </a:lnTo>
                  <a:lnTo>
                    <a:pt x="824" y="339"/>
                  </a:lnTo>
                  <a:lnTo>
                    <a:pt x="824" y="339"/>
                  </a:lnTo>
                  <a:lnTo>
                    <a:pt x="824" y="336"/>
                  </a:lnTo>
                  <a:lnTo>
                    <a:pt x="824" y="336"/>
                  </a:lnTo>
                  <a:lnTo>
                    <a:pt x="824" y="334"/>
                  </a:lnTo>
                  <a:lnTo>
                    <a:pt x="824" y="334"/>
                  </a:lnTo>
                  <a:lnTo>
                    <a:pt x="824" y="332"/>
                  </a:lnTo>
                  <a:lnTo>
                    <a:pt x="824" y="332"/>
                  </a:lnTo>
                  <a:lnTo>
                    <a:pt x="826" y="332"/>
                  </a:lnTo>
                  <a:lnTo>
                    <a:pt x="826" y="332"/>
                  </a:lnTo>
                  <a:lnTo>
                    <a:pt x="826" y="329"/>
                  </a:lnTo>
                  <a:lnTo>
                    <a:pt x="826" y="327"/>
                  </a:lnTo>
                  <a:lnTo>
                    <a:pt x="829" y="327"/>
                  </a:lnTo>
                  <a:lnTo>
                    <a:pt x="829" y="325"/>
                  </a:lnTo>
                  <a:lnTo>
                    <a:pt x="831" y="325"/>
                  </a:lnTo>
                  <a:lnTo>
                    <a:pt x="831" y="325"/>
                  </a:lnTo>
                  <a:lnTo>
                    <a:pt x="831" y="322"/>
                  </a:lnTo>
                  <a:lnTo>
                    <a:pt x="831" y="322"/>
                  </a:lnTo>
                  <a:lnTo>
                    <a:pt x="831" y="320"/>
                  </a:lnTo>
                  <a:lnTo>
                    <a:pt x="831" y="320"/>
                  </a:lnTo>
                  <a:lnTo>
                    <a:pt x="829" y="320"/>
                  </a:lnTo>
                  <a:lnTo>
                    <a:pt x="829" y="317"/>
                  </a:lnTo>
                  <a:lnTo>
                    <a:pt x="829" y="317"/>
                  </a:lnTo>
                  <a:lnTo>
                    <a:pt x="831" y="317"/>
                  </a:lnTo>
                  <a:lnTo>
                    <a:pt x="829" y="317"/>
                  </a:lnTo>
                  <a:lnTo>
                    <a:pt x="829" y="315"/>
                  </a:lnTo>
                  <a:lnTo>
                    <a:pt x="829" y="315"/>
                  </a:lnTo>
                  <a:lnTo>
                    <a:pt x="829" y="315"/>
                  </a:lnTo>
                  <a:lnTo>
                    <a:pt x="829" y="313"/>
                  </a:lnTo>
                  <a:lnTo>
                    <a:pt x="829" y="310"/>
                  </a:lnTo>
                  <a:lnTo>
                    <a:pt x="829" y="301"/>
                  </a:lnTo>
                  <a:lnTo>
                    <a:pt x="829" y="299"/>
                  </a:lnTo>
                  <a:lnTo>
                    <a:pt x="829" y="299"/>
                  </a:lnTo>
                  <a:lnTo>
                    <a:pt x="826" y="299"/>
                  </a:lnTo>
                  <a:lnTo>
                    <a:pt x="826" y="299"/>
                  </a:lnTo>
                  <a:lnTo>
                    <a:pt x="824" y="296"/>
                  </a:lnTo>
                  <a:lnTo>
                    <a:pt x="821" y="294"/>
                  </a:lnTo>
                  <a:lnTo>
                    <a:pt x="814" y="291"/>
                  </a:lnTo>
                  <a:lnTo>
                    <a:pt x="800" y="289"/>
                  </a:lnTo>
                  <a:lnTo>
                    <a:pt x="798" y="289"/>
                  </a:lnTo>
                  <a:lnTo>
                    <a:pt x="793" y="287"/>
                  </a:lnTo>
                  <a:lnTo>
                    <a:pt x="791" y="287"/>
                  </a:lnTo>
                  <a:lnTo>
                    <a:pt x="791" y="287"/>
                  </a:lnTo>
                  <a:lnTo>
                    <a:pt x="788" y="287"/>
                  </a:lnTo>
                  <a:lnTo>
                    <a:pt x="788" y="287"/>
                  </a:lnTo>
                  <a:lnTo>
                    <a:pt x="786" y="284"/>
                  </a:lnTo>
                  <a:lnTo>
                    <a:pt x="786" y="284"/>
                  </a:lnTo>
                  <a:lnTo>
                    <a:pt x="784" y="284"/>
                  </a:lnTo>
                  <a:lnTo>
                    <a:pt x="784" y="280"/>
                  </a:lnTo>
                  <a:lnTo>
                    <a:pt x="781" y="277"/>
                  </a:lnTo>
                  <a:lnTo>
                    <a:pt x="779" y="277"/>
                  </a:lnTo>
                  <a:lnTo>
                    <a:pt x="777" y="273"/>
                  </a:lnTo>
                  <a:lnTo>
                    <a:pt x="774" y="273"/>
                  </a:lnTo>
                  <a:lnTo>
                    <a:pt x="774" y="273"/>
                  </a:lnTo>
                  <a:lnTo>
                    <a:pt x="772" y="273"/>
                  </a:lnTo>
                  <a:lnTo>
                    <a:pt x="772" y="273"/>
                  </a:lnTo>
                  <a:lnTo>
                    <a:pt x="769" y="275"/>
                  </a:lnTo>
                  <a:lnTo>
                    <a:pt x="767" y="277"/>
                  </a:lnTo>
                  <a:lnTo>
                    <a:pt x="767" y="277"/>
                  </a:lnTo>
                  <a:lnTo>
                    <a:pt x="765" y="275"/>
                  </a:lnTo>
                  <a:lnTo>
                    <a:pt x="762" y="275"/>
                  </a:lnTo>
                  <a:lnTo>
                    <a:pt x="762" y="275"/>
                  </a:lnTo>
                  <a:lnTo>
                    <a:pt x="762" y="275"/>
                  </a:lnTo>
                  <a:lnTo>
                    <a:pt x="762" y="275"/>
                  </a:lnTo>
                  <a:lnTo>
                    <a:pt x="760" y="275"/>
                  </a:lnTo>
                  <a:lnTo>
                    <a:pt x="760" y="275"/>
                  </a:lnTo>
                  <a:lnTo>
                    <a:pt x="760" y="275"/>
                  </a:lnTo>
                  <a:lnTo>
                    <a:pt x="758" y="275"/>
                  </a:lnTo>
                  <a:lnTo>
                    <a:pt x="758" y="275"/>
                  </a:lnTo>
                  <a:lnTo>
                    <a:pt x="758" y="273"/>
                  </a:lnTo>
                  <a:lnTo>
                    <a:pt x="758" y="273"/>
                  </a:lnTo>
                  <a:lnTo>
                    <a:pt x="755" y="273"/>
                  </a:lnTo>
                  <a:lnTo>
                    <a:pt x="755" y="273"/>
                  </a:lnTo>
                  <a:lnTo>
                    <a:pt x="755" y="273"/>
                  </a:lnTo>
                  <a:lnTo>
                    <a:pt x="753" y="273"/>
                  </a:lnTo>
                  <a:lnTo>
                    <a:pt x="753" y="270"/>
                  </a:lnTo>
                  <a:lnTo>
                    <a:pt x="746" y="265"/>
                  </a:lnTo>
                  <a:lnTo>
                    <a:pt x="746" y="265"/>
                  </a:lnTo>
                  <a:lnTo>
                    <a:pt x="746" y="261"/>
                  </a:lnTo>
                  <a:lnTo>
                    <a:pt x="746" y="258"/>
                  </a:lnTo>
                  <a:lnTo>
                    <a:pt x="743" y="258"/>
                  </a:lnTo>
                  <a:lnTo>
                    <a:pt x="741" y="254"/>
                  </a:lnTo>
                  <a:lnTo>
                    <a:pt x="739" y="254"/>
                  </a:lnTo>
                  <a:lnTo>
                    <a:pt x="736" y="254"/>
                  </a:lnTo>
                  <a:lnTo>
                    <a:pt x="736" y="254"/>
                  </a:lnTo>
                  <a:lnTo>
                    <a:pt x="734" y="251"/>
                  </a:lnTo>
                  <a:lnTo>
                    <a:pt x="732" y="251"/>
                  </a:lnTo>
                  <a:lnTo>
                    <a:pt x="729" y="251"/>
                  </a:lnTo>
                  <a:lnTo>
                    <a:pt x="729" y="251"/>
                  </a:lnTo>
                  <a:lnTo>
                    <a:pt x="729" y="249"/>
                  </a:lnTo>
                  <a:lnTo>
                    <a:pt x="727" y="246"/>
                  </a:lnTo>
                  <a:lnTo>
                    <a:pt x="727" y="246"/>
                  </a:lnTo>
                  <a:lnTo>
                    <a:pt x="724" y="246"/>
                  </a:lnTo>
                  <a:lnTo>
                    <a:pt x="724" y="246"/>
                  </a:lnTo>
                  <a:lnTo>
                    <a:pt x="722" y="246"/>
                  </a:lnTo>
                  <a:lnTo>
                    <a:pt x="720" y="246"/>
                  </a:lnTo>
                  <a:lnTo>
                    <a:pt x="720" y="246"/>
                  </a:lnTo>
                  <a:lnTo>
                    <a:pt x="720" y="246"/>
                  </a:lnTo>
                  <a:lnTo>
                    <a:pt x="717" y="246"/>
                  </a:lnTo>
                  <a:lnTo>
                    <a:pt x="717" y="244"/>
                  </a:lnTo>
                  <a:lnTo>
                    <a:pt x="717" y="244"/>
                  </a:lnTo>
                  <a:lnTo>
                    <a:pt x="720" y="237"/>
                  </a:lnTo>
                  <a:lnTo>
                    <a:pt x="720" y="232"/>
                  </a:lnTo>
                  <a:lnTo>
                    <a:pt x="720" y="230"/>
                  </a:lnTo>
                  <a:lnTo>
                    <a:pt x="720" y="228"/>
                  </a:lnTo>
                  <a:lnTo>
                    <a:pt x="717" y="225"/>
                  </a:lnTo>
                  <a:lnTo>
                    <a:pt x="713" y="220"/>
                  </a:lnTo>
                  <a:lnTo>
                    <a:pt x="708" y="218"/>
                  </a:lnTo>
                  <a:lnTo>
                    <a:pt x="703" y="216"/>
                  </a:lnTo>
                  <a:lnTo>
                    <a:pt x="698" y="211"/>
                  </a:lnTo>
                  <a:lnTo>
                    <a:pt x="694" y="209"/>
                  </a:lnTo>
                  <a:lnTo>
                    <a:pt x="689" y="206"/>
                  </a:lnTo>
                  <a:lnTo>
                    <a:pt x="684" y="202"/>
                  </a:lnTo>
                  <a:lnTo>
                    <a:pt x="680" y="199"/>
                  </a:lnTo>
                  <a:lnTo>
                    <a:pt x="675" y="197"/>
                  </a:lnTo>
                  <a:lnTo>
                    <a:pt x="670" y="192"/>
                  </a:lnTo>
                  <a:lnTo>
                    <a:pt x="665" y="190"/>
                  </a:lnTo>
                  <a:lnTo>
                    <a:pt x="661" y="185"/>
                  </a:lnTo>
                  <a:lnTo>
                    <a:pt x="658" y="183"/>
                  </a:lnTo>
                  <a:lnTo>
                    <a:pt x="656" y="183"/>
                  </a:lnTo>
                  <a:lnTo>
                    <a:pt x="651" y="180"/>
                  </a:lnTo>
                  <a:lnTo>
                    <a:pt x="646" y="175"/>
                  </a:lnTo>
                  <a:lnTo>
                    <a:pt x="642" y="173"/>
                  </a:lnTo>
                  <a:lnTo>
                    <a:pt x="637" y="171"/>
                  </a:lnTo>
                  <a:lnTo>
                    <a:pt x="632" y="166"/>
                  </a:lnTo>
                  <a:lnTo>
                    <a:pt x="627" y="164"/>
                  </a:lnTo>
                  <a:lnTo>
                    <a:pt x="625" y="159"/>
                  </a:lnTo>
                  <a:lnTo>
                    <a:pt x="620" y="157"/>
                  </a:lnTo>
                  <a:lnTo>
                    <a:pt x="616" y="154"/>
                  </a:lnTo>
                  <a:lnTo>
                    <a:pt x="611" y="149"/>
                  </a:lnTo>
                  <a:lnTo>
                    <a:pt x="606" y="147"/>
                  </a:lnTo>
                  <a:lnTo>
                    <a:pt x="601" y="145"/>
                  </a:lnTo>
                  <a:lnTo>
                    <a:pt x="597" y="140"/>
                  </a:lnTo>
                  <a:lnTo>
                    <a:pt x="592" y="138"/>
                  </a:lnTo>
                  <a:lnTo>
                    <a:pt x="587" y="133"/>
                  </a:lnTo>
                  <a:lnTo>
                    <a:pt x="582" y="131"/>
                  </a:lnTo>
                  <a:lnTo>
                    <a:pt x="578" y="128"/>
                  </a:lnTo>
                  <a:lnTo>
                    <a:pt x="573" y="123"/>
                  </a:lnTo>
                  <a:lnTo>
                    <a:pt x="568" y="121"/>
                  </a:lnTo>
                  <a:lnTo>
                    <a:pt x="564" y="116"/>
                  </a:lnTo>
                  <a:lnTo>
                    <a:pt x="559" y="114"/>
                  </a:lnTo>
                  <a:lnTo>
                    <a:pt x="554" y="112"/>
                  </a:lnTo>
                  <a:lnTo>
                    <a:pt x="549" y="107"/>
                  </a:lnTo>
                  <a:lnTo>
                    <a:pt x="545" y="104"/>
                  </a:lnTo>
                  <a:lnTo>
                    <a:pt x="540" y="102"/>
                  </a:lnTo>
                  <a:lnTo>
                    <a:pt x="535" y="97"/>
                  </a:lnTo>
                  <a:lnTo>
                    <a:pt x="530" y="95"/>
                  </a:lnTo>
                  <a:lnTo>
                    <a:pt x="526" y="90"/>
                  </a:lnTo>
                  <a:lnTo>
                    <a:pt x="521" y="88"/>
                  </a:lnTo>
                  <a:lnTo>
                    <a:pt x="516" y="86"/>
                  </a:lnTo>
                  <a:lnTo>
                    <a:pt x="514" y="81"/>
                  </a:lnTo>
                  <a:lnTo>
                    <a:pt x="509" y="78"/>
                  </a:lnTo>
                  <a:lnTo>
                    <a:pt x="504" y="74"/>
                  </a:lnTo>
                  <a:lnTo>
                    <a:pt x="500" y="71"/>
                  </a:lnTo>
                  <a:lnTo>
                    <a:pt x="495" y="69"/>
                  </a:lnTo>
                  <a:lnTo>
                    <a:pt x="490" y="64"/>
                  </a:lnTo>
                  <a:lnTo>
                    <a:pt x="485" y="62"/>
                  </a:lnTo>
                  <a:lnTo>
                    <a:pt x="481" y="60"/>
                  </a:lnTo>
                  <a:lnTo>
                    <a:pt x="476" y="55"/>
                  </a:lnTo>
                  <a:lnTo>
                    <a:pt x="474" y="52"/>
                  </a:lnTo>
                  <a:lnTo>
                    <a:pt x="469" y="50"/>
                  </a:lnTo>
                  <a:lnTo>
                    <a:pt x="464" y="48"/>
                  </a:lnTo>
                  <a:lnTo>
                    <a:pt x="459" y="43"/>
                  </a:lnTo>
                  <a:lnTo>
                    <a:pt x="455" y="41"/>
                  </a:lnTo>
                  <a:lnTo>
                    <a:pt x="452" y="38"/>
                  </a:lnTo>
                  <a:lnTo>
                    <a:pt x="448" y="33"/>
                  </a:lnTo>
                  <a:lnTo>
                    <a:pt x="443" y="31"/>
                  </a:lnTo>
                  <a:lnTo>
                    <a:pt x="438" y="29"/>
                  </a:lnTo>
                  <a:lnTo>
                    <a:pt x="433" y="26"/>
                  </a:lnTo>
                  <a:lnTo>
                    <a:pt x="431" y="22"/>
                  </a:lnTo>
                  <a:lnTo>
                    <a:pt x="426" y="19"/>
                  </a:lnTo>
                  <a:lnTo>
                    <a:pt x="422" y="17"/>
                  </a:lnTo>
                  <a:lnTo>
                    <a:pt x="414" y="12"/>
                  </a:lnTo>
                  <a:lnTo>
                    <a:pt x="412" y="10"/>
                  </a:lnTo>
                  <a:lnTo>
                    <a:pt x="407" y="7"/>
                  </a:lnTo>
                  <a:lnTo>
                    <a:pt x="403" y="3"/>
                  </a:lnTo>
                  <a:lnTo>
                    <a:pt x="400" y="0"/>
                  </a:lnTo>
                  <a:lnTo>
                    <a:pt x="400" y="0"/>
                  </a:lnTo>
                  <a:lnTo>
                    <a:pt x="400" y="0"/>
                  </a:lnTo>
                  <a:lnTo>
                    <a:pt x="398" y="0"/>
                  </a:lnTo>
                  <a:lnTo>
                    <a:pt x="386" y="0"/>
                  </a:lnTo>
                  <a:lnTo>
                    <a:pt x="374" y="0"/>
                  </a:lnTo>
                  <a:lnTo>
                    <a:pt x="362" y="0"/>
                  </a:lnTo>
                  <a:lnTo>
                    <a:pt x="351" y="0"/>
                  </a:lnTo>
                  <a:lnTo>
                    <a:pt x="339" y="0"/>
                  </a:lnTo>
                  <a:lnTo>
                    <a:pt x="327" y="0"/>
                  </a:lnTo>
                  <a:lnTo>
                    <a:pt x="315" y="0"/>
                  </a:lnTo>
                  <a:lnTo>
                    <a:pt x="303" y="0"/>
                  </a:lnTo>
                  <a:lnTo>
                    <a:pt x="306" y="5"/>
                  </a:lnTo>
                  <a:lnTo>
                    <a:pt x="306" y="10"/>
                  </a:lnTo>
                  <a:lnTo>
                    <a:pt x="306" y="15"/>
                  </a:lnTo>
                  <a:lnTo>
                    <a:pt x="306" y="19"/>
                  </a:lnTo>
                  <a:lnTo>
                    <a:pt x="308" y="24"/>
                  </a:lnTo>
                  <a:lnTo>
                    <a:pt x="308" y="29"/>
                  </a:lnTo>
                  <a:lnTo>
                    <a:pt x="308" y="33"/>
                  </a:lnTo>
                  <a:lnTo>
                    <a:pt x="308" y="38"/>
                  </a:lnTo>
                  <a:lnTo>
                    <a:pt x="308" y="43"/>
                  </a:lnTo>
                  <a:lnTo>
                    <a:pt x="308" y="43"/>
                  </a:lnTo>
                  <a:lnTo>
                    <a:pt x="310" y="48"/>
                  </a:lnTo>
                  <a:lnTo>
                    <a:pt x="310" y="55"/>
                  </a:lnTo>
                  <a:lnTo>
                    <a:pt x="310" y="62"/>
                  </a:lnTo>
                  <a:lnTo>
                    <a:pt x="310" y="67"/>
                  </a:lnTo>
                  <a:lnTo>
                    <a:pt x="313" y="74"/>
                  </a:lnTo>
                  <a:lnTo>
                    <a:pt x="313" y="81"/>
                  </a:lnTo>
                  <a:lnTo>
                    <a:pt x="313" y="88"/>
                  </a:lnTo>
                  <a:lnTo>
                    <a:pt x="315" y="95"/>
                  </a:lnTo>
                  <a:lnTo>
                    <a:pt x="315" y="102"/>
                  </a:lnTo>
                  <a:lnTo>
                    <a:pt x="315" y="109"/>
                  </a:lnTo>
                  <a:lnTo>
                    <a:pt x="315" y="109"/>
                  </a:lnTo>
                  <a:lnTo>
                    <a:pt x="317" y="116"/>
                  </a:lnTo>
                  <a:lnTo>
                    <a:pt x="317" y="121"/>
                  </a:lnTo>
                  <a:lnTo>
                    <a:pt x="317" y="128"/>
                  </a:lnTo>
                  <a:lnTo>
                    <a:pt x="320" y="135"/>
                  </a:lnTo>
                  <a:lnTo>
                    <a:pt x="320" y="142"/>
                  </a:lnTo>
                  <a:lnTo>
                    <a:pt x="320" y="149"/>
                  </a:lnTo>
                  <a:lnTo>
                    <a:pt x="322" y="157"/>
                  </a:lnTo>
                  <a:lnTo>
                    <a:pt x="322" y="164"/>
                  </a:lnTo>
                  <a:lnTo>
                    <a:pt x="322" y="171"/>
                  </a:lnTo>
                  <a:lnTo>
                    <a:pt x="325" y="178"/>
                  </a:lnTo>
                  <a:lnTo>
                    <a:pt x="325" y="185"/>
                  </a:lnTo>
                  <a:lnTo>
                    <a:pt x="325" y="192"/>
                  </a:lnTo>
                  <a:lnTo>
                    <a:pt x="327" y="199"/>
                  </a:lnTo>
                  <a:lnTo>
                    <a:pt x="327" y="206"/>
                  </a:lnTo>
                  <a:lnTo>
                    <a:pt x="327" y="213"/>
                  </a:lnTo>
                  <a:lnTo>
                    <a:pt x="329" y="218"/>
                  </a:lnTo>
                  <a:lnTo>
                    <a:pt x="329" y="225"/>
                  </a:lnTo>
                  <a:lnTo>
                    <a:pt x="329" y="232"/>
                  </a:lnTo>
                  <a:lnTo>
                    <a:pt x="329" y="237"/>
                  </a:lnTo>
                  <a:lnTo>
                    <a:pt x="332" y="244"/>
                  </a:lnTo>
                  <a:lnTo>
                    <a:pt x="332" y="251"/>
                  </a:lnTo>
                  <a:lnTo>
                    <a:pt x="332" y="254"/>
                  </a:lnTo>
                  <a:lnTo>
                    <a:pt x="332" y="261"/>
                  </a:lnTo>
                  <a:lnTo>
                    <a:pt x="334" y="268"/>
                  </a:lnTo>
                  <a:lnTo>
                    <a:pt x="334" y="275"/>
                  </a:lnTo>
                  <a:lnTo>
                    <a:pt x="334" y="282"/>
                  </a:lnTo>
                  <a:lnTo>
                    <a:pt x="336" y="289"/>
                  </a:lnTo>
                  <a:lnTo>
                    <a:pt x="336" y="296"/>
                  </a:lnTo>
                  <a:lnTo>
                    <a:pt x="336" y="303"/>
                  </a:lnTo>
                  <a:lnTo>
                    <a:pt x="339" y="310"/>
                  </a:lnTo>
                  <a:lnTo>
                    <a:pt x="339" y="317"/>
                  </a:lnTo>
                  <a:lnTo>
                    <a:pt x="339" y="317"/>
                  </a:lnTo>
                  <a:lnTo>
                    <a:pt x="339" y="325"/>
                  </a:lnTo>
                  <a:lnTo>
                    <a:pt x="341" y="327"/>
                  </a:lnTo>
                  <a:lnTo>
                    <a:pt x="341" y="332"/>
                  </a:lnTo>
                  <a:lnTo>
                    <a:pt x="341" y="334"/>
                  </a:lnTo>
                  <a:lnTo>
                    <a:pt x="341" y="339"/>
                  </a:lnTo>
                  <a:lnTo>
                    <a:pt x="341" y="344"/>
                  </a:lnTo>
                  <a:lnTo>
                    <a:pt x="341" y="348"/>
                  </a:lnTo>
                  <a:lnTo>
                    <a:pt x="344" y="353"/>
                  </a:lnTo>
                  <a:lnTo>
                    <a:pt x="344" y="358"/>
                  </a:lnTo>
                  <a:lnTo>
                    <a:pt x="344" y="365"/>
                  </a:lnTo>
                  <a:lnTo>
                    <a:pt x="344" y="370"/>
                  </a:lnTo>
                  <a:lnTo>
                    <a:pt x="346" y="374"/>
                  </a:lnTo>
                  <a:lnTo>
                    <a:pt x="346" y="379"/>
                  </a:lnTo>
                  <a:lnTo>
                    <a:pt x="346" y="384"/>
                  </a:lnTo>
                  <a:lnTo>
                    <a:pt x="346" y="391"/>
                  </a:lnTo>
                  <a:lnTo>
                    <a:pt x="346" y="396"/>
                  </a:lnTo>
                  <a:lnTo>
                    <a:pt x="348" y="400"/>
                  </a:lnTo>
                  <a:lnTo>
                    <a:pt x="348" y="405"/>
                  </a:lnTo>
                  <a:lnTo>
                    <a:pt x="348" y="410"/>
                  </a:lnTo>
                  <a:lnTo>
                    <a:pt x="348" y="415"/>
                  </a:lnTo>
                  <a:lnTo>
                    <a:pt x="351" y="419"/>
                  </a:lnTo>
                  <a:lnTo>
                    <a:pt x="351" y="426"/>
                  </a:lnTo>
                  <a:lnTo>
                    <a:pt x="351" y="431"/>
                  </a:lnTo>
                  <a:lnTo>
                    <a:pt x="351" y="436"/>
                  </a:lnTo>
                  <a:lnTo>
                    <a:pt x="351" y="441"/>
                  </a:lnTo>
                  <a:lnTo>
                    <a:pt x="353" y="445"/>
                  </a:lnTo>
                  <a:lnTo>
                    <a:pt x="353" y="450"/>
                  </a:lnTo>
                  <a:lnTo>
                    <a:pt x="353" y="455"/>
                  </a:lnTo>
                  <a:lnTo>
                    <a:pt x="353" y="459"/>
                  </a:lnTo>
                  <a:lnTo>
                    <a:pt x="355" y="467"/>
                  </a:lnTo>
                  <a:lnTo>
                    <a:pt x="355" y="471"/>
                  </a:lnTo>
                  <a:lnTo>
                    <a:pt x="355" y="476"/>
                  </a:lnTo>
                  <a:lnTo>
                    <a:pt x="355" y="481"/>
                  </a:lnTo>
                  <a:lnTo>
                    <a:pt x="355" y="483"/>
                  </a:lnTo>
                  <a:lnTo>
                    <a:pt x="358" y="483"/>
                  </a:lnTo>
                  <a:lnTo>
                    <a:pt x="358" y="486"/>
                  </a:lnTo>
                  <a:lnTo>
                    <a:pt x="360" y="486"/>
                  </a:lnTo>
                  <a:lnTo>
                    <a:pt x="360" y="488"/>
                  </a:lnTo>
                  <a:lnTo>
                    <a:pt x="362" y="488"/>
                  </a:lnTo>
                  <a:lnTo>
                    <a:pt x="365" y="490"/>
                  </a:lnTo>
                  <a:lnTo>
                    <a:pt x="367" y="493"/>
                  </a:lnTo>
                  <a:lnTo>
                    <a:pt x="370" y="493"/>
                  </a:lnTo>
                  <a:lnTo>
                    <a:pt x="370" y="493"/>
                  </a:lnTo>
                  <a:lnTo>
                    <a:pt x="370" y="495"/>
                  </a:lnTo>
                  <a:lnTo>
                    <a:pt x="370" y="495"/>
                  </a:lnTo>
                  <a:lnTo>
                    <a:pt x="370" y="495"/>
                  </a:lnTo>
                  <a:lnTo>
                    <a:pt x="370" y="497"/>
                  </a:lnTo>
                  <a:lnTo>
                    <a:pt x="370" y="502"/>
                  </a:lnTo>
                  <a:lnTo>
                    <a:pt x="370" y="507"/>
                  </a:lnTo>
                  <a:lnTo>
                    <a:pt x="367" y="512"/>
                  </a:lnTo>
                  <a:lnTo>
                    <a:pt x="367" y="516"/>
                  </a:lnTo>
                  <a:lnTo>
                    <a:pt x="365" y="523"/>
                  </a:lnTo>
                  <a:lnTo>
                    <a:pt x="365" y="528"/>
                  </a:lnTo>
                  <a:lnTo>
                    <a:pt x="362" y="533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62" y="540"/>
                  </a:lnTo>
                  <a:lnTo>
                    <a:pt x="353" y="540"/>
                  </a:lnTo>
                  <a:lnTo>
                    <a:pt x="346" y="540"/>
                  </a:lnTo>
                  <a:lnTo>
                    <a:pt x="339" y="540"/>
                  </a:lnTo>
                  <a:lnTo>
                    <a:pt x="336" y="540"/>
                  </a:lnTo>
                  <a:lnTo>
                    <a:pt x="332" y="540"/>
                  </a:lnTo>
                  <a:lnTo>
                    <a:pt x="325" y="540"/>
                  </a:lnTo>
                  <a:lnTo>
                    <a:pt x="320" y="540"/>
                  </a:lnTo>
                  <a:lnTo>
                    <a:pt x="317" y="540"/>
                  </a:lnTo>
                  <a:lnTo>
                    <a:pt x="308" y="540"/>
                  </a:lnTo>
                  <a:lnTo>
                    <a:pt x="301" y="540"/>
                  </a:lnTo>
                  <a:lnTo>
                    <a:pt x="291" y="540"/>
                  </a:lnTo>
                  <a:lnTo>
                    <a:pt x="282" y="540"/>
                  </a:lnTo>
                  <a:lnTo>
                    <a:pt x="273" y="540"/>
                  </a:lnTo>
                  <a:lnTo>
                    <a:pt x="263" y="540"/>
                  </a:lnTo>
                  <a:lnTo>
                    <a:pt x="256" y="540"/>
                  </a:lnTo>
                  <a:lnTo>
                    <a:pt x="247" y="540"/>
                  </a:lnTo>
                  <a:lnTo>
                    <a:pt x="237" y="540"/>
                  </a:lnTo>
                  <a:lnTo>
                    <a:pt x="228" y="540"/>
                  </a:lnTo>
                  <a:lnTo>
                    <a:pt x="220" y="540"/>
                  </a:lnTo>
                  <a:lnTo>
                    <a:pt x="211" y="540"/>
                  </a:lnTo>
                  <a:lnTo>
                    <a:pt x="204" y="540"/>
                  </a:lnTo>
                  <a:lnTo>
                    <a:pt x="197" y="540"/>
                  </a:lnTo>
                  <a:lnTo>
                    <a:pt x="192" y="540"/>
                  </a:lnTo>
                  <a:lnTo>
                    <a:pt x="180" y="540"/>
                  </a:lnTo>
                  <a:lnTo>
                    <a:pt x="176" y="540"/>
                  </a:lnTo>
                  <a:lnTo>
                    <a:pt x="176" y="540"/>
                  </a:lnTo>
                  <a:lnTo>
                    <a:pt x="168" y="540"/>
                  </a:lnTo>
                  <a:lnTo>
                    <a:pt x="166" y="540"/>
                  </a:lnTo>
                  <a:lnTo>
                    <a:pt x="157" y="540"/>
                  </a:lnTo>
                  <a:lnTo>
                    <a:pt x="157" y="535"/>
                  </a:lnTo>
                  <a:lnTo>
                    <a:pt x="159" y="530"/>
                  </a:lnTo>
                  <a:lnTo>
                    <a:pt x="159" y="530"/>
                  </a:lnTo>
                  <a:lnTo>
                    <a:pt x="157" y="528"/>
                  </a:lnTo>
                  <a:lnTo>
                    <a:pt x="157" y="530"/>
                  </a:lnTo>
                  <a:lnTo>
                    <a:pt x="152" y="533"/>
                  </a:lnTo>
                  <a:lnTo>
                    <a:pt x="152" y="535"/>
                  </a:lnTo>
                  <a:lnTo>
                    <a:pt x="152" y="538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152" y="542"/>
                  </a:lnTo>
                  <a:lnTo>
                    <a:pt x="140" y="542"/>
                  </a:lnTo>
                  <a:lnTo>
                    <a:pt x="138" y="545"/>
                  </a:lnTo>
                  <a:lnTo>
                    <a:pt x="135" y="545"/>
                  </a:lnTo>
                  <a:lnTo>
                    <a:pt x="133" y="547"/>
                  </a:lnTo>
                  <a:lnTo>
                    <a:pt x="131" y="547"/>
                  </a:lnTo>
                  <a:lnTo>
                    <a:pt x="126" y="547"/>
                  </a:lnTo>
                  <a:lnTo>
                    <a:pt x="119" y="547"/>
                  </a:lnTo>
                  <a:lnTo>
                    <a:pt x="116" y="547"/>
                  </a:lnTo>
                  <a:lnTo>
                    <a:pt x="116" y="547"/>
                  </a:lnTo>
                  <a:lnTo>
                    <a:pt x="114" y="545"/>
                  </a:lnTo>
                  <a:lnTo>
                    <a:pt x="112" y="545"/>
                  </a:lnTo>
                  <a:lnTo>
                    <a:pt x="112" y="545"/>
                  </a:lnTo>
                  <a:lnTo>
                    <a:pt x="112" y="545"/>
                  </a:lnTo>
                  <a:lnTo>
                    <a:pt x="109" y="545"/>
                  </a:lnTo>
                  <a:lnTo>
                    <a:pt x="105" y="542"/>
                  </a:lnTo>
                  <a:lnTo>
                    <a:pt x="105" y="542"/>
                  </a:lnTo>
                  <a:lnTo>
                    <a:pt x="102" y="542"/>
                  </a:lnTo>
                  <a:lnTo>
                    <a:pt x="100" y="542"/>
                  </a:lnTo>
                  <a:lnTo>
                    <a:pt x="95" y="542"/>
                  </a:lnTo>
                  <a:lnTo>
                    <a:pt x="95" y="542"/>
                  </a:lnTo>
                  <a:lnTo>
                    <a:pt x="93" y="542"/>
                  </a:lnTo>
                  <a:lnTo>
                    <a:pt x="93" y="542"/>
                  </a:lnTo>
                  <a:lnTo>
                    <a:pt x="90" y="545"/>
                  </a:lnTo>
                  <a:lnTo>
                    <a:pt x="90" y="545"/>
                  </a:lnTo>
                  <a:lnTo>
                    <a:pt x="90" y="545"/>
                  </a:lnTo>
                  <a:lnTo>
                    <a:pt x="88" y="545"/>
                  </a:lnTo>
                  <a:lnTo>
                    <a:pt x="83" y="542"/>
                  </a:lnTo>
                  <a:lnTo>
                    <a:pt x="83" y="542"/>
                  </a:lnTo>
                  <a:lnTo>
                    <a:pt x="83" y="545"/>
                  </a:lnTo>
                  <a:lnTo>
                    <a:pt x="83" y="545"/>
                  </a:lnTo>
                  <a:lnTo>
                    <a:pt x="83" y="547"/>
                  </a:lnTo>
                  <a:lnTo>
                    <a:pt x="83" y="549"/>
                  </a:lnTo>
                  <a:lnTo>
                    <a:pt x="81" y="549"/>
                  </a:lnTo>
                  <a:lnTo>
                    <a:pt x="81" y="549"/>
                  </a:lnTo>
                  <a:lnTo>
                    <a:pt x="81" y="549"/>
                  </a:lnTo>
                  <a:lnTo>
                    <a:pt x="81" y="549"/>
                  </a:lnTo>
                  <a:lnTo>
                    <a:pt x="79" y="549"/>
                  </a:lnTo>
                  <a:lnTo>
                    <a:pt x="79" y="549"/>
                  </a:lnTo>
                  <a:lnTo>
                    <a:pt x="79" y="552"/>
                  </a:lnTo>
                  <a:lnTo>
                    <a:pt x="79" y="552"/>
                  </a:lnTo>
                  <a:lnTo>
                    <a:pt x="76" y="554"/>
                  </a:lnTo>
                  <a:lnTo>
                    <a:pt x="76" y="554"/>
                  </a:lnTo>
                  <a:lnTo>
                    <a:pt x="76" y="557"/>
                  </a:lnTo>
                  <a:lnTo>
                    <a:pt x="74" y="557"/>
                  </a:lnTo>
                  <a:lnTo>
                    <a:pt x="74" y="561"/>
                  </a:lnTo>
                  <a:lnTo>
                    <a:pt x="74" y="561"/>
                  </a:lnTo>
                  <a:lnTo>
                    <a:pt x="71" y="559"/>
                  </a:lnTo>
                  <a:lnTo>
                    <a:pt x="69" y="557"/>
                  </a:lnTo>
                  <a:lnTo>
                    <a:pt x="69" y="554"/>
                  </a:lnTo>
                  <a:lnTo>
                    <a:pt x="67" y="552"/>
                  </a:lnTo>
                  <a:lnTo>
                    <a:pt x="52" y="542"/>
                  </a:lnTo>
                  <a:lnTo>
                    <a:pt x="52" y="542"/>
                  </a:lnTo>
                  <a:lnTo>
                    <a:pt x="48" y="533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3"/>
                  </a:lnTo>
                  <a:lnTo>
                    <a:pt x="41" y="535"/>
                  </a:lnTo>
                  <a:lnTo>
                    <a:pt x="41" y="535"/>
                  </a:lnTo>
                  <a:lnTo>
                    <a:pt x="38" y="535"/>
                  </a:lnTo>
                  <a:lnTo>
                    <a:pt x="38" y="535"/>
                  </a:lnTo>
                  <a:lnTo>
                    <a:pt x="36" y="538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31" y="538"/>
                  </a:lnTo>
                  <a:lnTo>
                    <a:pt x="31" y="538"/>
                  </a:lnTo>
                  <a:lnTo>
                    <a:pt x="29" y="538"/>
                  </a:lnTo>
                  <a:lnTo>
                    <a:pt x="29" y="540"/>
                  </a:lnTo>
                  <a:lnTo>
                    <a:pt x="29" y="540"/>
                  </a:lnTo>
                  <a:lnTo>
                    <a:pt x="29" y="542"/>
                  </a:lnTo>
                  <a:lnTo>
                    <a:pt x="29" y="542"/>
                  </a:lnTo>
                  <a:lnTo>
                    <a:pt x="26" y="547"/>
                  </a:lnTo>
                  <a:lnTo>
                    <a:pt x="24" y="552"/>
                  </a:lnTo>
                  <a:lnTo>
                    <a:pt x="24" y="552"/>
                  </a:lnTo>
                  <a:lnTo>
                    <a:pt x="24" y="554"/>
                  </a:lnTo>
                  <a:lnTo>
                    <a:pt x="24" y="557"/>
                  </a:lnTo>
                  <a:lnTo>
                    <a:pt x="24" y="559"/>
                  </a:lnTo>
                  <a:lnTo>
                    <a:pt x="24" y="559"/>
                  </a:lnTo>
                  <a:lnTo>
                    <a:pt x="24" y="559"/>
                  </a:lnTo>
                  <a:lnTo>
                    <a:pt x="24" y="561"/>
                  </a:lnTo>
                  <a:lnTo>
                    <a:pt x="24" y="564"/>
                  </a:lnTo>
                  <a:lnTo>
                    <a:pt x="22" y="564"/>
                  </a:lnTo>
                  <a:lnTo>
                    <a:pt x="22" y="564"/>
                  </a:lnTo>
                  <a:lnTo>
                    <a:pt x="24" y="566"/>
                  </a:lnTo>
                  <a:lnTo>
                    <a:pt x="24" y="564"/>
                  </a:lnTo>
                  <a:lnTo>
                    <a:pt x="24" y="564"/>
                  </a:lnTo>
                  <a:lnTo>
                    <a:pt x="24" y="564"/>
                  </a:lnTo>
                  <a:lnTo>
                    <a:pt x="24" y="566"/>
                  </a:lnTo>
                  <a:lnTo>
                    <a:pt x="24" y="566"/>
                  </a:lnTo>
                  <a:lnTo>
                    <a:pt x="26" y="566"/>
                  </a:lnTo>
                  <a:lnTo>
                    <a:pt x="26" y="568"/>
                  </a:lnTo>
                  <a:lnTo>
                    <a:pt x="26" y="568"/>
                  </a:lnTo>
                  <a:lnTo>
                    <a:pt x="24" y="568"/>
                  </a:lnTo>
                  <a:lnTo>
                    <a:pt x="24" y="568"/>
                  </a:lnTo>
                  <a:lnTo>
                    <a:pt x="24" y="571"/>
                  </a:lnTo>
                  <a:lnTo>
                    <a:pt x="24" y="571"/>
                  </a:lnTo>
                  <a:lnTo>
                    <a:pt x="24" y="571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3"/>
                  </a:lnTo>
                  <a:lnTo>
                    <a:pt x="24" y="575"/>
                  </a:lnTo>
                  <a:lnTo>
                    <a:pt x="22" y="575"/>
                  </a:lnTo>
                  <a:lnTo>
                    <a:pt x="22" y="575"/>
                  </a:lnTo>
                  <a:lnTo>
                    <a:pt x="22" y="575"/>
                  </a:lnTo>
                  <a:lnTo>
                    <a:pt x="19" y="578"/>
                  </a:lnTo>
                  <a:lnTo>
                    <a:pt x="17" y="578"/>
                  </a:lnTo>
                  <a:lnTo>
                    <a:pt x="17" y="580"/>
                  </a:lnTo>
                  <a:lnTo>
                    <a:pt x="15" y="580"/>
                  </a:lnTo>
                  <a:lnTo>
                    <a:pt x="15" y="580"/>
                  </a:lnTo>
                  <a:lnTo>
                    <a:pt x="15" y="580"/>
                  </a:lnTo>
                  <a:lnTo>
                    <a:pt x="12" y="580"/>
                  </a:lnTo>
                  <a:lnTo>
                    <a:pt x="12" y="580"/>
                  </a:lnTo>
                  <a:lnTo>
                    <a:pt x="12" y="580"/>
                  </a:lnTo>
                  <a:lnTo>
                    <a:pt x="12" y="583"/>
                  </a:lnTo>
                  <a:lnTo>
                    <a:pt x="10" y="583"/>
                  </a:lnTo>
                  <a:lnTo>
                    <a:pt x="8" y="580"/>
                  </a:lnTo>
                  <a:lnTo>
                    <a:pt x="8" y="580"/>
                  </a:lnTo>
                  <a:lnTo>
                    <a:pt x="8" y="580"/>
                  </a:lnTo>
                  <a:lnTo>
                    <a:pt x="5" y="580"/>
                  </a:lnTo>
                  <a:lnTo>
                    <a:pt x="3" y="580"/>
                  </a:lnTo>
                  <a:lnTo>
                    <a:pt x="3" y="580"/>
                  </a:lnTo>
                  <a:lnTo>
                    <a:pt x="0" y="580"/>
                  </a:lnTo>
                  <a:lnTo>
                    <a:pt x="0" y="580"/>
                  </a:lnTo>
                  <a:lnTo>
                    <a:pt x="3" y="583"/>
                  </a:lnTo>
                  <a:lnTo>
                    <a:pt x="3" y="583"/>
                  </a:lnTo>
                  <a:lnTo>
                    <a:pt x="3" y="583"/>
                  </a:lnTo>
                  <a:lnTo>
                    <a:pt x="5" y="585"/>
                  </a:lnTo>
                  <a:lnTo>
                    <a:pt x="5" y="585"/>
                  </a:lnTo>
                  <a:lnTo>
                    <a:pt x="5" y="585"/>
                  </a:lnTo>
                  <a:lnTo>
                    <a:pt x="5" y="585"/>
                  </a:lnTo>
                  <a:lnTo>
                    <a:pt x="5" y="585"/>
                  </a:lnTo>
                  <a:lnTo>
                    <a:pt x="5" y="585"/>
                  </a:lnTo>
                  <a:lnTo>
                    <a:pt x="5" y="587"/>
                  </a:lnTo>
                  <a:lnTo>
                    <a:pt x="5" y="587"/>
                  </a:lnTo>
                  <a:lnTo>
                    <a:pt x="5" y="587"/>
                  </a:lnTo>
                  <a:lnTo>
                    <a:pt x="8" y="587"/>
                  </a:lnTo>
                  <a:lnTo>
                    <a:pt x="8" y="587"/>
                  </a:lnTo>
                  <a:lnTo>
                    <a:pt x="5" y="587"/>
                  </a:lnTo>
                  <a:lnTo>
                    <a:pt x="5" y="590"/>
                  </a:lnTo>
                  <a:lnTo>
                    <a:pt x="5" y="590"/>
                  </a:lnTo>
                  <a:lnTo>
                    <a:pt x="5" y="590"/>
                  </a:lnTo>
                  <a:lnTo>
                    <a:pt x="5" y="592"/>
                  </a:lnTo>
                  <a:lnTo>
                    <a:pt x="5" y="592"/>
                  </a:lnTo>
                  <a:lnTo>
                    <a:pt x="5" y="592"/>
                  </a:lnTo>
                  <a:lnTo>
                    <a:pt x="3" y="592"/>
                  </a:lnTo>
                  <a:lnTo>
                    <a:pt x="3" y="594"/>
                  </a:lnTo>
                  <a:lnTo>
                    <a:pt x="3" y="594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3" y="601"/>
                  </a:lnTo>
                  <a:lnTo>
                    <a:pt x="5" y="601"/>
                  </a:lnTo>
                  <a:lnTo>
                    <a:pt x="10" y="601"/>
                  </a:lnTo>
                  <a:lnTo>
                    <a:pt x="10" y="604"/>
                  </a:lnTo>
                  <a:lnTo>
                    <a:pt x="10" y="604"/>
                  </a:lnTo>
                  <a:lnTo>
                    <a:pt x="8" y="604"/>
                  </a:lnTo>
                  <a:lnTo>
                    <a:pt x="10" y="606"/>
                  </a:lnTo>
                  <a:lnTo>
                    <a:pt x="10" y="606"/>
                  </a:lnTo>
                  <a:lnTo>
                    <a:pt x="10" y="606"/>
                  </a:lnTo>
                  <a:lnTo>
                    <a:pt x="12" y="606"/>
                  </a:lnTo>
                  <a:lnTo>
                    <a:pt x="12" y="609"/>
                  </a:lnTo>
                  <a:lnTo>
                    <a:pt x="15" y="609"/>
                  </a:lnTo>
                  <a:lnTo>
                    <a:pt x="15" y="613"/>
                  </a:lnTo>
                  <a:lnTo>
                    <a:pt x="15" y="613"/>
                  </a:lnTo>
                  <a:lnTo>
                    <a:pt x="15" y="616"/>
                  </a:lnTo>
                  <a:lnTo>
                    <a:pt x="15" y="620"/>
                  </a:lnTo>
                  <a:lnTo>
                    <a:pt x="15" y="623"/>
                  </a:lnTo>
                  <a:lnTo>
                    <a:pt x="15" y="625"/>
                  </a:lnTo>
                  <a:lnTo>
                    <a:pt x="15" y="625"/>
                  </a:lnTo>
                  <a:lnTo>
                    <a:pt x="17" y="625"/>
                  </a:lnTo>
                  <a:lnTo>
                    <a:pt x="17" y="628"/>
                  </a:lnTo>
                  <a:lnTo>
                    <a:pt x="17" y="628"/>
                  </a:lnTo>
                  <a:lnTo>
                    <a:pt x="17" y="630"/>
                  </a:lnTo>
                  <a:lnTo>
                    <a:pt x="17" y="632"/>
                  </a:lnTo>
                  <a:lnTo>
                    <a:pt x="17" y="635"/>
                  </a:lnTo>
                  <a:lnTo>
                    <a:pt x="15" y="635"/>
                  </a:lnTo>
                  <a:lnTo>
                    <a:pt x="10" y="639"/>
                  </a:lnTo>
                  <a:lnTo>
                    <a:pt x="10" y="639"/>
                  </a:lnTo>
                  <a:lnTo>
                    <a:pt x="12" y="639"/>
                  </a:lnTo>
                  <a:lnTo>
                    <a:pt x="12" y="642"/>
                  </a:lnTo>
                  <a:lnTo>
                    <a:pt x="12" y="644"/>
                  </a:lnTo>
                  <a:lnTo>
                    <a:pt x="15" y="646"/>
                  </a:lnTo>
                  <a:lnTo>
                    <a:pt x="15" y="646"/>
                  </a:lnTo>
                  <a:lnTo>
                    <a:pt x="19" y="649"/>
                  </a:lnTo>
                  <a:lnTo>
                    <a:pt x="19" y="649"/>
                  </a:lnTo>
                  <a:lnTo>
                    <a:pt x="19" y="651"/>
                  </a:lnTo>
                  <a:lnTo>
                    <a:pt x="19" y="651"/>
                  </a:lnTo>
                  <a:lnTo>
                    <a:pt x="19" y="651"/>
                  </a:lnTo>
                  <a:lnTo>
                    <a:pt x="22" y="651"/>
                  </a:lnTo>
                  <a:lnTo>
                    <a:pt x="22" y="651"/>
                  </a:lnTo>
                  <a:lnTo>
                    <a:pt x="22" y="651"/>
                  </a:lnTo>
                  <a:lnTo>
                    <a:pt x="22" y="654"/>
                  </a:lnTo>
                  <a:lnTo>
                    <a:pt x="22" y="656"/>
                  </a:lnTo>
                  <a:lnTo>
                    <a:pt x="22" y="656"/>
                  </a:lnTo>
                  <a:lnTo>
                    <a:pt x="22" y="656"/>
                  </a:lnTo>
                  <a:lnTo>
                    <a:pt x="22" y="658"/>
                  </a:lnTo>
                  <a:lnTo>
                    <a:pt x="24" y="658"/>
                  </a:lnTo>
                  <a:lnTo>
                    <a:pt x="24" y="658"/>
                  </a:lnTo>
                  <a:lnTo>
                    <a:pt x="24" y="658"/>
                  </a:lnTo>
                  <a:lnTo>
                    <a:pt x="24" y="661"/>
                  </a:lnTo>
                  <a:lnTo>
                    <a:pt x="24" y="661"/>
                  </a:lnTo>
                  <a:lnTo>
                    <a:pt x="24" y="661"/>
                  </a:lnTo>
                  <a:lnTo>
                    <a:pt x="24" y="661"/>
                  </a:lnTo>
                  <a:lnTo>
                    <a:pt x="26" y="658"/>
                  </a:lnTo>
                  <a:lnTo>
                    <a:pt x="26" y="656"/>
                  </a:lnTo>
                  <a:lnTo>
                    <a:pt x="29" y="656"/>
                  </a:lnTo>
                  <a:lnTo>
                    <a:pt x="29" y="656"/>
                  </a:lnTo>
                  <a:lnTo>
                    <a:pt x="29" y="654"/>
                  </a:lnTo>
                  <a:lnTo>
                    <a:pt x="29" y="654"/>
                  </a:lnTo>
                  <a:lnTo>
                    <a:pt x="31" y="656"/>
                  </a:lnTo>
                  <a:lnTo>
                    <a:pt x="31" y="656"/>
                  </a:lnTo>
                  <a:lnTo>
                    <a:pt x="31" y="656"/>
                  </a:lnTo>
                  <a:lnTo>
                    <a:pt x="31" y="656"/>
                  </a:lnTo>
                  <a:lnTo>
                    <a:pt x="34" y="656"/>
                  </a:lnTo>
                  <a:lnTo>
                    <a:pt x="34" y="656"/>
                  </a:lnTo>
                  <a:lnTo>
                    <a:pt x="34" y="656"/>
                  </a:lnTo>
                  <a:lnTo>
                    <a:pt x="34" y="656"/>
                  </a:lnTo>
                  <a:lnTo>
                    <a:pt x="34" y="658"/>
                  </a:lnTo>
                  <a:lnTo>
                    <a:pt x="36" y="658"/>
                  </a:lnTo>
                  <a:lnTo>
                    <a:pt x="36" y="658"/>
                  </a:lnTo>
                  <a:lnTo>
                    <a:pt x="36" y="656"/>
                  </a:lnTo>
                  <a:lnTo>
                    <a:pt x="36" y="658"/>
                  </a:lnTo>
                  <a:lnTo>
                    <a:pt x="36" y="658"/>
                  </a:lnTo>
                  <a:lnTo>
                    <a:pt x="38" y="661"/>
                  </a:lnTo>
                  <a:lnTo>
                    <a:pt x="38" y="663"/>
                  </a:lnTo>
                  <a:lnTo>
                    <a:pt x="38" y="663"/>
                  </a:lnTo>
                  <a:lnTo>
                    <a:pt x="38" y="663"/>
                  </a:lnTo>
                  <a:lnTo>
                    <a:pt x="38" y="665"/>
                  </a:lnTo>
                  <a:lnTo>
                    <a:pt x="38" y="665"/>
                  </a:lnTo>
                  <a:lnTo>
                    <a:pt x="38" y="665"/>
                  </a:lnTo>
                  <a:lnTo>
                    <a:pt x="38" y="665"/>
                  </a:lnTo>
                  <a:lnTo>
                    <a:pt x="38" y="668"/>
                  </a:lnTo>
                  <a:lnTo>
                    <a:pt x="41" y="668"/>
                  </a:lnTo>
                  <a:lnTo>
                    <a:pt x="41" y="670"/>
                  </a:lnTo>
                  <a:lnTo>
                    <a:pt x="41" y="670"/>
                  </a:lnTo>
                  <a:lnTo>
                    <a:pt x="41" y="670"/>
                  </a:lnTo>
                  <a:lnTo>
                    <a:pt x="43" y="672"/>
                  </a:lnTo>
                  <a:lnTo>
                    <a:pt x="43" y="672"/>
                  </a:lnTo>
                  <a:lnTo>
                    <a:pt x="43" y="672"/>
                  </a:lnTo>
                  <a:lnTo>
                    <a:pt x="43" y="672"/>
                  </a:lnTo>
                  <a:lnTo>
                    <a:pt x="45" y="672"/>
                  </a:lnTo>
                  <a:lnTo>
                    <a:pt x="45" y="672"/>
                  </a:lnTo>
                  <a:lnTo>
                    <a:pt x="45" y="672"/>
                  </a:lnTo>
                  <a:lnTo>
                    <a:pt x="45" y="675"/>
                  </a:lnTo>
                  <a:lnTo>
                    <a:pt x="45" y="675"/>
                  </a:lnTo>
                  <a:lnTo>
                    <a:pt x="45" y="675"/>
                  </a:lnTo>
                  <a:lnTo>
                    <a:pt x="45" y="675"/>
                  </a:lnTo>
                  <a:lnTo>
                    <a:pt x="45" y="675"/>
                  </a:lnTo>
                  <a:lnTo>
                    <a:pt x="45" y="677"/>
                  </a:lnTo>
                  <a:lnTo>
                    <a:pt x="45" y="677"/>
                  </a:lnTo>
                  <a:lnTo>
                    <a:pt x="45" y="677"/>
                  </a:lnTo>
                  <a:lnTo>
                    <a:pt x="45" y="677"/>
                  </a:lnTo>
                  <a:lnTo>
                    <a:pt x="45" y="677"/>
                  </a:lnTo>
                  <a:lnTo>
                    <a:pt x="45" y="680"/>
                  </a:lnTo>
                  <a:lnTo>
                    <a:pt x="45" y="680"/>
                  </a:lnTo>
                  <a:lnTo>
                    <a:pt x="45" y="680"/>
                  </a:lnTo>
                  <a:lnTo>
                    <a:pt x="48" y="680"/>
                  </a:lnTo>
                  <a:lnTo>
                    <a:pt x="48" y="677"/>
                  </a:lnTo>
                  <a:lnTo>
                    <a:pt x="48" y="677"/>
                  </a:lnTo>
                  <a:lnTo>
                    <a:pt x="48" y="677"/>
                  </a:lnTo>
                  <a:lnTo>
                    <a:pt x="48" y="677"/>
                  </a:lnTo>
                  <a:lnTo>
                    <a:pt x="48" y="680"/>
                  </a:lnTo>
                  <a:lnTo>
                    <a:pt x="48" y="680"/>
                  </a:lnTo>
                  <a:lnTo>
                    <a:pt x="48" y="680"/>
                  </a:lnTo>
                  <a:lnTo>
                    <a:pt x="48" y="682"/>
                  </a:lnTo>
                  <a:lnTo>
                    <a:pt x="48" y="682"/>
                  </a:lnTo>
                  <a:lnTo>
                    <a:pt x="48" y="682"/>
                  </a:lnTo>
                  <a:lnTo>
                    <a:pt x="48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2"/>
                  </a:lnTo>
                  <a:lnTo>
                    <a:pt x="45" y="684"/>
                  </a:lnTo>
                  <a:lnTo>
                    <a:pt x="45" y="684"/>
                  </a:lnTo>
                  <a:lnTo>
                    <a:pt x="45" y="684"/>
                  </a:lnTo>
                  <a:lnTo>
                    <a:pt x="45" y="684"/>
                  </a:lnTo>
                  <a:lnTo>
                    <a:pt x="45" y="684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5" y="687"/>
                  </a:lnTo>
                  <a:lnTo>
                    <a:pt x="48" y="687"/>
                  </a:lnTo>
                  <a:lnTo>
                    <a:pt x="48" y="687"/>
                  </a:lnTo>
                  <a:lnTo>
                    <a:pt x="48" y="689"/>
                  </a:lnTo>
                  <a:lnTo>
                    <a:pt x="48" y="689"/>
                  </a:lnTo>
                  <a:lnTo>
                    <a:pt x="48" y="689"/>
                  </a:lnTo>
                  <a:lnTo>
                    <a:pt x="48" y="689"/>
                  </a:lnTo>
                  <a:lnTo>
                    <a:pt x="48" y="689"/>
                  </a:lnTo>
                  <a:lnTo>
                    <a:pt x="48" y="691"/>
                  </a:lnTo>
                  <a:lnTo>
                    <a:pt x="48" y="691"/>
                  </a:lnTo>
                  <a:lnTo>
                    <a:pt x="48" y="691"/>
                  </a:lnTo>
                  <a:lnTo>
                    <a:pt x="45" y="691"/>
                  </a:lnTo>
                  <a:lnTo>
                    <a:pt x="45" y="691"/>
                  </a:lnTo>
                  <a:lnTo>
                    <a:pt x="45" y="694"/>
                  </a:lnTo>
                  <a:lnTo>
                    <a:pt x="45" y="694"/>
                  </a:lnTo>
                  <a:lnTo>
                    <a:pt x="43" y="694"/>
                  </a:lnTo>
                  <a:lnTo>
                    <a:pt x="43" y="696"/>
                  </a:lnTo>
                  <a:lnTo>
                    <a:pt x="45" y="696"/>
                  </a:lnTo>
                  <a:lnTo>
                    <a:pt x="45" y="696"/>
                  </a:lnTo>
                  <a:lnTo>
                    <a:pt x="45" y="696"/>
                  </a:lnTo>
                  <a:lnTo>
                    <a:pt x="45" y="696"/>
                  </a:lnTo>
                  <a:lnTo>
                    <a:pt x="45" y="696"/>
                  </a:lnTo>
                  <a:lnTo>
                    <a:pt x="45" y="699"/>
                  </a:lnTo>
                  <a:lnTo>
                    <a:pt x="45" y="699"/>
                  </a:lnTo>
                  <a:lnTo>
                    <a:pt x="45" y="701"/>
                  </a:lnTo>
                  <a:lnTo>
                    <a:pt x="45" y="701"/>
                  </a:lnTo>
                  <a:lnTo>
                    <a:pt x="45" y="701"/>
                  </a:lnTo>
                  <a:lnTo>
                    <a:pt x="43" y="701"/>
                  </a:lnTo>
                  <a:lnTo>
                    <a:pt x="43" y="701"/>
                  </a:lnTo>
                  <a:lnTo>
                    <a:pt x="45" y="701"/>
                  </a:lnTo>
                  <a:lnTo>
                    <a:pt x="45" y="703"/>
                  </a:lnTo>
                  <a:lnTo>
                    <a:pt x="45" y="703"/>
                  </a:lnTo>
                  <a:lnTo>
                    <a:pt x="45" y="703"/>
                  </a:lnTo>
                  <a:lnTo>
                    <a:pt x="45" y="703"/>
                  </a:lnTo>
                  <a:lnTo>
                    <a:pt x="45" y="703"/>
                  </a:lnTo>
                  <a:lnTo>
                    <a:pt x="45" y="703"/>
                  </a:lnTo>
                  <a:lnTo>
                    <a:pt x="48" y="703"/>
                  </a:lnTo>
                  <a:lnTo>
                    <a:pt x="48" y="703"/>
                  </a:lnTo>
                  <a:lnTo>
                    <a:pt x="48" y="706"/>
                  </a:lnTo>
                  <a:lnTo>
                    <a:pt x="48" y="706"/>
                  </a:lnTo>
                  <a:lnTo>
                    <a:pt x="48" y="706"/>
                  </a:lnTo>
                  <a:lnTo>
                    <a:pt x="48" y="703"/>
                  </a:lnTo>
                  <a:lnTo>
                    <a:pt x="48" y="706"/>
                  </a:lnTo>
                  <a:lnTo>
                    <a:pt x="48" y="706"/>
                  </a:lnTo>
                  <a:lnTo>
                    <a:pt x="48" y="708"/>
                  </a:lnTo>
                  <a:lnTo>
                    <a:pt x="48" y="710"/>
                  </a:lnTo>
                  <a:lnTo>
                    <a:pt x="48" y="710"/>
                  </a:lnTo>
                  <a:lnTo>
                    <a:pt x="48" y="710"/>
                  </a:lnTo>
                  <a:lnTo>
                    <a:pt x="45" y="710"/>
                  </a:lnTo>
                  <a:lnTo>
                    <a:pt x="45" y="710"/>
                  </a:lnTo>
                  <a:lnTo>
                    <a:pt x="45" y="713"/>
                  </a:lnTo>
                  <a:lnTo>
                    <a:pt x="45" y="715"/>
                  </a:lnTo>
                  <a:lnTo>
                    <a:pt x="45" y="715"/>
                  </a:lnTo>
                  <a:lnTo>
                    <a:pt x="43" y="717"/>
                  </a:lnTo>
                  <a:lnTo>
                    <a:pt x="43" y="720"/>
                  </a:lnTo>
                  <a:lnTo>
                    <a:pt x="41" y="720"/>
                  </a:lnTo>
                  <a:lnTo>
                    <a:pt x="43" y="722"/>
                  </a:lnTo>
                  <a:lnTo>
                    <a:pt x="43" y="725"/>
                  </a:lnTo>
                  <a:lnTo>
                    <a:pt x="48" y="725"/>
                  </a:lnTo>
                  <a:lnTo>
                    <a:pt x="48" y="727"/>
                  </a:lnTo>
                  <a:lnTo>
                    <a:pt x="50" y="729"/>
                  </a:lnTo>
                  <a:lnTo>
                    <a:pt x="50" y="729"/>
                  </a:lnTo>
                  <a:lnTo>
                    <a:pt x="52" y="732"/>
                  </a:lnTo>
                  <a:lnTo>
                    <a:pt x="52" y="732"/>
                  </a:lnTo>
                  <a:lnTo>
                    <a:pt x="55" y="732"/>
                  </a:lnTo>
                  <a:lnTo>
                    <a:pt x="55" y="732"/>
                  </a:lnTo>
                  <a:lnTo>
                    <a:pt x="57" y="732"/>
                  </a:lnTo>
                  <a:lnTo>
                    <a:pt x="57" y="732"/>
                  </a:lnTo>
                  <a:lnTo>
                    <a:pt x="60" y="729"/>
                  </a:lnTo>
                  <a:lnTo>
                    <a:pt x="60" y="729"/>
                  </a:lnTo>
                  <a:lnTo>
                    <a:pt x="60" y="729"/>
                  </a:lnTo>
                  <a:lnTo>
                    <a:pt x="60" y="727"/>
                  </a:lnTo>
                  <a:lnTo>
                    <a:pt x="60" y="727"/>
                  </a:lnTo>
                  <a:lnTo>
                    <a:pt x="62" y="727"/>
                  </a:lnTo>
                  <a:lnTo>
                    <a:pt x="62" y="727"/>
                  </a:lnTo>
                  <a:lnTo>
                    <a:pt x="62" y="725"/>
                  </a:lnTo>
                  <a:lnTo>
                    <a:pt x="62" y="725"/>
                  </a:lnTo>
                  <a:lnTo>
                    <a:pt x="62" y="725"/>
                  </a:lnTo>
                  <a:lnTo>
                    <a:pt x="64" y="725"/>
                  </a:lnTo>
                  <a:lnTo>
                    <a:pt x="64" y="722"/>
                  </a:lnTo>
                  <a:lnTo>
                    <a:pt x="67" y="720"/>
                  </a:lnTo>
                  <a:lnTo>
                    <a:pt x="67" y="720"/>
                  </a:lnTo>
                  <a:lnTo>
                    <a:pt x="67" y="720"/>
                  </a:lnTo>
                  <a:lnTo>
                    <a:pt x="69" y="720"/>
                  </a:lnTo>
                  <a:lnTo>
                    <a:pt x="71" y="720"/>
                  </a:lnTo>
                  <a:lnTo>
                    <a:pt x="71" y="720"/>
                  </a:lnTo>
                  <a:lnTo>
                    <a:pt x="74" y="720"/>
                  </a:lnTo>
                  <a:lnTo>
                    <a:pt x="74" y="720"/>
                  </a:lnTo>
                  <a:lnTo>
                    <a:pt x="76" y="725"/>
                  </a:lnTo>
                  <a:lnTo>
                    <a:pt x="76" y="725"/>
                  </a:lnTo>
                  <a:lnTo>
                    <a:pt x="79" y="725"/>
                  </a:lnTo>
                  <a:lnTo>
                    <a:pt x="79" y="727"/>
                  </a:lnTo>
                  <a:lnTo>
                    <a:pt x="79" y="727"/>
                  </a:lnTo>
                  <a:lnTo>
                    <a:pt x="79" y="727"/>
                  </a:lnTo>
                  <a:lnTo>
                    <a:pt x="79" y="729"/>
                  </a:lnTo>
                  <a:lnTo>
                    <a:pt x="79" y="729"/>
                  </a:lnTo>
                  <a:lnTo>
                    <a:pt x="79" y="729"/>
                  </a:lnTo>
                  <a:lnTo>
                    <a:pt x="81" y="732"/>
                  </a:lnTo>
                  <a:lnTo>
                    <a:pt x="83" y="736"/>
                  </a:lnTo>
                  <a:lnTo>
                    <a:pt x="83" y="736"/>
                  </a:lnTo>
                  <a:lnTo>
                    <a:pt x="86" y="736"/>
                  </a:lnTo>
                  <a:lnTo>
                    <a:pt x="88" y="736"/>
                  </a:lnTo>
                  <a:lnTo>
                    <a:pt x="88" y="736"/>
                  </a:lnTo>
                  <a:lnTo>
                    <a:pt x="88" y="736"/>
                  </a:lnTo>
                  <a:lnTo>
                    <a:pt x="88" y="734"/>
                  </a:lnTo>
                  <a:lnTo>
                    <a:pt x="88" y="734"/>
                  </a:lnTo>
                  <a:lnTo>
                    <a:pt x="90" y="734"/>
                  </a:lnTo>
                  <a:lnTo>
                    <a:pt x="90" y="732"/>
                  </a:lnTo>
                  <a:lnTo>
                    <a:pt x="90" y="732"/>
                  </a:lnTo>
                  <a:lnTo>
                    <a:pt x="93" y="732"/>
                  </a:lnTo>
                  <a:lnTo>
                    <a:pt x="93" y="729"/>
                  </a:lnTo>
                  <a:lnTo>
                    <a:pt x="93" y="729"/>
                  </a:lnTo>
                  <a:lnTo>
                    <a:pt x="93" y="729"/>
                  </a:lnTo>
                  <a:lnTo>
                    <a:pt x="95" y="729"/>
                  </a:lnTo>
                  <a:lnTo>
                    <a:pt x="95" y="727"/>
                  </a:lnTo>
                  <a:lnTo>
                    <a:pt x="95" y="727"/>
                  </a:lnTo>
                  <a:lnTo>
                    <a:pt x="95" y="727"/>
                  </a:lnTo>
                  <a:lnTo>
                    <a:pt x="95" y="727"/>
                  </a:lnTo>
                  <a:lnTo>
                    <a:pt x="95" y="727"/>
                  </a:lnTo>
                  <a:lnTo>
                    <a:pt x="95" y="725"/>
                  </a:lnTo>
                  <a:lnTo>
                    <a:pt x="95" y="725"/>
                  </a:lnTo>
                  <a:lnTo>
                    <a:pt x="95" y="725"/>
                  </a:lnTo>
                  <a:lnTo>
                    <a:pt x="97" y="725"/>
                  </a:lnTo>
                  <a:lnTo>
                    <a:pt x="100" y="725"/>
                  </a:lnTo>
                  <a:lnTo>
                    <a:pt x="100" y="725"/>
                  </a:lnTo>
                  <a:lnTo>
                    <a:pt x="102" y="722"/>
                  </a:lnTo>
                  <a:lnTo>
                    <a:pt x="102" y="722"/>
                  </a:lnTo>
                  <a:lnTo>
                    <a:pt x="102" y="722"/>
                  </a:lnTo>
                  <a:lnTo>
                    <a:pt x="102" y="722"/>
                  </a:lnTo>
                  <a:lnTo>
                    <a:pt x="102" y="722"/>
                  </a:lnTo>
                  <a:lnTo>
                    <a:pt x="102" y="722"/>
                  </a:lnTo>
                  <a:lnTo>
                    <a:pt x="105" y="722"/>
                  </a:lnTo>
                  <a:lnTo>
                    <a:pt x="105" y="722"/>
                  </a:lnTo>
                  <a:lnTo>
                    <a:pt x="105" y="720"/>
                  </a:lnTo>
                  <a:lnTo>
                    <a:pt x="105" y="720"/>
                  </a:lnTo>
                  <a:lnTo>
                    <a:pt x="105" y="720"/>
                  </a:lnTo>
                  <a:lnTo>
                    <a:pt x="105" y="720"/>
                  </a:lnTo>
                  <a:lnTo>
                    <a:pt x="105" y="720"/>
                  </a:lnTo>
                  <a:lnTo>
                    <a:pt x="105" y="720"/>
                  </a:lnTo>
                  <a:lnTo>
                    <a:pt x="107" y="720"/>
                  </a:lnTo>
                  <a:lnTo>
                    <a:pt x="107" y="720"/>
                  </a:lnTo>
                  <a:lnTo>
                    <a:pt x="109" y="720"/>
                  </a:lnTo>
                  <a:lnTo>
                    <a:pt x="109" y="720"/>
                  </a:lnTo>
                  <a:lnTo>
                    <a:pt x="109" y="720"/>
                  </a:lnTo>
                  <a:lnTo>
                    <a:pt x="112" y="720"/>
                  </a:lnTo>
                  <a:lnTo>
                    <a:pt x="112" y="722"/>
                  </a:lnTo>
                  <a:lnTo>
                    <a:pt x="114" y="722"/>
                  </a:lnTo>
                  <a:lnTo>
                    <a:pt x="114" y="722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6" y="722"/>
                  </a:lnTo>
                  <a:lnTo>
                    <a:pt x="119" y="722"/>
                  </a:lnTo>
                  <a:lnTo>
                    <a:pt x="119" y="722"/>
                  </a:lnTo>
                  <a:lnTo>
                    <a:pt x="119" y="722"/>
                  </a:lnTo>
                  <a:lnTo>
                    <a:pt x="119" y="725"/>
                  </a:lnTo>
                  <a:lnTo>
                    <a:pt x="121" y="725"/>
                  </a:lnTo>
                  <a:lnTo>
                    <a:pt x="121" y="725"/>
                  </a:lnTo>
                  <a:lnTo>
                    <a:pt x="123" y="725"/>
                  </a:lnTo>
                  <a:lnTo>
                    <a:pt x="123" y="727"/>
                  </a:lnTo>
                  <a:lnTo>
                    <a:pt x="126" y="727"/>
                  </a:lnTo>
                  <a:lnTo>
                    <a:pt x="126" y="727"/>
                  </a:lnTo>
                  <a:lnTo>
                    <a:pt x="128" y="727"/>
                  </a:lnTo>
                  <a:lnTo>
                    <a:pt x="128" y="729"/>
                  </a:lnTo>
                  <a:lnTo>
                    <a:pt x="131" y="729"/>
                  </a:lnTo>
                  <a:lnTo>
                    <a:pt x="131" y="729"/>
                  </a:lnTo>
                  <a:lnTo>
                    <a:pt x="131" y="729"/>
                  </a:lnTo>
                  <a:lnTo>
                    <a:pt x="131" y="729"/>
                  </a:lnTo>
                  <a:lnTo>
                    <a:pt x="133" y="729"/>
                  </a:lnTo>
                  <a:lnTo>
                    <a:pt x="133" y="729"/>
                  </a:lnTo>
                  <a:lnTo>
                    <a:pt x="133" y="729"/>
                  </a:lnTo>
                  <a:lnTo>
                    <a:pt x="138" y="729"/>
                  </a:lnTo>
                  <a:lnTo>
                    <a:pt x="138" y="729"/>
                  </a:lnTo>
                  <a:lnTo>
                    <a:pt x="140" y="727"/>
                  </a:lnTo>
                  <a:lnTo>
                    <a:pt x="140" y="727"/>
                  </a:lnTo>
                  <a:lnTo>
                    <a:pt x="140" y="725"/>
                  </a:lnTo>
                  <a:lnTo>
                    <a:pt x="140" y="725"/>
                  </a:lnTo>
                  <a:lnTo>
                    <a:pt x="140" y="725"/>
                  </a:lnTo>
                  <a:lnTo>
                    <a:pt x="140" y="722"/>
                  </a:lnTo>
                  <a:lnTo>
                    <a:pt x="142" y="722"/>
                  </a:lnTo>
                  <a:lnTo>
                    <a:pt x="147" y="720"/>
                  </a:lnTo>
                  <a:lnTo>
                    <a:pt x="149" y="720"/>
                  </a:lnTo>
                  <a:lnTo>
                    <a:pt x="149" y="717"/>
                  </a:lnTo>
                  <a:lnTo>
                    <a:pt x="152" y="717"/>
                  </a:lnTo>
                  <a:lnTo>
                    <a:pt x="154" y="717"/>
                  </a:lnTo>
                  <a:lnTo>
                    <a:pt x="157" y="717"/>
                  </a:lnTo>
                  <a:lnTo>
                    <a:pt x="157" y="717"/>
                  </a:lnTo>
                  <a:lnTo>
                    <a:pt x="159" y="715"/>
                  </a:lnTo>
                  <a:lnTo>
                    <a:pt x="159" y="715"/>
                  </a:lnTo>
                  <a:lnTo>
                    <a:pt x="159" y="715"/>
                  </a:lnTo>
                  <a:lnTo>
                    <a:pt x="159" y="713"/>
                  </a:lnTo>
                  <a:lnTo>
                    <a:pt x="159" y="713"/>
                  </a:lnTo>
                  <a:lnTo>
                    <a:pt x="159" y="713"/>
                  </a:lnTo>
                  <a:lnTo>
                    <a:pt x="159" y="710"/>
                  </a:lnTo>
                  <a:lnTo>
                    <a:pt x="159" y="710"/>
                  </a:lnTo>
                  <a:lnTo>
                    <a:pt x="157" y="710"/>
                  </a:lnTo>
                  <a:lnTo>
                    <a:pt x="157" y="710"/>
                  </a:lnTo>
                  <a:lnTo>
                    <a:pt x="157" y="710"/>
                  </a:lnTo>
                  <a:lnTo>
                    <a:pt x="157" y="710"/>
                  </a:lnTo>
                  <a:lnTo>
                    <a:pt x="157" y="708"/>
                  </a:lnTo>
                  <a:lnTo>
                    <a:pt x="154" y="708"/>
                  </a:lnTo>
                  <a:lnTo>
                    <a:pt x="154" y="708"/>
                  </a:lnTo>
                  <a:lnTo>
                    <a:pt x="154" y="706"/>
                  </a:lnTo>
                  <a:lnTo>
                    <a:pt x="154" y="706"/>
                  </a:lnTo>
                  <a:lnTo>
                    <a:pt x="157" y="706"/>
                  </a:lnTo>
                  <a:lnTo>
                    <a:pt x="159" y="703"/>
                  </a:lnTo>
                  <a:lnTo>
                    <a:pt x="159" y="703"/>
                  </a:lnTo>
                  <a:lnTo>
                    <a:pt x="159" y="703"/>
                  </a:lnTo>
                  <a:lnTo>
                    <a:pt x="159" y="706"/>
                  </a:lnTo>
                  <a:lnTo>
                    <a:pt x="159" y="706"/>
                  </a:lnTo>
                  <a:lnTo>
                    <a:pt x="161" y="706"/>
                  </a:lnTo>
                  <a:lnTo>
                    <a:pt x="161" y="703"/>
                  </a:lnTo>
                  <a:lnTo>
                    <a:pt x="161" y="703"/>
                  </a:lnTo>
                  <a:lnTo>
                    <a:pt x="166" y="706"/>
                  </a:lnTo>
                  <a:lnTo>
                    <a:pt x="168" y="706"/>
                  </a:lnTo>
                  <a:lnTo>
                    <a:pt x="173" y="710"/>
                  </a:lnTo>
                  <a:lnTo>
                    <a:pt x="176" y="710"/>
                  </a:lnTo>
                  <a:lnTo>
                    <a:pt x="178" y="710"/>
                  </a:lnTo>
                  <a:lnTo>
                    <a:pt x="178" y="713"/>
                  </a:lnTo>
                  <a:lnTo>
                    <a:pt x="178" y="713"/>
                  </a:lnTo>
                  <a:lnTo>
                    <a:pt x="178" y="715"/>
                  </a:lnTo>
                  <a:lnTo>
                    <a:pt x="176" y="715"/>
                  </a:lnTo>
                  <a:lnTo>
                    <a:pt x="176" y="717"/>
                  </a:lnTo>
                  <a:lnTo>
                    <a:pt x="176" y="717"/>
                  </a:lnTo>
                  <a:lnTo>
                    <a:pt x="176" y="720"/>
                  </a:lnTo>
                  <a:lnTo>
                    <a:pt x="176" y="720"/>
                  </a:lnTo>
                  <a:lnTo>
                    <a:pt x="178" y="720"/>
                  </a:lnTo>
                  <a:lnTo>
                    <a:pt x="178" y="722"/>
                  </a:lnTo>
                  <a:lnTo>
                    <a:pt x="178" y="720"/>
                  </a:lnTo>
                  <a:lnTo>
                    <a:pt x="178" y="720"/>
                  </a:lnTo>
                  <a:lnTo>
                    <a:pt x="180" y="722"/>
                  </a:lnTo>
                  <a:lnTo>
                    <a:pt x="180" y="722"/>
                  </a:lnTo>
                  <a:lnTo>
                    <a:pt x="180" y="722"/>
                  </a:lnTo>
                  <a:lnTo>
                    <a:pt x="180" y="725"/>
                  </a:lnTo>
                  <a:lnTo>
                    <a:pt x="180" y="727"/>
                  </a:lnTo>
                  <a:lnTo>
                    <a:pt x="180" y="727"/>
                  </a:lnTo>
                  <a:lnTo>
                    <a:pt x="180" y="729"/>
                  </a:lnTo>
                  <a:lnTo>
                    <a:pt x="180" y="729"/>
                  </a:lnTo>
                  <a:lnTo>
                    <a:pt x="183" y="729"/>
                  </a:lnTo>
                  <a:lnTo>
                    <a:pt x="183" y="729"/>
                  </a:lnTo>
                  <a:lnTo>
                    <a:pt x="185" y="729"/>
                  </a:lnTo>
                  <a:lnTo>
                    <a:pt x="185" y="732"/>
                  </a:lnTo>
                  <a:lnTo>
                    <a:pt x="185" y="732"/>
                  </a:lnTo>
                  <a:lnTo>
                    <a:pt x="185" y="732"/>
                  </a:lnTo>
                  <a:lnTo>
                    <a:pt x="185" y="734"/>
                  </a:lnTo>
                  <a:lnTo>
                    <a:pt x="185" y="734"/>
                  </a:lnTo>
                  <a:lnTo>
                    <a:pt x="187" y="734"/>
                  </a:lnTo>
                  <a:lnTo>
                    <a:pt x="187" y="736"/>
                  </a:lnTo>
                  <a:lnTo>
                    <a:pt x="187" y="736"/>
                  </a:lnTo>
                  <a:lnTo>
                    <a:pt x="185" y="751"/>
                  </a:lnTo>
                  <a:lnTo>
                    <a:pt x="185" y="751"/>
                  </a:lnTo>
                  <a:lnTo>
                    <a:pt x="185" y="751"/>
                  </a:lnTo>
                  <a:lnTo>
                    <a:pt x="187" y="751"/>
                  </a:lnTo>
                  <a:lnTo>
                    <a:pt x="187" y="751"/>
                  </a:lnTo>
                  <a:lnTo>
                    <a:pt x="190" y="751"/>
                  </a:lnTo>
                  <a:lnTo>
                    <a:pt x="190" y="751"/>
                  </a:lnTo>
                  <a:lnTo>
                    <a:pt x="190" y="751"/>
                  </a:lnTo>
                  <a:lnTo>
                    <a:pt x="192" y="751"/>
                  </a:lnTo>
                  <a:lnTo>
                    <a:pt x="192" y="755"/>
                  </a:lnTo>
                  <a:lnTo>
                    <a:pt x="192" y="755"/>
                  </a:lnTo>
                  <a:lnTo>
                    <a:pt x="192" y="758"/>
                  </a:lnTo>
                  <a:lnTo>
                    <a:pt x="194" y="758"/>
                  </a:lnTo>
                  <a:lnTo>
                    <a:pt x="194" y="758"/>
                  </a:lnTo>
                  <a:lnTo>
                    <a:pt x="197" y="760"/>
                  </a:lnTo>
                  <a:lnTo>
                    <a:pt x="199" y="760"/>
                  </a:lnTo>
                  <a:lnTo>
                    <a:pt x="199" y="760"/>
                  </a:lnTo>
                  <a:lnTo>
                    <a:pt x="199" y="760"/>
                  </a:lnTo>
                  <a:lnTo>
                    <a:pt x="199" y="760"/>
                  </a:lnTo>
                  <a:lnTo>
                    <a:pt x="202" y="762"/>
                  </a:lnTo>
                  <a:lnTo>
                    <a:pt x="202" y="762"/>
                  </a:lnTo>
                  <a:lnTo>
                    <a:pt x="202" y="762"/>
                  </a:lnTo>
                  <a:lnTo>
                    <a:pt x="204" y="762"/>
                  </a:lnTo>
                  <a:lnTo>
                    <a:pt x="206" y="765"/>
                  </a:lnTo>
                  <a:lnTo>
                    <a:pt x="209" y="765"/>
                  </a:lnTo>
                  <a:lnTo>
                    <a:pt x="209" y="765"/>
                  </a:lnTo>
                  <a:lnTo>
                    <a:pt x="209" y="765"/>
                  </a:lnTo>
                  <a:lnTo>
                    <a:pt x="206" y="767"/>
                  </a:lnTo>
                  <a:lnTo>
                    <a:pt x="206" y="767"/>
                  </a:lnTo>
                  <a:lnTo>
                    <a:pt x="206" y="767"/>
                  </a:lnTo>
                  <a:lnTo>
                    <a:pt x="209" y="767"/>
                  </a:lnTo>
                  <a:lnTo>
                    <a:pt x="209" y="767"/>
                  </a:lnTo>
                  <a:lnTo>
                    <a:pt x="209" y="767"/>
                  </a:lnTo>
                  <a:lnTo>
                    <a:pt x="209" y="770"/>
                  </a:lnTo>
                  <a:lnTo>
                    <a:pt x="209" y="770"/>
                  </a:lnTo>
                  <a:lnTo>
                    <a:pt x="206" y="770"/>
                  </a:lnTo>
                  <a:lnTo>
                    <a:pt x="206" y="770"/>
                  </a:lnTo>
                  <a:lnTo>
                    <a:pt x="206" y="770"/>
                  </a:lnTo>
                  <a:lnTo>
                    <a:pt x="204" y="770"/>
                  </a:lnTo>
                  <a:lnTo>
                    <a:pt x="204" y="770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2"/>
                  </a:lnTo>
                  <a:lnTo>
                    <a:pt x="202" y="774"/>
                  </a:lnTo>
                  <a:lnTo>
                    <a:pt x="199" y="774"/>
                  </a:lnTo>
                  <a:lnTo>
                    <a:pt x="199" y="774"/>
                  </a:lnTo>
                  <a:lnTo>
                    <a:pt x="199" y="774"/>
                  </a:lnTo>
                  <a:lnTo>
                    <a:pt x="199" y="777"/>
                  </a:lnTo>
                  <a:lnTo>
                    <a:pt x="199" y="777"/>
                  </a:lnTo>
                  <a:lnTo>
                    <a:pt x="197" y="779"/>
                  </a:lnTo>
                  <a:lnTo>
                    <a:pt x="197" y="779"/>
                  </a:lnTo>
                  <a:lnTo>
                    <a:pt x="197" y="779"/>
                  </a:lnTo>
                  <a:lnTo>
                    <a:pt x="197" y="779"/>
                  </a:lnTo>
                  <a:lnTo>
                    <a:pt x="197" y="779"/>
                  </a:lnTo>
                  <a:lnTo>
                    <a:pt x="197" y="779"/>
                  </a:lnTo>
                  <a:lnTo>
                    <a:pt x="197" y="781"/>
                  </a:lnTo>
                  <a:lnTo>
                    <a:pt x="194" y="781"/>
                  </a:lnTo>
                  <a:lnTo>
                    <a:pt x="192" y="784"/>
                  </a:lnTo>
                  <a:lnTo>
                    <a:pt x="192" y="784"/>
                  </a:lnTo>
                  <a:lnTo>
                    <a:pt x="192" y="786"/>
                  </a:lnTo>
                  <a:lnTo>
                    <a:pt x="192" y="786"/>
                  </a:lnTo>
                  <a:lnTo>
                    <a:pt x="192" y="788"/>
                  </a:lnTo>
                  <a:lnTo>
                    <a:pt x="192" y="788"/>
                  </a:lnTo>
                  <a:lnTo>
                    <a:pt x="194" y="788"/>
                  </a:lnTo>
                  <a:lnTo>
                    <a:pt x="194" y="788"/>
                  </a:lnTo>
                  <a:lnTo>
                    <a:pt x="194" y="786"/>
                  </a:lnTo>
                  <a:lnTo>
                    <a:pt x="197" y="788"/>
                  </a:lnTo>
                  <a:lnTo>
                    <a:pt x="197" y="788"/>
                  </a:lnTo>
                  <a:lnTo>
                    <a:pt x="199" y="786"/>
                  </a:lnTo>
                  <a:lnTo>
                    <a:pt x="199" y="786"/>
                  </a:lnTo>
                  <a:lnTo>
                    <a:pt x="199" y="786"/>
                  </a:lnTo>
                  <a:lnTo>
                    <a:pt x="202" y="786"/>
                  </a:lnTo>
                  <a:lnTo>
                    <a:pt x="202" y="784"/>
                  </a:lnTo>
                  <a:lnTo>
                    <a:pt x="204" y="784"/>
                  </a:lnTo>
                  <a:lnTo>
                    <a:pt x="204" y="784"/>
                  </a:lnTo>
                  <a:lnTo>
                    <a:pt x="206" y="784"/>
                  </a:lnTo>
                  <a:lnTo>
                    <a:pt x="206" y="784"/>
                  </a:lnTo>
                  <a:lnTo>
                    <a:pt x="206" y="784"/>
                  </a:lnTo>
                  <a:lnTo>
                    <a:pt x="206" y="784"/>
                  </a:lnTo>
                  <a:lnTo>
                    <a:pt x="209" y="784"/>
                  </a:lnTo>
                  <a:lnTo>
                    <a:pt x="209" y="781"/>
                  </a:lnTo>
                  <a:lnTo>
                    <a:pt x="209" y="781"/>
                  </a:lnTo>
                  <a:lnTo>
                    <a:pt x="211" y="784"/>
                  </a:lnTo>
                  <a:lnTo>
                    <a:pt x="211" y="784"/>
                  </a:lnTo>
                  <a:lnTo>
                    <a:pt x="213" y="786"/>
                  </a:lnTo>
                  <a:lnTo>
                    <a:pt x="213" y="786"/>
                  </a:lnTo>
                  <a:lnTo>
                    <a:pt x="213" y="793"/>
                  </a:lnTo>
                  <a:lnTo>
                    <a:pt x="213" y="793"/>
                  </a:lnTo>
                  <a:lnTo>
                    <a:pt x="213" y="793"/>
                  </a:lnTo>
                  <a:lnTo>
                    <a:pt x="211" y="793"/>
                  </a:lnTo>
                  <a:lnTo>
                    <a:pt x="211" y="798"/>
                  </a:lnTo>
                  <a:lnTo>
                    <a:pt x="211" y="798"/>
                  </a:lnTo>
                  <a:lnTo>
                    <a:pt x="213" y="798"/>
                  </a:lnTo>
                  <a:lnTo>
                    <a:pt x="213" y="800"/>
                  </a:lnTo>
                  <a:lnTo>
                    <a:pt x="213" y="810"/>
                  </a:lnTo>
                  <a:lnTo>
                    <a:pt x="213" y="812"/>
                  </a:lnTo>
                  <a:lnTo>
                    <a:pt x="216" y="814"/>
                  </a:lnTo>
                  <a:lnTo>
                    <a:pt x="218" y="817"/>
                  </a:lnTo>
                  <a:lnTo>
                    <a:pt x="218" y="817"/>
                  </a:lnTo>
                  <a:lnTo>
                    <a:pt x="218" y="817"/>
                  </a:lnTo>
                  <a:lnTo>
                    <a:pt x="220" y="817"/>
                  </a:lnTo>
                  <a:lnTo>
                    <a:pt x="220" y="817"/>
                  </a:lnTo>
                  <a:lnTo>
                    <a:pt x="220" y="817"/>
                  </a:lnTo>
                  <a:lnTo>
                    <a:pt x="223" y="817"/>
                  </a:lnTo>
                  <a:lnTo>
                    <a:pt x="223" y="817"/>
                  </a:lnTo>
                  <a:lnTo>
                    <a:pt x="223" y="817"/>
                  </a:lnTo>
                  <a:lnTo>
                    <a:pt x="223" y="819"/>
                  </a:lnTo>
                  <a:lnTo>
                    <a:pt x="223" y="819"/>
                  </a:lnTo>
                  <a:lnTo>
                    <a:pt x="225" y="822"/>
                  </a:lnTo>
                  <a:lnTo>
                    <a:pt x="225" y="822"/>
                  </a:lnTo>
                  <a:lnTo>
                    <a:pt x="228" y="822"/>
                  </a:lnTo>
                  <a:lnTo>
                    <a:pt x="230" y="822"/>
                  </a:lnTo>
                  <a:lnTo>
                    <a:pt x="230" y="824"/>
                  </a:lnTo>
                  <a:lnTo>
                    <a:pt x="230" y="824"/>
                  </a:lnTo>
                  <a:lnTo>
                    <a:pt x="230" y="826"/>
                  </a:lnTo>
                  <a:lnTo>
                    <a:pt x="232" y="826"/>
                  </a:lnTo>
                  <a:lnTo>
                    <a:pt x="230" y="829"/>
                  </a:lnTo>
                  <a:lnTo>
                    <a:pt x="230" y="831"/>
                  </a:lnTo>
                  <a:lnTo>
                    <a:pt x="230" y="831"/>
                  </a:lnTo>
                  <a:lnTo>
                    <a:pt x="232" y="831"/>
                  </a:lnTo>
                  <a:lnTo>
                    <a:pt x="232" y="831"/>
                  </a:lnTo>
                  <a:lnTo>
                    <a:pt x="235" y="831"/>
                  </a:lnTo>
                  <a:lnTo>
                    <a:pt x="235" y="829"/>
                  </a:lnTo>
                  <a:lnTo>
                    <a:pt x="235" y="829"/>
                  </a:lnTo>
                  <a:lnTo>
                    <a:pt x="237" y="829"/>
                  </a:lnTo>
                  <a:lnTo>
                    <a:pt x="237" y="829"/>
                  </a:lnTo>
                  <a:lnTo>
                    <a:pt x="237" y="829"/>
                  </a:lnTo>
                  <a:lnTo>
                    <a:pt x="239" y="829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6"/>
                  </a:lnTo>
                  <a:lnTo>
                    <a:pt x="239" y="824"/>
                  </a:lnTo>
                  <a:lnTo>
                    <a:pt x="242" y="824"/>
                  </a:lnTo>
                  <a:lnTo>
                    <a:pt x="242" y="824"/>
                  </a:lnTo>
                  <a:lnTo>
                    <a:pt x="242" y="824"/>
                  </a:lnTo>
                  <a:lnTo>
                    <a:pt x="242" y="822"/>
                  </a:lnTo>
                  <a:lnTo>
                    <a:pt x="242" y="822"/>
                  </a:lnTo>
                  <a:lnTo>
                    <a:pt x="242" y="822"/>
                  </a:lnTo>
                  <a:lnTo>
                    <a:pt x="244" y="822"/>
                  </a:lnTo>
                  <a:lnTo>
                    <a:pt x="244" y="819"/>
                  </a:lnTo>
                  <a:lnTo>
                    <a:pt x="244" y="819"/>
                  </a:lnTo>
                  <a:lnTo>
                    <a:pt x="244" y="819"/>
                  </a:lnTo>
                  <a:lnTo>
                    <a:pt x="244" y="819"/>
                  </a:lnTo>
                  <a:lnTo>
                    <a:pt x="244" y="819"/>
                  </a:lnTo>
                  <a:lnTo>
                    <a:pt x="244" y="817"/>
                  </a:lnTo>
                  <a:lnTo>
                    <a:pt x="244" y="817"/>
                  </a:lnTo>
                  <a:lnTo>
                    <a:pt x="247" y="817"/>
                  </a:lnTo>
                  <a:lnTo>
                    <a:pt x="247" y="817"/>
                  </a:lnTo>
                  <a:lnTo>
                    <a:pt x="247" y="817"/>
                  </a:lnTo>
                  <a:lnTo>
                    <a:pt x="247" y="817"/>
                  </a:lnTo>
                  <a:lnTo>
                    <a:pt x="247" y="817"/>
                  </a:lnTo>
                  <a:lnTo>
                    <a:pt x="249" y="817"/>
                  </a:lnTo>
                  <a:lnTo>
                    <a:pt x="251" y="817"/>
                  </a:lnTo>
                  <a:lnTo>
                    <a:pt x="251" y="817"/>
                  </a:lnTo>
                  <a:lnTo>
                    <a:pt x="251" y="817"/>
                  </a:lnTo>
                  <a:lnTo>
                    <a:pt x="254" y="817"/>
                  </a:lnTo>
                  <a:lnTo>
                    <a:pt x="254" y="817"/>
                  </a:lnTo>
                  <a:lnTo>
                    <a:pt x="254" y="817"/>
                  </a:lnTo>
                  <a:lnTo>
                    <a:pt x="256" y="814"/>
                  </a:lnTo>
                  <a:lnTo>
                    <a:pt x="256" y="814"/>
                  </a:lnTo>
                  <a:lnTo>
                    <a:pt x="256" y="814"/>
                  </a:lnTo>
                  <a:lnTo>
                    <a:pt x="256" y="814"/>
                  </a:lnTo>
                  <a:lnTo>
                    <a:pt x="258" y="814"/>
                  </a:lnTo>
                  <a:lnTo>
                    <a:pt x="258" y="817"/>
                  </a:lnTo>
                  <a:lnTo>
                    <a:pt x="258" y="817"/>
                  </a:lnTo>
                  <a:lnTo>
                    <a:pt x="258" y="817"/>
                  </a:lnTo>
                  <a:lnTo>
                    <a:pt x="258" y="817"/>
                  </a:lnTo>
                  <a:lnTo>
                    <a:pt x="258" y="819"/>
                  </a:lnTo>
                  <a:lnTo>
                    <a:pt x="258" y="819"/>
                  </a:lnTo>
                  <a:lnTo>
                    <a:pt x="258" y="822"/>
                  </a:lnTo>
                  <a:lnTo>
                    <a:pt x="258" y="822"/>
                  </a:lnTo>
                  <a:lnTo>
                    <a:pt x="258" y="822"/>
                  </a:lnTo>
                  <a:lnTo>
                    <a:pt x="261" y="822"/>
                  </a:lnTo>
                  <a:lnTo>
                    <a:pt x="261" y="822"/>
                  </a:lnTo>
                  <a:lnTo>
                    <a:pt x="261" y="822"/>
                  </a:lnTo>
                  <a:lnTo>
                    <a:pt x="263" y="822"/>
                  </a:lnTo>
                  <a:lnTo>
                    <a:pt x="263" y="822"/>
                  </a:lnTo>
                  <a:lnTo>
                    <a:pt x="263" y="824"/>
                  </a:lnTo>
                  <a:lnTo>
                    <a:pt x="263" y="826"/>
                  </a:lnTo>
                  <a:lnTo>
                    <a:pt x="263" y="826"/>
                  </a:lnTo>
                  <a:lnTo>
                    <a:pt x="263" y="826"/>
                  </a:lnTo>
                  <a:lnTo>
                    <a:pt x="268" y="826"/>
                  </a:lnTo>
                  <a:lnTo>
                    <a:pt x="273" y="826"/>
                  </a:lnTo>
                  <a:lnTo>
                    <a:pt x="277" y="829"/>
                  </a:lnTo>
                  <a:lnTo>
                    <a:pt x="277" y="829"/>
                  </a:lnTo>
                  <a:lnTo>
                    <a:pt x="280" y="829"/>
                  </a:lnTo>
                  <a:lnTo>
                    <a:pt x="280" y="831"/>
                  </a:lnTo>
                  <a:lnTo>
                    <a:pt x="280" y="831"/>
                  </a:lnTo>
                  <a:lnTo>
                    <a:pt x="282" y="831"/>
                  </a:lnTo>
                  <a:lnTo>
                    <a:pt x="282" y="831"/>
                  </a:lnTo>
                  <a:lnTo>
                    <a:pt x="284" y="831"/>
                  </a:lnTo>
                  <a:lnTo>
                    <a:pt x="284" y="829"/>
                  </a:lnTo>
                  <a:lnTo>
                    <a:pt x="284" y="829"/>
                  </a:lnTo>
                  <a:lnTo>
                    <a:pt x="284" y="826"/>
                  </a:lnTo>
                  <a:lnTo>
                    <a:pt x="284" y="826"/>
                  </a:lnTo>
                  <a:lnTo>
                    <a:pt x="282" y="826"/>
                  </a:lnTo>
                  <a:lnTo>
                    <a:pt x="282" y="826"/>
                  </a:lnTo>
                  <a:lnTo>
                    <a:pt x="284" y="822"/>
                  </a:lnTo>
                  <a:lnTo>
                    <a:pt x="284" y="822"/>
                  </a:lnTo>
                  <a:lnTo>
                    <a:pt x="287" y="822"/>
                  </a:lnTo>
                  <a:lnTo>
                    <a:pt x="289" y="822"/>
                  </a:lnTo>
                  <a:lnTo>
                    <a:pt x="289" y="822"/>
                  </a:lnTo>
                  <a:lnTo>
                    <a:pt x="294" y="819"/>
                  </a:lnTo>
                  <a:lnTo>
                    <a:pt x="294" y="819"/>
                  </a:lnTo>
                  <a:lnTo>
                    <a:pt x="296" y="819"/>
                  </a:lnTo>
                  <a:lnTo>
                    <a:pt x="299" y="822"/>
                  </a:lnTo>
                  <a:lnTo>
                    <a:pt x="299" y="822"/>
                  </a:lnTo>
                  <a:lnTo>
                    <a:pt x="301" y="822"/>
                  </a:lnTo>
                  <a:lnTo>
                    <a:pt x="301" y="819"/>
                  </a:lnTo>
                  <a:lnTo>
                    <a:pt x="301" y="819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301" y="814"/>
                  </a:lnTo>
                  <a:lnTo>
                    <a:pt x="301" y="814"/>
                  </a:lnTo>
                  <a:lnTo>
                    <a:pt x="299" y="814"/>
                  </a:lnTo>
                  <a:lnTo>
                    <a:pt x="299" y="814"/>
                  </a:lnTo>
                  <a:lnTo>
                    <a:pt x="299" y="812"/>
                  </a:lnTo>
                  <a:lnTo>
                    <a:pt x="299" y="812"/>
                  </a:lnTo>
                  <a:lnTo>
                    <a:pt x="299" y="810"/>
                  </a:lnTo>
                  <a:lnTo>
                    <a:pt x="299" y="807"/>
                  </a:lnTo>
                  <a:lnTo>
                    <a:pt x="299" y="807"/>
                  </a:lnTo>
                  <a:lnTo>
                    <a:pt x="299" y="807"/>
                  </a:lnTo>
                  <a:lnTo>
                    <a:pt x="299" y="807"/>
                  </a:lnTo>
                  <a:lnTo>
                    <a:pt x="299" y="805"/>
                  </a:lnTo>
                  <a:lnTo>
                    <a:pt x="299" y="805"/>
                  </a:lnTo>
                  <a:lnTo>
                    <a:pt x="301" y="805"/>
                  </a:lnTo>
                  <a:lnTo>
                    <a:pt x="301" y="805"/>
                  </a:lnTo>
                  <a:lnTo>
                    <a:pt x="301" y="803"/>
                  </a:lnTo>
                  <a:lnTo>
                    <a:pt x="303" y="805"/>
                  </a:lnTo>
                  <a:lnTo>
                    <a:pt x="303" y="805"/>
                  </a:lnTo>
                  <a:lnTo>
                    <a:pt x="303" y="807"/>
                  </a:lnTo>
                  <a:lnTo>
                    <a:pt x="306" y="807"/>
                  </a:lnTo>
                  <a:lnTo>
                    <a:pt x="308" y="810"/>
                  </a:lnTo>
                  <a:lnTo>
                    <a:pt x="308" y="810"/>
                  </a:lnTo>
                  <a:lnTo>
                    <a:pt x="310" y="810"/>
                  </a:lnTo>
                  <a:lnTo>
                    <a:pt x="313" y="810"/>
                  </a:lnTo>
                  <a:lnTo>
                    <a:pt x="313" y="810"/>
                  </a:lnTo>
                  <a:lnTo>
                    <a:pt x="315" y="810"/>
                  </a:lnTo>
                  <a:lnTo>
                    <a:pt x="315" y="807"/>
                  </a:lnTo>
                  <a:lnTo>
                    <a:pt x="315" y="807"/>
                  </a:lnTo>
                  <a:lnTo>
                    <a:pt x="313" y="807"/>
                  </a:lnTo>
                  <a:lnTo>
                    <a:pt x="313" y="807"/>
                  </a:lnTo>
                  <a:lnTo>
                    <a:pt x="313" y="805"/>
                  </a:lnTo>
                  <a:lnTo>
                    <a:pt x="313" y="803"/>
                  </a:lnTo>
                  <a:lnTo>
                    <a:pt x="313" y="803"/>
                  </a:lnTo>
                  <a:lnTo>
                    <a:pt x="315" y="803"/>
                  </a:lnTo>
                  <a:lnTo>
                    <a:pt x="315" y="803"/>
                  </a:lnTo>
                  <a:lnTo>
                    <a:pt x="317" y="803"/>
                  </a:lnTo>
                  <a:lnTo>
                    <a:pt x="317" y="803"/>
                  </a:lnTo>
                  <a:lnTo>
                    <a:pt x="320" y="803"/>
                  </a:lnTo>
                  <a:lnTo>
                    <a:pt x="320" y="800"/>
                  </a:lnTo>
                  <a:lnTo>
                    <a:pt x="322" y="800"/>
                  </a:lnTo>
                  <a:lnTo>
                    <a:pt x="322" y="800"/>
                  </a:lnTo>
                  <a:lnTo>
                    <a:pt x="322" y="800"/>
                  </a:lnTo>
                  <a:lnTo>
                    <a:pt x="322" y="800"/>
                  </a:lnTo>
                  <a:lnTo>
                    <a:pt x="322" y="803"/>
                  </a:lnTo>
                  <a:lnTo>
                    <a:pt x="322" y="805"/>
                  </a:lnTo>
                  <a:lnTo>
                    <a:pt x="325" y="805"/>
                  </a:lnTo>
                  <a:lnTo>
                    <a:pt x="325" y="805"/>
                  </a:lnTo>
                  <a:lnTo>
                    <a:pt x="325" y="805"/>
                  </a:lnTo>
                  <a:lnTo>
                    <a:pt x="325" y="805"/>
                  </a:lnTo>
                  <a:lnTo>
                    <a:pt x="325" y="805"/>
                  </a:lnTo>
                  <a:lnTo>
                    <a:pt x="325" y="807"/>
                  </a:lnTo>
                  <a:lnTo>
                    <a:pt x="325" y="807"/>
                  </a:lnTo>
                  <a:lnTo>
                    <a:pt x="322" y="807"/>
                  </a:lnTo>
                  <a:lnTo>
                    <a:pt x="325" y="807"/>
                  </a:lnTo>
                  <a:lnTo>
                    <a:pt x="325" y="810"/>
                  </a:lnTo>
                  <a:lnTo>
                    <a:pt x="325" y="810"/>
                  </a:lnTo>
                  <a:lnTo>
                    <a:pt x="322" y="810"/>
                  </a:lnTo>
                  <a:lnTo>
                    <a:pt x="322" y="810"/>
                  </a:lnTo>
                  <a:lnTo>
                    <a:pt x="322" y="810"/>
                  </a:lnTo>
                  <a:lnTo>
                    <a:pt x="322" y="812"/>
                  </a:lnTo>
                  <a:lnTo>
                    <a:pt x="322" y="812"/>
                  </a:lnTo>
                  <a:lnTo>
                    <a:pt x="322" y="812"/>
                  </a:lnTo>
                  <a:lnTo>
                    <a:pt x="322" y="812"/>
                  </a:lnTo>
                  <a:lnTo>
                    <a:pt x="325" y="812"/>
                  </a:lnTo>
                  <a:lnTo>
                    <a:pt x="325" y="812"/>
                  </a:lnTo>
                  <a:lnTo>
                    <a:pt x="325" y="812"/>
                  </a:lnTo>
                  <a:lnTo>
                    <a:pt x="325" y="812"/>
                  </a:lnTo>
                  <a:lnTo>
                    <a:pt x="325" y="812"/>
                  </a:lnTo>
                  <a:lnTo>
                    <a:pt x="325" y="812"/>
                  </a:lnTo>
                  <a:lnTo>
                    <a:pt x="327" y="812"/>
                  </a:lnTo>
                  <a:lnTo>
                    <a:pt x="327" y="814"/>
                  </a:lnTo>
                  <a:lnTo>
                    <a:pt x="327" y="814"/>
                  </a:lnTo>
                  <a:lnTo>
                    <a:pt x="325" y="814"/>
                  </a:lnTo>
                  <a:lnTo>
                    <a:pt x="325" y="814"/>
                  </a:lnTo>
                  <a:lnTo>
                    <a:pt x="325" y="817"/>
                  </a:lnTo>
                  <a:lnTo>
                    <a:pt x="327" y="817"/>
                  </a:lnTo>
                  <a:lnTo>
                    <a:pt x="325" y="819"/>
                  </a:lnTo>
                  <a:lnTo>
                    <a:pt x="325" y="819"/>
                  </a:lnTo>
                  <a:lnTo>
                    <a:pt x="327" y="819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5" y="824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5" y="822"/>
                  </a:lnTo>
                  <a:lnTo>
                    <a:pt x="322" y="824"/>
                  </a:lnTo>
                  <a:lnTo>
                    <a:pt x="322" y="824"/>
                  </a:lnTo>
                  <a:lnTo>
                    <a:pt x="322" y="826"/>
                  </a:lnTo>
                  <a:lnTo>
                    <a:pt x="325" y="826"/>
                  </a:lnTo>
                  <a:lnTo>
                    <a:pt x="325" y="826"/>
                  </a:lnTo>
                  <a:lnTo>
                    <a:pt x="325" y="826"/>
                  </a:lnTo>
                  <a:lnTo>
                    <a:pt x="327" y="829"/>
                  </a:lnTo>
                  <a:lnTo>
                    <a:pt x="329" y="829"/>
                  </a:lnTo>
                  <a:lnTo>
                    <a:pt x="336" y="829"/>
                  </a:lnTo>
                  <a:lnTo>
                    <a:pt x="336" y="829"/>
                  </a:lnTo>
                  <a:lnTo>
                    <a:pt x="336" y="826"/>
                  </a:lnTo>
                  <a:lnTo>
                    <a:pt x="336" y="826"/>
                  </a:lnTo>
                  <a:lnTo>
                    <a:pt x="336" y="824"/>
                  </a:lnTo>
                  <a:lnTo>
                    <a:pt x="339" y="824"/>
                  </a:lnTo>
                  <a:lnTo>
                    <a:pt x="341" y="824"/>
                  </a:lnTo>
                  <a:lnTo>
                    <a:pt x="341" y="824"/>
                  </a:lnTo>
                  <a:lnTo>
                    <a:pt x="341" y="822"/>
                  </a:lnTo>
                  <a:lnTo>
                    <a:pt x="341" y="822"/>
                  </a:lnTo>
                  <a:lnTo>
                    <a:pt x="341" y="819"/>
                  </a:lnTo>
                  <a:lnTo>
                    <a:pt x="344" y="819"/>
                  </a:lnTo>
                  <a:lnTo>
                    <a:pt x="346" y="817"/>
                  </a:lnTo>
                  <a:lnTo>
                    <a:pt x="353" y="814"/>
                  </a:lnTo>
                  <a:lnTo>
                    <a:pt x="355" y="814"/>
                  </a:lnTo>
                  <a:lnTo>
                    <a:pt x="358" y="814"/>
                  </a:lnTo>
                  <a:lnTo>
                    <a:pt x="358" y="814"/>
                  </a:lnTo>
                  <a:lnTo>
                    <a:pt x="360" y="814"/>
                  </a:lnTo>
                  <a:lnTo>
                    <a:pt x="360" y="817"/>
                  </a:lnTo>
                  <a:lnTo>
                    <a:pt x="362" y="817"/>
                  </a:lnTo>
                  <a:lnTo>
                    <a:pt x="362" y="817"/>
                  </a:lnTo>
                  <a:lnTo>
                    <a:pt x="362" y="812"/>
                  </a:lnTo>
                  <a:lnTo>
                    <a:pt x="362" y="812"/>
                  </a:lnTo>
                  <a:lnTo>
                    <a:pt x="365" y="810"/>
                  </a:lnTo>
                  <a:lnTo>
                    <a:pt x="365" y="807"/>
                  </a:lnTo>
                  <a:lnTo>
                    <a:pt x="365" y="807"/>
                  </a:lnTo>
                  <a:lnTo>
                    <a:pt x="365" y="807"/>
                  </a:lnTo>
                  <a:lnTo>
                    <a:pt x="365" y="805"/>
                  </a:lnTo>
                  <a:lnTo>
                    <a:pt x="365" y="805"/>
                  </a:lnTo>
                  <a:lnTo>
                    <a:pt x="365" y="805"/>
                  </a:lnTo>
                  <a:lnTo>
                    <a:pt x="365" y="805"/>
                  </a:lnTo>
                  <a:lnTo>
                    <a:pt x="365" y="805"/>
                  </a:lnTo>
                  <a:lnTo>
                    <a:pt x="365" y="803"/>
                  </a:lnTo>
                  <a:lnTo>
                    <a:pt x="365" y="803"/>
                  </a:lnTo>
                  <a:lnTo>
                    <a:pt x="365" y="800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5" y="798"/>
                  </a:lnTo>
                  <a:lnTo>
                    <a:pt x="367" y="793"/>
                  </a:lnTo>
                  <a:lnTo>
                    <a:pt x="367" y="793"/>
                  </a:lnTo>
                  <a:lnTo>
                    <a:pt x="365" y="793"/>
                  </a:lnTo>
                  <a:lnTo>
                    <a:pt x="365" y="788"/>
                  </a:lnTo>
                  <a:lnTo>
                    <a:pt x="365" y="786"/>
                  </a:lnTo>
                  <a:lnTo>
                    <a:pt x="362" y="786"/>
                  </a:lnTo>
                  <a:lnTo>
                    <a:pt x="362" y="786"/>
                  </a:lnTo>
                  <a:lnTo>
                    <a:pt x="362" y="784"/>
                  </a:lnTo>
                  <a:lnTo>
                    <a:pt x="362" y="781"/>
                  </a:lnTo>
                  <a:lnTo>
                    <a:pt x="362" y="781"/>
                  </a:lnTo>
                  <a:lnTo>
                    <a:pt x="362" y="781"/>
                  </a:lnTo>
                  <a:lnTo>
                    <a:pt x="370" y="781"/>
                  </a:lnTo>
                  <a:lnTo>
                    <a:pt x="370" y="779"/>
                  </a:lnTo>
                  <a:lnTo>
                    <a:pt x="370" y="779"/>
                  </a:lnTo>
                  <a:lnTo>
                    <a:pt x="372" y="779"/>
                  </a:lnTo>
                  <a:lnTo>
                    <a:pt x="372" y="779"/>
                  </a:lnTo>
                  <a:lnTo>
                    <a:pt x="372" y="777"/>
                  </a:lnTo>
                  <a:lnTo>
                    <a:pt x="374" y="774"/>
                  </a:lnTo>
                  <a:lnTo>
                    <a:pt x="374" y="772"/>
                  </a:lnTo>
                  <a:lnTo>
                    <a:pt x="377" y="772"/>
                  </a:lnTo>
                  <a:lnTo>
                    <a:pt x="377" y="772"/>
                  </a:lnTo>
                  <a:lnTo>
                    <a:pt x="374" y="765"/>
                  </a:lnTo>
                  <a:lnTo>
                    <a:pt x="377" y="765"/>
                  </a:lnTo>
                  <a:lnTo>
                    <a:pt x="377" y="762"/>
                  </a:lnTo>
                  <a:lnTo>
                    <a:pt x="377" y="762"/>
                  </a:lnTo>
                  <a:lnTo>
                    <a:pt x="379" y="762"/>
                  </a:lnTo>
                  <a:lnTo>
                    <a:pt x="379" y="762"/>
                  </a:lnTo>
                  <a:lnTo>
                    <a:pt x="377" y="760"/>
                  </a:lnTo>
                  <a:lnTo>
                    <a:pt x="377" y="755"/>
                  </a:lnTo>
                  <a:lnTo>
                    <a:pt x="377" y="755"/>
                  </a:lnTo>
                  <a:lnTo>
                    <a:pt x="374" y="753"/>
                  </a:lnTo>
                  <a:lnTo>
                    <a:pt x="374" y="753"/>
                  </a:lnTo>
                  <a:lnTo>
                    <a:pt x="374" y="753"/>
                  </a:lnTo>
                  <a:lnTo>
                    <a:pt x="374" y="753"/>
                  </a:lnTo>
                  <a:lnTo>
                    <a:pt x="374" y="753"/>
                  </a:lnTo>
                  <a:lnTo>
                    <a:pt x="374" y="751"/>
                  </a:lnTo>
                  <a:lnTo>
                    <a:pt x="374" y="751"/>
                  </a:lnTo>
                  <a:lnTo>
                    <a:pt x="374" y="751"/>
                  </a:lnTo>
                  <a:lnTo>
                    <a:pt x="374" y="751"/>
                  </a:lnTo>
                  <a:lnTo>
                    <a:pt x="374" y="748"/>
                  </a:lnTo>
                  <a:lnTo>
                    <a:pt x="374" y="746"/>
                  </a:lnTo>
                  <a:lnTo>
                    <a:pt x="374" y="746"/>
                  </a:lnTo>
                  <a:lnTo>
                    <a:pt x="374" y="743"/>
                  </a:lnTo>
                  <a:lnTo>
                    <a:pt x="374" y="743"/>
                  </a:lnTo>
                  <a:lnTo>
                    <a:pt x="372" y="743"/>
                  </a:lnTo>
                  <a:lnTo>
                    <a:pt x="372" y="743"/>
                  </a:lnTo>
                  <a:lnTo>
                    <a:pt x="372" y="743"/>
                  </a:lnTo>
                  <a:lnTo>
                    <a:pt x="370" y="743"/>
                  </a:lnTo>
                  <a:lnTo>
                    <a:pt x="370" y="743"/>
                  </a:lnTo>
                  <a:lnTo>
                    <a:pt x="370" y="743"/>
                  </a:lnTo>
                  <a:lnTo>
                    <a:pt x="367" y="741"/>
                  </a:lnTo>
                  <a:lnTo>
                    <a:pt x="367" y="741"/>
                  </a:lnTo>
                  <a:lnTo>
                    <a:pt x="367" y="741"/>
                  </a:lnTo>
                  <a:lnTo>
                    <a:pt x="367" y="741"/>
                  </a:lnTo>
                  <a:lnTo>
                    <a:pt x="367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0" y="741"/>
                  </a:lnTo>
                  <a:lnTo>
                    <a:pt x="372" y="741"/>
                  </a:lnTo>
                  <a:lnTo>
                    <a:pt x="372" y="739"/>
                  </a:lnTo>
                  <a:lnTo>
                    <a:pt x="372" y="739"/>
                  </a:lnTo>
                  <a:lnTo>
                    <a:pt x="374" y="739"/>
                  </a:lnTo>
                  <a:lnTo>
                    <a:pt x="374" y="739"/>
                  </a:lnTo>
                  <a:lnTo>
                    <a:pt x="374" y="739"/>
                  </a:lnTo>
                  <a:lnTo>
                    <a:pt x="374" y="741"/>
                  </a:lnTo>
                  <a:lnTo>
                    <a:pt x="374" y="741"/>
                  </a:lnTo>
                  <a:lnTo>
                    <a:pt x="374" y="741"/>
                  </a:lnTo>
                  <a:lnTo>
                    <a:pt x="374" y="739"/>
                  </a:lnTo>
                  <a:lnTo>
                    <a:pt x="377" y="739"/>
                  </a:lnTo>
                  <a:lnTo>
                    <a:pt x="379" y="736"/>
                  </a:lnTo>
                  <a:lnTo>
                    <a:pt x="379" y="734"/>
                  </a:lnTo>
                  <a:lnTo>
                    <a:pt x="381" y="734"/>
                  </a:lnTo>
                  <a:lnTo>
                    <a:pt x="381" y="734"/>
                  </a:lnTo>
                  <a:lnTo>
                    <a:pt x="384" y="732"/>
                  </a:lnTo>
                  <a:lnTo>
                    <a:pt x="384" y="732"/>
                  </a:lnTo>
                  <a:lnTo>
                    <a:pt x="386" y="732"/>
                  </a:lnTo>
                  <a:lnTo>
                    <a:pt x="388" y="732"/>
                  </a:lnTo>
                  <a:lnTo>
                    <a:pt x="388" y="732"/>
                  </a:lnTo>
                  <a:lnTo>
                    <a:pt x="388" y="732"/>
                  </a:lnTo>
                  <a:lnTo>
                    <a:pt x="391" y="732"/>
                  </a:lnTo>
                  <a:lnTo>
                    <a:pt x="391" y="732"/>
                  </a:lnTo>
                  <a:lnTo>
                    <a:pt x="391" y="732"/>
                  </a:lnTo>
                  <a:lnTo>
                    <a:pt x="393" y="732"/>
                  </a:lnTo>
                  <a:lnTo>
                    <a:pt x="393" y="732"/>
                  </a:lnTo>
                  <a:lnTo>
                    <a:pt x="393" y="732"/>
                  </a:lnTo>
                  <a:lnTo>
                    <a:pt x="396" y="732"/>
                  </a:lnTo>
                  <a:lnTo>
                    <a:pt x="398" y="732"/>
                  </a:lnTo>
                  <a:lnTo>
                    <a:pt x="398" y="732"/>
                  </a:lnTo>
                  <a:lnTo>
                    <a:pt x="400" y="732"/>
                  </a:lnTo>
                  <a:lnTo>
                    <a:pt x="400" y="732"/>
                  </a:lnTo>
                  <a:lnTo>
                    <a:pt x="403" y="732"/>
                  </a:lnTo>
                  <a:lnTo>
                    <a:pt x="403" y="729"/>
                  </a:lnTo>
                  <a:lnTo>
                    <a:pt x="403" y="729"/>
                  </a:lnTo>
                  <a:lnTo>
                    <a:pt x="405" y="729"/>
                  </a:lnTo>
                  <a:lnTo>
                    <a:pt x="405" y="729"/>
                  </a:lnTo>
                  <a:lnTo>
                    <a:pt x="405" y="727"/>
                  </a:lnTo>
                  <a:lnTo>
                    <a:pt x="405" y="727"/>
                  </a:lnTo>
                  <a:lnTo>
                    <a:pt x="407" y="727"/>
                  </a:lnTo>
                  <a:lnTo>
                    <a:pt x="407" y="727"/>
                  </a:lnTo>
                  <a:lnTo>
                    <a:pt x="407" y="727"/>
                  </a:lnTo>
                  <a:lnTo>
                    <a:pt x="407" y="727"/>
                  </a:lnTo>
                  <a:lnTo>
                    <a:pt x="407" y="727"/>
                  </a:lnTo>
                  <a:lnTo>
                    <a:pt x="407" y="727"/>
                  </a:lnTo>
                  <a:lnTo>
                    <a:pt x="410" y="725"/>
                  </a:lnTo>
                  <a:lnTo>
                    <a:pt x="412" y="725"/>
                  </a:lnTo>
                  <a:lnTo>
                    <a:pt x="412" y="725"/>
                  </a:lnTo>
                  <a:lnTo>
                    <a:pt x="412" y="722"/>
                  </a:lnTo>
                  <a:lnTo>
                    <a:pt x="412" y="720"/>
                  </a:lnTo>
                  <a:lnTo>
                    <a:pt x="417" y="717"/>
                  </a:lnTo>
                  <a:lnTo>
                    <a:pt x="417" y="717"/>
                  </a:lnTo>
                  <a:lnTo>
                    <a:pt x="417" y="715"/>
                  </a:lnTo>
                  <a:lnTo>
                    <a:pt x="417" y="715"/>
                  </a:lnTo>
                  <a:lnTo>
                    <a:pt x="417" y="715"/>
                  </a:lnTo>
                  <a:lnTo>
                    <a:pt x="417" y="715"/>
                  </a:lnTo>
                  <a:lnTo>
                    <a:pt x="417" y="713"/>
                  </a:lnTo>
                  <a:lnTo>
                    <a:pt x="417" y="713"/>
                  </a:lnTo>
                  <a:lnTo>
                    <a:pt x="419" y="713"/>
                  </a:lnTo>
                  <a:lnTo>
                    <a:pt x="419" y="713"/>
                  </a:lnTo>
                  <a:lnTo>
                    <a:pt x="419" y="715"/>
                  </a:lnTo>
                  <a:lnTo>
                    <a:pt x="419" y="715"/>
                  </a:lnTo>
                  <a:lnTo>
                    <a:pt x="422" y="715"/>
                  </a:lnTo>
                  <a:lnTo>
                    <a:pt x="422" y="713"/>
                  </a:lnTo>
                  <a:lnTo>
                    <a:pt x="419" y="708"/>
                  </a:lnTo>
                  <a:lnTo>
                    <a:pt x="419" y="706"/>
                  </a:lnTo>
                  <a:lnTo>
                    <a:pt x="419" y="706"/>
                  </a:lnTo>
                  <a:lnTo>
                    <a:pt x="422" y="703"/>
                  </a:lnTo>
                  <a:lnTo>
                    <a:pt x="422" y="703"/>
                  </a:lnTo>
                  <a:lnTo>
                    <a:pt x="422" y="703"/>
                  </a:lnTo>
                  <a:lnTo>
                    <a:pt x="422" y="703"/>
                  </a:lnTo>
                  <a:lnTo>
                    <a:pt x="422" y="701"/>
                  </a:lnTo>
                  <a:lnTo>
                    <a:pt x="422" y="701"/>
                  </a:lnTo>
                  <a:lnTo>
                    <a:pt x="422" y="699"/>
                  </a:lnTo>
                  <a:lnTo>
                    <a:pt x="419" y="699"/>
                  </a:lnTo>
                  <a:lnTo>
                    <a:pt x="417" y="696"/>
                  </a:lnTo>
                  <a:lnTo>
                    <a:pt x="417" y="696"/>
                  </a:lnTo>
                  <a:lnTo>
                    <a:pt x="417" y="691"/>
                  </a:lnTo>
                  <a:lnTo>
                    <a:pt x="417" y="691"/>
                  </a:lnTo>
                  <a:lnTo>
                    <a:pt x="417" y="691"/>
                  </a:lnTo>
                  <a:lnTo>
                    <a:pt x="419" y="691"/>
                  </a:lnTo>
                  <a:lnTo>
                    <a:pt x="419" y="691"/>
                  </a:lnTo>
                  <a:lnTo>
                    <a:pt x="419" y="691"/>
                  </a:lnTo>
                  <a:lnTo>
                    <a:pt x="422" y="691"/>
                  </a:lnTo>
                  <a:lnTo>
                    <a:pt x="424" y="691"/>
                  </a:lnTo>
                  <a:lnTo>
                    <a:pt x="424" y="691"/>
                  </a:lnTo>
                  <a:lnTo>
                    <a:pt x="426" y="691"/>
                  </a:lnTo>
                  <a:lnTo>
                    <a:pt x="426" y="691"/>
                  </a:lnTo>
                  <a:lnTo>
                    <a:pt x="429" y="691"/>
                  </a:lnTo>
                  <a:lnTo>
                    <a:pt x="429" y="691"/>
                  </a:lnTo>
                  <a:lnTo>
                    <a:pt x="431" y="691"/>
                  </a:lnTo>
                  <a:lnTo>
                    <a:pt x="431" y="691"/>
                  </a:lnTo>
                  <a:lnTo>
                    <a:pt x="431" y="691"/>
                  </a:lnTo>
                  <a:lnTo>
                    <a:pt x="431" y="687"/>
                  </a:lnTo>
                  <a:lnTo>
                    <a:pt x="431" y="687"/>
                  </a:lnTo>
                  <a:lnTo>
                    <a:pt x="431" y="684"/>
                  </a:lnTo>
                  <a:lnTo>
                    <a:pt x="431" y="682"/>
                  </a:lnTo>
                  <a:lnTo>
                    <a:pt x="431" y="680"/>
                  </a:lnTo>
                  <a:lnTo>
                    <a:pt x="429" y="677"/>
                  </a:lnTo>
                  <a:lnTo>
                    <a:pt x="429" y="677"/>
                  </a:lnTo>
                  <a:lnTo>
                    <a:pt x="429" y="675"/>
                  </a:lnTo>
                  <a:lnTo>
                    <a:pt x="426" y="672"/>
                  </a:lnTo>
                  <a:lnTo>
                    <a:pt x="424" y="672"/>
                  </a:lnTo>
                  <a:lnTo>
                    <a:pt x="424" y="670"/>
                  </a:lnTo>
                  <a:lnTo>
                    <a:pt x="424" y="670"/>
                  </a:lnTo>
                  <a:lnTo>
                    <a:pt x="424" y="670"/>
                  </a:lnTo>
                  <a:lnTo>
                    <a:pt x="424" y="670"/>
                  </a:lnTo>
                  <a:lnTo>
                    <a:pt x="426" y="668"/>
                  </a:lnTo>
                  <a:lnTo>
                    <a:pt x="426" y="668"/>
                  </a:lnTo>
                  <a:lnTo>
                    <a:pt x="431" y="668"/>
                  </a:lnTo>
                  <a:lnTo>
                    <a:pt x="431" y="668"/>
                  </a:lnTo>
                  <a:lnTo>
                    <a:pt x="431" y="668"/>
                  </a:lnTo>
                  <a:lnTo>
                    <a:pt x="431" y="665"/>
                  </a:lnTo>
                  <a:lnTo>
                    <a:pt x="429" y="665"/>
                  </a:lnTo>
                  <a:lnTo>
                    <a:pt x="429" y="665"/>
                  </a:lnTo>
                  <a:lnTo>
                    <a:pt x="429" y="665"/>
                  </a:lnTo>
                  <a:lnTo>
                    <a:pt x="431" y="663"/>
                  </a:lnTo>
                  <a:lnTo>
                    <a:pt x="431" y="663"/>
                  </a:lnTo>
                  <a:lnTo>
                    <a:pt x="431" y="663"/>
                  </a:lnTo>
                  <a:lnTo>
                    <a:pt x="433" y="661"/>
                  </a:lnTo>
                  <a:lnTo>
                    <a:pt x="433" y="663"/>
                  </a:lnTo>
                  <a:lnTo>
                    <a:pt x="433" y="663"/>
                  </a:lnTo>
                  <a:lnTo>
                    <a:pt x="433" y="661"/>
                  </a:lnTo>
                  <a:lnTo>
                    <a:pt x="436" y="661"/>
                  </a:lnTo>
                  <a:lnTo>
                    <a:pt x="436" y="658"/>
                  </a:lnTo>
                  <a:lnTo>
                    <a:pt x="436" y="656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38" y="656"/>
                  </a:lnTo>
                  <a:lnTo>
                    <a:pt x="441" y="654"/>
                  </a:lnTo>
                  <a:lnTo>
                    <a:pt x="441" y="654"/>
                  </a:lnTo>
                  <a:lnTo>
                    <a:pt x="441" y="654"/>
                  </a:lnTo>
                  <a:lnTo>
                    <a:pt x="443" y="654"/>
                  </a:lnTo>
                  <a:lnTo>
                    <a:pt x="443" y="654"/>
                  </a:lnTo>
                  <a:lnTo>
                    <a:pt x="443" y="651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3" y="651"/>
                  </a:lnTo>
                  <a:lnTo>
                    <a:pt x="443" y="651"/>
                  </a:lnTo>
                  <a:lnTo>
                    <a:pt x="443" y="649"/>
                  </a:lnTo>
                  <a:lnTo>
                    <a:pt x="443" y="649"/>
                  </a:lnTo>
                  <a:lnTo>
                    <a:pt x="445" y="649"/>
                  </a:lnTo>
                  <a:lnTo>
                    <a:pt x="445" y="649"/>
                  </a:lnTo>
                  <a:lnTo>
                    <a:pt x="445" y="649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5" y="651"/>
                  </a:lnTo>
                  <a:lnTo>
                    <a:pt x="448" y="651"/>
                  </a:lnTo>
                  <a:lnTo>
                    <a:pt x="448" y="651"/>
                  </a:lnTo>
                  <a:lnTo>
                    <a:pt x="448" y="654"/>
                  </a:lnTo>
                  <a:lnTo>
                    <a:pt x="448" y="654"/>
                  </a:lnTo>
                  <a:lnTo>
                    <a:pt x="448" y="654"/>
                  </a:lnTo>
                  <a:lnTo>
                    <a:pt x="445" y="654"/>
                  </a:lnTo>
                  <a:lnTo>
                    <a:pt x="445" y="654"/>
                  </a:lnTo>
                  <a:lnTo>
                    <a:pt x="445" y="654"/>
                  </a:lnTo>
                  <a:lnTo>
                    <a:pt x="443" y="656"/>
                  </a:lnTo>
                  <a:lnTo>
                    <a:pt x="445" y="656"/>
                  </a:lnTo>
                  <a:lnTo>
                    <a:pt x="445" y="656"/>
                  </a:lnTo>
                  <a:lnTo>
                    <a:pt x="448" y="656"/>
                  </a:lnTo>
                  <a:lnTo>
                    <a:pt x="448" y="656"/>
                  </a:lnTo>
                  <a:lnTo>
                    <a:pt x="448" y="656"/>
                  </a:lnTo>
                  <a:lnTo>
                    <a:pt x="450" y="656"/>
                  </a:lnTo>
                  <a:lnTo>
                    <a:pt x="452" y="658"/>
                  </a:lnTo>
                  <a:lnTo>
                    <a:pt x="455" y="658"/>
                  </a:lnTo>
                  <a:lnTo>
                    <a:pt x="457" y="661"/>
                  </a:lnTo>
                  <a:lnTo>
                    <a:pt x="459" y="663"/>
                  </a:lnTo>
                  <a:lnTo>
                    <a:pt x="464" y="665"/>
                  </a:lnTo>
                  <a:lnTo>
                    <a:pt x="464" y="665"/>
                  </a:lnTo>
                  <a:lnTo>
                    <a:pt x="467" y="665"/>
                  </a:lnTo>
                  <a:lnTo>
                    <a:pt x="467" y="665"/>
                  </a:lnTo>
                  <a:lnTo>
                    <a:pt x="467" y="668"/>
                  </a:lnTo>
                  <a:lnTo>
                    <a:pt x="467" y="668"/>
                  </a:lnTo>
                  <a:lnTo>
                    <a:pt x="467" y="668"/>
                  </a:lnTo>
                  <a:lnTo>
                    <a:pt x="469" y="668"/>
                  </a:lnTo>
                  <a:lnTo>
                    <a:pt x="471" y="668"/>
                  </a:lnTo>
                  <a:lnTo>
                    <a:pt x="471" y="668"/>
                  </a:lnTo>
                  <a:lnTo>
                    <a:pt x="474" y="668"/>
                  </a:lnTo>
                  <a:lnTo>
                    <a:pt x="474" y="668"/>
                  </a:lnTo>
                  <a:lnTo>
                    <a:pt x="474" y="665"/>
                  </a:lnTo>
                  <a:lnTo>
                    <a:pt x="471" y="663"/>
                  </a:lnTo>
                  <a:lnTo>
                    <a:pt x="474" y="663"/>
                  </a:lnTo>
                  <a:lnTo>
                    <a:pt x="474" y="661"/>
                  </a:lnTo>
                  <a:lnTo>
                    <a:pt x="483" y="661"/>
                  </a:lnTo>
                  <a:lnTo>
                    <a:pt x="483" y="661"/>
                  </a:lnTo>
                  <a:lnTo>
                    <a:pt x="481" y="646"/>
                  </a:lnTo>
                  <a:lnTo>
                    <a:pt x="483" y="644"/>
                  </a:lnTo>
                  <a:lnTo>
                    <a:pt x="483" y="644"/>
                  </a:lnTo>
                  <a:lnTo>
                    <a:pt x="483" y="642"/>
                  </a:lnTo>
                  <a:lnTo>
                    <a:pt x="483" y="639"/>
                  </a:lnTo>
                  <a:lnTo>
                    <a:pt x="481" y="639"/>
                  </a:lnTo>
                  <a:lnTo>
                    <a:pt x="483" y="637"/>
                  </a:lnTo>
                  <a:lnTo>
                    <a:pt x="483" y="637"/>
                  </a:lnTo>
                  <a:lnTo>
                    <a:pt x="485" y="639"/>
                  </a:lnTo>
                  <a:lnTo>
                    <a:pt x="488" y="639"/>
                  </a:lnTo>
                  <a:lnTo>
                    <a:pt x="488" y="639"/>
                  </a:lnTo>
                  <a:lnTo>
                    <a:pt x="490" y="639"/>
                  </a:lnTo>
                  <a:lnTo>
                    <a:pt x="490" y="642"/>
                  </a:lnTo>
                  <a:lnTo>
                    <a:pt x="493" y="642"/>
                  </a:lnTo>
                  <a:lnTo>
                    <a:pt x="493" y="642"/>
                  </a:lnTo>
                  <a:lnTo>
                    <a:pt x="493" y="642"/>
                  </a:lnTo>
                  <a:lnTo>
                    <a:pt x="493" y="644"/>
                  </a:lnTo>
                  <a:lnTo>
                    <a:pt x="493" y="644"/>
                  </a:lnTo>
                  <a:lnTo>
                    <a:pt x="495" y="642"/>
                  </a:lnTo>
                  <a:lnTo>
                    <a:pt x="495" y="642"/>
                  </a:lnTo>
                  <a:lnTo>
                    <a:pt x="495" y="642"/>
                  </a:lnTo>
                  <a:lnTo>
                    <a:pt x="497" y="642"/>
                  </a:lnTo>
                  <a:lnTo>
                    <a:pt x="497" y="642"/>
                  </a:lnTo>
                  <a:lnTo>
                    <a:pt x="497" y="642"/>
                  </a:lnTo>
                  <a:lnTo>
                    <a:pt x="497" y="642"/>
                  </a:lnTo>
                  <a:lnTo>
                    <a:pt x="497" y="642"/>
                  </a:lnTo>
                  <a:lnTo>
                    <a:pt x="500" y="642"/>
                  </a:lnTo>
                  <a:lnTo>
                    <a:pt x="502" y="642"/>
                  </a:lnTo>
                  <a:lnTo>
                    <a:pt x="500" y="637"/>
                  </a:lnTo>
                  <a:lnTo>
                    <a:pt x="500" y="632"/>
                  </a:lnTo>
                  <a:lnTo>
                    <a:pt x="502" y="630"/>
                  </a:lnTo>
                  <a:lnTo>
                    <a:pt x="502" y="630"/>
                  </a:lnTo>
                  <a:lnTo>
                    <a:pt x="504" y="623"/>
                  </a:lnTo>
                  <a:lnTo>
                    <a:pt x="504" y="623"/>
                  </a:lnTo>
                  <a:lnTo>
                    <a:pt x="504" y="623"/>
                  </a:lnTo>
                  <a:lnTo>
                    <a:pt x="504" y="623"/>
                  </a:lnTo>
                  <a:lnTo>
                    <a:pt x="504" y="623"/>
                  </a:lnTo>
                  <a:lnTo>
                    <a:pt x="504" y="620"/>
                  </a:lnTo>
                  <a:lnTo>
                    <a:pt x="514" y="616"/>
                  </a:lnTo>
                  <a:lnTo>
                    <a:pt x="514" y="613"/>
                  </a:lnTo>
                  <a:lnTo>
                    <a:pt x="516" y="611"/>
                  </a:lnTo>
                  <a:lnTo>
                    <a:pt x="519" y="611"/>
                  </a:lnTo>
                  <a:lnTo>
                    <a:pt x="523" y="609"/>
                  </a:lnTo>
                  <a:lnTo>
                    <a:pt x="526" y="606"/>
                  </a:lnTo>
                  <a:lnTo>
                    <a:pt x="530" y="609"/>
                  </a:lnTo>
                  <a:lnTo>
                    <a:pt x="542" y="613"/>
                  </a:lnTo>
                  <a:lnTo>
                    <a:pt x="545" y="613"/>
                  </a:lnTo>
                  <a:lnTo>
                    <a:pt x="545" y="613"/>
                  </a:lnTo>
                  <a:lnTo>
                    <a:pt x="545" y="613"/>
                  </a:lnTo>
                  <a:lnTo>
                    <a:pt x="547" y="613"/>
                  </a:lnTo>
                  <a:lnTo>
                    <a:pt x="549" y="611"/>
                  </a:lnTo>
                  <a:lnTo>
                    <a:pt x="549" y="611"/>
                  </a:lnTo>
                  <a:lnTo>
                    <a:pt x="549" y="597"/>
                  </a:lnTo>
                  <a:lnTo>
                    <a:pt x="549" y="597"/>
                  </a:lnTo>
                  <a:lnTo>
                    <a:pt x="552" y="597"/>
                  </a:lnTo>
                  <a:lnTo>
                    <a:pt x="554" y="594"/>
                  </a:lnTo>
                  <a:lnTo>
                    <a:pt x="559" y="597"/>
                  </a:lnTo>
                  <a:lnTo>
                    <a:pt x="564" y="597"/>
                  </a:lnTo>
                  <a:lnTo>
                    <a:pt x="566" y="594"/>
                  </a:lnTo>
                  <a:lnTo>
                    <a:pt x="585" y="583"/>
                  </a:lnTo>
                  <a:lnTo>
                    <a:pt x="587" y="583"/>
                  </a:lnTo>
                  <a:lnTo>
                    <a:pt x="597" y="580"/>
                  </a:lnTo>
                  <a:lnTo>
                    <a:pt x="599" y="578"/>
                  </a:lnTo>
                  <a:lnTo>
                    <a:pt x="601" y="578"/>
                  </a:lnTo>
                  <a:lnTo>
                    <a:pt x="601" y="578"/>
                  </a:lnTo>
                  <a:lnTo>
                    <a:pt x="613" y="568"/>
                  </a:lnTo>
                  <a:lnTo>
                    <a:pt x="613" y="568"/>
                  </a:lnTo>
                  <a:lnTo>
                    <a:pt x="616" y="564"/>
                  </a:lnTo>
                  <a:lnTo>
                    <a:pt x="616" y="564"/>
                  </a:lnTo>
                  <a:lnTo>
                    <a:pt x="616" y="564"/>
                  </a:lnTo>
                  <a:lnTo>
                    <a:pt x="618" y="564"/>
                  </a:lnTo>
                  <a:lnTo>
                    <a:pt x="630" y="564"/>
                  </a:lnTo>
                  <a:lnTo>
                    <a:pt x="632" y="564"/>
                  </a:lnTo>
                  <a:lnTo>
                    <a:pt x="632" y="564"/>
                  </a:lnTo>
                  <a:lnTo>
                    <a:pt x="635" y="566"/>
                  </a:lnTo>
                  <a:lnTo>
                    <a:pt x="635" y="566"/>
                  </a:lnTo>
                  <a:lnTo>
                    <a:pt x="635" y="566"/>
                  </a:lnTo>
                  <a:lnTo>
                    <a:pt x="637" y="566"/>
                  </a:lnTo>
                  <a:lnTo>
                    <a:pt x="642" y="564"/>
                  </a:lnTo>
                  <a:lnTo>
                    <a:pt x="644" y="564"/>
                  </a:lnTo>
                  <a:lnTo>
                    <a:pt x="649" y="564"/>
                  </a:lnTo>
                  <a:lnTo>
                    <a:pt x="656" y="568"/>
                  </a:lnTo>
                  <a:lnTo>
                    <a:pt x="656" y="568"/>
                  </a:lnTo>
                  <a:lnTo>
                    <a:pt x="668" y="573"/>
                  </a:lnTo>
                  <a:lnTo>
                    <a:pt x="668" y="568"/>
                  </a:lnTo>
                  <a:lnTo>
                    <a:pt x="668" y="568"/>
                  </a:lnTo>
                  <a:lnTo>
                    <a:pt x="668" y="568"/>
                  </a:lnTo>
                  <a:lnTo>
                    <a:pt x="675" y="568"/>
                  </a:lnTo>
                  <a:lnTo>
                    <a:pt x="677" y="568"/>
                  </a:lnTo>
                  <a:lnTo>
                    <a:pt x="680" y="568"/>
                  </a:lnTo>
                  <a:lnTo>
                    <a:pt x="682" y="568"/>
                  </a:lnTo>
                  <a:lnTo>
                    <a:pt x="684" y="568"/>
                  </a:lnTo>
                  <a:lnTo>
                    <a:pt x="694" y="571"/>
                  </a:lnTo>
                  <a:lnTo>
                    <a:pt x="694" y="571"/>
                  </a:lnTo>
                  <a:lnTo>
                    <a:pt x="696" y="571"/>
                  </a:lnTo>
                  <a:lnTo>
                    <a:pt x="696" y="568"/>
                  </a:lnTo>
                  <a:lnTo>
                    <a:pt x="698" y="568"/>
                  </a:lnTo>
                  <a:lnTo>
                    <a:pt x="706" y="568"/>
                  </a:lnTo>
                  <a:lnTo>
                    <a:pt x="708" y="568"/>
                  </a:lnTo>
                  <a:lnTo>
                    <a:pt x="708" y="568"/>
                  </a:lnTo>
                  <a:lnTo>
                    <a:pt x="713" y="564"/>
                  </a:lnTo>
                  <a:lnTo>
                    <a:pt x="717" y="561"/>
                  </a:lnTo>
                  <a:lnTo>
                    <a:pt x="722" y="557"/>
                  </a:lnTo>
                  <a:lnTo>
                    <a:pt x="724" y="552"/>
                  </a:lnTo>
                  <a:lnTo>
                    <a:pt x="727" y="552"/>
                  </a:lnTo>
                  <a:lnTo>
                    <a:pt x="729" y="552"/>
                  </a:lnTo>
                  <a:lnTo>
                    <a:pt x="732" y="552"/>
                  </a:lnTo>
                  <a:lnTo>
                    <a:pt x="736" y="552"/>
                  </a:lnTo>
                  <a:lnTo>
                    <a:pt x="743" y="552"/>
                  </a:lnTo>
                  <a:lnTo>
                    <a:pt x="748" y="552"/>
                  </a:lnTo>
                  <a:lnTo>
                    <a:pt x="753" y="552"/>
                  </a:lnTo>
                  <a:lnTo>
                    <a:pt x="758" y="549"/>
                  </a:lnTo>
                  <a:lnTo>
                    <a:pt x="762" y="549"/>
                  </a:lnTo>
                  <a:lnTo>
                    <a:pt x="767" y="549"/>
                  </a:lnTo>
                  <a:lnTo>
                    <a:pt x="774" y="549"/>
                  </a:lnTo>
                  <a:lnTo>
                    <a:pt x="779" y="549"/>
                  </a:lnTo>
                  <a:lnTo>
                    <a:pt x="784" y="549"/>
                  </a:lnTo>
                  <a:lnTo>
                    <a:pt x="788" y="549"/>
                  </a:lnTo>
                  <a:lnTo>
                    <a:pt x="793" y="549"/>
                  </a:lnTo>
                  <a:lnTo>
                    <a:pt x="800" y="549"/>
                  </a:lnTo>
                  <a:lnTo>
                    <a:pt x="805" y="549"/>
                  </a:lnTo>
                  <a:lnTo>
                    <a:pt x="810" y="549"/>
                  </a:lnTo>
                  <a:lnTo>
                    <a:pt x="814" y="549"/>
                  </a:lnTo>
                  <a:lnTo>
                    <a:pt x="817" y="549"/>
                  </a:lnTo>
                  <a:lnTo>
                    <a:pt x="817" y="547"/>
                  </a:lnTo>
                  <a:lnTo>
                    <a:pt x="817" y="545"/>
                  </a:lnTo>
                  <a:lnTo>
                    <a:pt x="817" y="545"/>
                  </a:lnTo>
                  <a:lnTo>
                    <a:pt x="817" y="545"/>
                  </a:lnTo>
                  <a:lnTo>
                    <a:pt x="819" y="545"/>
                  </a:lnTo>
                  <a:lnTo>
                    <a:pt x="819" y="545"/>
                  </a:lnTo>
                  <a:lnTo>
                    <a:pt x="821" y="545"/>
                  </a:lnTo>
                  <a:lnTo>
                    <a:pt x="829" y="545"/>
                  </a:lnTo>
                  <a:lnTo>
                    <a:pt x="838" y="547"/>
                  </a:lnTo>
                  <a:lnTo>
                    <a:pt x="843" y="547"/>
                  </a:lnTo>
                  <a:lnTo>
                    <a:pt x="843" y="547"/>
                  </a:lnTo>
                  <a:lnTo>
                    <a:pt x="845" y="547"/>
                  </a:lnTo>
                  <a:lnTo>
                    <a:pt x="845" y="542"/>
                  </a:lnTo>
                  <a:lnTo>
                    <a:pt x="845" y="540"/>
                  </a:lnTo>
                  <a:lnTo>
                    <a:pt x="850" y="538"/>
                  </a:lnTo>
                  <a:lnTo>
                    <a:pt x="855" y="533"/>
                  </a:lnTo>
                  <a:lnTo>
                    <a:pt x="857" y="530"/>
                  </a:lnTo>
                  <a:lnTo>
                    <a:pt x="862" y="530"/>
                  </a:lnTo>
                  <a:lnTo>
                    <a:pt x="862" y="530"/>
                  </a:lnTo>
                  <a:lnTo>
                    <a:pt x="864" y="528"/>
                  </a:lnTo>
                  <a:lnTo>
                    <a:pt x="864" y="528"/>
                  </a:lnTo>
                  <a:lnTo>
                    <a:pt x="864" y="526"/>
                  </a:lnTo>
                  <a:lnTo>
                    <a:pt x="864" y="523"/>
                  </a:lnTo>
                  <a:lnTo>
                    <a:pt x="866" y="519"/>
                  </a:lnTo>
                  <a:lnTo>
                    <a:pt x="866" y="516"/>
                  </a:lnTo>
                  <a:lnTo>
                    <a:pt x="866" y="516"/>
                  </a:lnTo>
                  <a:lnTo>
                    <a:pt x="869" y="514"/>
                  </a:lnTo>
                  <a:lnTo>
                    <a:pt x="869" y="514"/>
                  </a:lnTo>
                  <a:lnTo>
                    <a:pt x="871" y="512"/>
                  </a:lnTo>
                  <a:lnTo>
                    <a:pt x="871" y="512"/>
                  </a:lnTo>
                  <a:lnTo>
                    <a:pt x="871" y="512"/>
                  </a:lnTo>
                  <a:lnTo>
                    <a:pt x="871" y="512"/>
                  </a:lnTo>
                  <a:lnTo>
                    <a:pt x="869" y="512"/>
                  </a:lnTo>
                  <a:lnTo>
                    <a:pt x="869" y="512"/>
                  </a:lnTo>
                  <a:lnTo>
                    <a:pt x="869" y="509"/>
                  </a:lnTo>
                  <a:lnTo>
                    <a:pt x="869" y="509"/>
                  </a:lnTo>
                  <a:lnTo>
                    <a:pt x="869" y="507"/>
                  </a:lnTo>
                  <a:lnTo>
                    <a:pt x="874" y="495"/>
                  </a:lnTo>
                  <a:lnTo>
                    <a:pt x="876" y="495"/>
                  </a:lnTo>
                  <a:lnTo>
                    <a:pt x="876" y="493"/>
                  </a:lnTo>
                  <a:lnTo>
                    <a:pt x="878" y="493"/>
                  </a:lnTo>
                  <a:lnTo>
                    <a:pt x="881" y="490"/>
                  </a:lnTo>
                  <a:lnTo>
                    <a:pt x="881" y="490"/>
                  </a:lnTo>
                  <a:lnTo>
                    <a:pt x="881" y="488"/>
                  </a:lnTo>
                  <a:lnTo>
                    <a:pt x="881" y="483"/>
                  </a:lnTo>
                  <a:lnTo>
                    <a:pt x="881" y="478"/>
                  </a:lnTo>
                  <a:lnTo>
                    <a:pt x="881" y="471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1" y="464"/>
                  </a:lnTo>
                  <a:lnTo>
                    <a:pt x="881" y="459"/>
                  </a:lnTo>
                  <a:lnTo>
                    <a:pt x="881" y="459"/>
                  </a:lnTo>
                  <a:lnTo>
                    <a:pt x="881" y="457"/>
                  </a:lnTo>
                  <a:lnTo>
                    <a:pt x="883" y="457"/>
                  </a:lnTo>
                  <a:lnTo>
                    <a:pt x="883" y="457"/>
                  </a:lnTo>
                  <a:lnTo>
                    <a:pt x="883" y="457"/>
                  </a:lnTo>
                  <a:lnTo>
                    <a:pt x="883" y="45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3" name="Google Shape;1193;p58"/>
            <p:cNvSpPr/>
            <p:nvPr/>
          </p:nvSpPr>
          <p:spPr>
            <a:xfrm>
              <a:off x="9347827" y="3969628"/>
              <a:ext cx="220312" cy="538680"/>
            </a:xfrm>
            <a:custGeom>
              <a:rect b="b" l="l" r="r" t="t"/>
              <a:pathLst>
                <a:path extrusionOk="0" h="423" w="173">
                  <a:moveTo>
                    <a:pt x="168" y="307"/>
                  </a:moveTo>
                  <a:lnTo>
                    <a:pt x="171" y="303"/>
                  </a:lnTo>
                  <a:lnTo>
                    <a:pt x="173" y="298"/>
                  </a:lnTo>
                  <a:lnTo>
                    <a:pt x="171" y="298"/>
                  </a:lnTo>
                  <a:lnTo>
                    <a:pt x="171" y="298"/>
                  </a:lnTo>
                  <a:lnTo>
                    <a:pt x="171" y="298"/>
                  </a:lnTo>
                  <a:lnTo>
                    <a:pt x="171" y="286"/>
                  </a:lnTo>
                  <a:lnTo>
                    <a:pt x="171" y="286"/>
                  </a:lnTo>
                  <a:lnTo>
                    <a:pt x="168" y="284"/>
                  </a:lnTo>
                  <a:lnTo>
                    <a:pt x="166" y="281"/>
                  </a:lnTo>
                  <a:lnTo>
                    <a:pt x="164" y="279"/>
                  </a:lnTo>
                  <a:lnTo>
                    <a:pt x="164" y="277"/>
                  </a:lnTo>
                  <a:lnTo>
                    <a:pt x="157" y="270"/>
                  </a:lnTo>
                  <a:lnTo>
                    <a:pt x="152" y="265"/>
                  </a:lnTo>
                  <a:lnTo>
                    <a:pt x="149" y="258"/>
                  </a:lnTo>
                  <a:lnTo>
                    <a:pt x="145" y="253"/>
                  </a:lnTo>
                  <a:lnTo>
                    <a:pt x="140" y="246"/>
                  </a:lnTo>
                  <a:lnTo>
                    <a:pt x="133" y="239"/>
                  </a:lnTo>
                  <a:lnTo>
                    <a:pt x="128" y="234"/>
                  </a:lnTo>
                  <a:lnTo>
                    <a:pt x="123" y="229"/>
                  </a:lnTo>
                  <a:lnTo>
                    <a:pt x="119" y="225"/>
                  </a:lnTo>
                  <a:lnTo>
                    <a:pt x="116" y="222"/>
                  </a:lnTo>
                  <a:lnTo>
                    <a:pt x="116" y="222"/>
                  </a:lnTo>
                  <a:lnTo>
                    <a:pt x="116" y="222"/>
                  </a:lnTo>
                  <a:lnTo>
                    <a:pt x="114" y="222"/>
                  </a:lnTo>
                  <a:lnTo>
                    <a:pt x="107" y="222"/>
                  </a:lnTo>
                  <a:lnTo>
                    <a:pt x="107" y="222"/>
                  </a:lnTo>
                  <a:lnTo>
                    <a:pt x="105" y="222"/>
                  </a:lnTo>
                  <a:lnTo>
                    <a:pt x="105" y="222"/>
                  </a:lnTo>
                  <a:lnTo>
                    <a:pt x="105" y="222"/>
                  </a:lnTo>
                  <a:lnTo>
                    <a:pt x="105" y="220"/>
                  </a:lnTo>
                  <a:lnTo>
                    <a:pt x="105" y="220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2" y="217"/>
                  </a:lnTo>
                  <a:lnTo>
                    <a:pt x="100" y="213"/>
                  </a:lnTo>
                  <a:lnTo>
                    <a:pt x="100" y="208"/>
                  </a:lnTo>
                  <a:lnTo>
                    <a:pt x="100" y="203"/>
                  </a:lnTo>
                  <a:lnTo>
                    <a:pt x="100" y="199"/>
                  </a:lnTo>
                  <a:lnTo>
                    <a:pt x="100" y="191"/>
                  </a:lnTo>
                  <a:lnTo>
                    <a:pt x="97" y="184"/>
                  </a:lnTo>
                  <a:lnTo>
                    <a:pt x="97" y="177"/>
                  </a:lnTo>
                  <a:lnTo>
                    <a:pt x="95" y="168"/>
                  </a:lnTo>
                  <a:lnTo>
                    <a:pt x="90" y="156"/>
                  </a:lnTo>
                  <a:lnTo>
                    <a:pt x="90" y="151"/>
                  </a:lnTo>
                  <a:lnTo>
                    <a:pt x="90" y="151"/>
                  </a:lnTo>
                  <a:lnTo>
                    <a:pt x="90" y="149"/>
                  </a:lnTo>
                  <a:lnTo>
                    <a:pt x="90" y="146"/>
                  </a:lnTo>
                  <a:lnTo>
                    <a:pt x="97" y="137"/>
                  </a:lnTo>
                  <a:lnTo>
                    <a:pt x="102" y="132"/>
                  </a:lnTo>
                  <a:lnTo>
                    <a:pt x="102" y="125"/>
                  </a:lnTo>
                  <a:lnTo>
                    <a:pt x="105" y="125"/>
                  </a:lnTo>
                  <a:lnTo>
                    <a:pt x="105" y="123"/>
                  </a:lnTo>
                  <a:lnTo>
                    <a:pt x="105" y="120"/>
                  </a:lnTo>
                  <a:lnTo>
                    <a:pt x="105" y="118"/>
                  </a:lnTo>
                  <a:lnTo>
                    <a:pt x="105" y="118"/>
                  </a:lnTo>
                  <a:lnTo>
                    <a:pt x="107" y="118"/>
                  </a:lnTo>
                  <a:lnTo>
                    <a:pt x="123" y="118"/>
                  </a:lnTo>
                  <a:lnTo>
                    <a:pt x="123" y="118"/>
                  </a:lnTo>
                  <a:lnTo>
                    <a:pt x="123" y="113"/>
                  </a:lnTo>
                  <a:lnTo>
                    <a:pt x="123" y="113"/>
                  </a:lnTo>
                  <a:lnTo>
                    <a:pt x="121" y="113"/>
                  </a:lnTo>
                  <a:lnTo>
                    <a:pt x="121" y="113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1" y="111"/>
                  </a:lnTo>
                  <a:lnTo>
                    <a:pt x="121" y="109"/>
                  </a:lnTo>
                  <a:lnTo>
                    <a:pt x="119" y="109"/>
                  </a:lnTo>
                  <a:lnTo>
                    <a:pt x="119" y="109"/>
                  </a:lnTo>
                  <a:lnTo>
                    <a:pt x="119" y="106"/>
                  </a:lnTo>
                  <a:lnTo>
                    <a:pt x="116" y="106"/>
                  </a:lnTo>
                  <a:lnTo>
                    <a:pt x="116" y="106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114" y="104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2" y="104"/>
                  </a:lnTo>
                  <a:lnTo>
                    <a:pt x="109" y="102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7" y="97"/>
                  </a:lnTo>
                  <a:lnTo>
                    <a:pt x="107" y="97"/>
                  </a:lnTo>
                  <a:lnTo>
                    <a:pt x="107" y="94"/>
                  </a:lnTo>
                  <a:lnTo>
                    <a:pt x="105" y="92"/>
                  </a:lnTo>
                  <a:lnTo>
                    <a:pt x="105" y="92"/>
                  </a:lnTo>
                  <a:lnTo>
                    <a:pt x="105" y="90"/>
                  </a:lnTo>
                  <a:lnTo>
                    <a:pt x="102" y="87"/>
                  </a:lnTo>
                  <a:lnTo>
                    <a:pt x="102" y="87"/>
                  </a:lnTo>
                  <a:lnTo>
                    <a:pt x="102" y="85"/>
                  </a:lnTo>
                  <a:lnTo>
                    <a:pt x="105" y="85"/>
                  </a:lnTo>
                  <a:lnTo>
                    <a:pt x="105" y="85"/>
                  </a:lnTo>
                  <a:lnTo>
                    <a:pt x="105" y="83"/>
                  </a:lnTo>
                  <a:lnTo>
                    <a:pt x="105" y="80"/>
                  </a:lnTo>
                  <a:lnTo>
                    <a:pt x="105" y="78"/>
                  </a:lnTo>
                  <a:lnTo>
                    <a:pt x="107" y="75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7" y="71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5" y="66"/>
                  </a:lnTo>
                  <a:lnTo>
                    <a:pt x="105" y="66"/>
                  </a:lnTo>
                  <a:lnTo>
                    <a:pt x="105" y="64"/>
                  </a:lnTo>
                  <a:lnTo>
                    <a:pt x="105" y="64"/>
                  </a:lnTo>
                  <a:lnTo>
                    <a:pt x="105" y="64"/>
                  </a:lnTo>
                  <a:lnTo>
                    <a:pt x="105" y="64"/>
                  </a:lnTo>
                  <a:lnTo>
                    <a:pt x="105" y="64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2" y="61"/>
                  </a:lnTo>
                  <a:lnTo>
                    <a:pt x="102" y="59"/>
                  </a:lnTo>
                  <a:lnTo>
                    <a:pt x="102" y="59"/>
                  </a:lnTo>
                  <a:lnTo>
                    <a:pt x="102" y="57"/>
                  </a:lnTo>
                  <a:lnTo>
                    <a:pt x="102" y="57"/>
                  </a:lnTo>
                  <a:lnTo>
                    <a:pt x="102" y="54"/>
                  </a:lnTo>
                  <a:lnTo>
                    <a:pt x="102" y="49"/>
                  </a:lnTo>
                  <a:lnTo>
                    <a:pt x="102" y="47"/>
                  </a:lnTo>
                  <a:lnTo>
                    <a:pt x="102" y="47"/>
                  </a:lnTo>
                  <a:lnTo>
                    <a:pt x="102" y="47"/>
                  </a:lnTo>
                  <a:lnTo>
                    <a:pt x="102" y="42"/>
                  </a:lnTo>
                  <a:lnTo>
                    <a:pt x="100" y="4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5"/>
                  </a:lnTo>
                  <a:lnTo>
                    <a:pt x="100" y="33"/>
                  </a:lnTo>
                  <a:lnTo>
                    <a:pt x="97" y="31"/>
                  </a:lnTo>
                  <a:lnTo>
                    <a:pt x="97" y="31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88" y="21"/>
                  </a:lnTo>
                  <a:lnTo>
                    <a:pt x="88" y="21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6"/>
                  </a:lnTo>
                  <a:lnTo>
                    <a:pt x="86" y="16"/>
                  </a:lnTo>
                  <a:lnTo>
                    <a:pt x="81" y="12"/>
                  </a:lnTo>
                  <a:lnTo>
                    <a:pt x="78" y="12"/>
                  </a:lnTo>
                  <a:lnTo>
                    <a:pt x="78" y="9"/>
                  </a:lnTo>
                  <a:lnTo>
                    <a:pt x="78" y="9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4" y="4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9" y="9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69" y="16"/>
                  </a:lnTo>
                  <a:lnTo>
                    <a:pt x="67" y="16"/>
                  </a:lnTo>
                  <a:lnTo>
                    <a:pt x="67" y="16"/>
                  </a:lnTo>
                  <a:lnTo>
                    <a:pt x="67" y="16"/>
                  </a:lnTo>
                  <a:lnTo>
                    <a:pt x="67" y="16"/>
                  </a:lnTo>
                  <a:lnTo>
                    <a:pt x="64" y="16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7" y="12"/>
                  </a:lnTo>
                  <a:lnTo>
                    <a:pt x="57" y="9"/>
                  </a:lnTo>
                  <a:lnTo>
                    <a:pt x="55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0" y="12"/>
                  </a:lnTo>
                  <a:lnTo>
                    <a:pt x="50" y="12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5" y="12"/>
                  </a:lnTo>
                  <a:lnTo>
                    <a:pt x="43" y="12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38" y="12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6" y="7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7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2"/>
                  </a:lnTo>
                  <a:lnTo>
                    <a:pt x="22" y="9"/>
                  </a:lnTo>
                  <a:lnTo>
                    <a:pt x="24" y="12"/>
                  </a:lnTo>
                  <a:lnTo>
                    <a:pt x="26" y="12"/>
                  </a:lnTo>
                  <a:lnTo>
                    <a:pt x="29" y="12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29" y="16"/>
                  </a:lnTo>
                  <a:lnTo>
                    <a:pt x="29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4" y="23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1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34" y="38"/>
                  </a:lnTo>
                  <a:lnTo>
                    <a:pt x="38" y="40"/>
                  </a:lnTo>
                  <a:lnTo>
                    <a:pt x="41" y="40"/>
                  </a:lnTo>
                  <a:lnTo>
                    <a:pt x="41" y="40"/>
                  </a:lnTo>
                  <a:lnTo>
                    <a:pt x="41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45" y="47"/>
                  </a:lnTo>
                  <a:lnTo>
                    <a:pt x="45" y="49"/>
                  </a:lnTo>
                  <a:lnTo>
                    <a:pt x="45" y="52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50" y="59"/>
                  </a:lnTo>
                  <a:lnTo>
                    <a:pt x="52" y="59"/>
                  </a:lnTo>
                  <a:lnTo>
                    <a:pt x="52" y="61"/>
                  </a:lnTo>
                  <a:lnTo>
                    <a:pt x="52" y="61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4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0" y="68"/>
                  </a:lnTo>
                  <a:lnTo>
                    <a:pt x="50" y="68"/>
                  </a:lnTo>
                  <a:lnTo>
                    <a:pt x="48" y="68"/>
                  </a:lnTo>
                  <a:lnTo>
                    <a:pt x="45" y="71"/>
                  </a:lnTo>
                  <a:lnTo>
                    <a:pt x="45" y="73"/>
                  </a:lnTo>
                  <a:lnTo>
                    <a:pt x="45" y="73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41" y="75"/>
                  </a:lnTo>
                  <a:lnTo>
                    <a:pt x="41" y="75"/>
                  </a:lnTo>
                  <a:lnTo>
                    <a:pt x="41" y="75"/>
                  </a:lnTo>
                  <a:lnTo>
                    <a:pt x="38" y="75"/>
                  </a:lnTo>
                  <a:lnTo>
                    <a:pt x="38" y="75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29" y="80"/>
                  </a:lnTo>
                  <a:lnTo>
                    <a:pt x="29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5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4" y="90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8" y="94"/>
                  </a:lnTo>
                  <a:lnTo>
                    <a:pt x="38" y="97"/>
                  </a:lnTo>
                  <a:lnTo>
                    <a:pt x="38" y="99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4" y="106"/>
                  </a:lnTo>
                  <a:lnTo>
                    <a:pt x="34" y="106"/>
                  </a:lnTo>
                  <a:lnTo>
                    <a:pt x="34" y="106"/>
                  </a:lnTo>
                  <a:lnTo>
                    <a:pt x="31" y="106"/>
                  </a:lnTo>
                  <a:lnTo>
                    <a:pt x="31" y="106"/>
                  </a:lnTo>
                  <a:lnTo>
                    <a:pt x="31" y="106"/>
                  </a:lnTo>
                  <a:lnTo>
                    <a:pt x="31" y="109"/>
                  </a:lnTo>
                  <a:lnTo>
                    <a:pt x="31" y="109"/>
                  </a:lnTo>
                  <a:lnTo>
                    <a:pt x="31" y="109"/>
                  </a:lnTo>
                  <a:lnTo>
                    <a:pt x="31" y="109"/>
                  </a:lnTo>
                  <a:lnTo>
                    <a:pt x="29" y="109"/>
                  </a:lnTo>
                  <a:lnTo>
                    <a:pt x="31" y="113"/>
                  </a:lnTo>
                  <a:lnTo>
                    <a:pt x="29" y="113"/>
                  </a:lnTo>
                  <a:lnTo>
                    <a:pt x="29" y="116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31" y="118"/>
                  </a:lnTo>
                  <a:lnTo>
                    <a:pt x="31" y="118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34" y="120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5"/>
                  </a:lnTo>
                  <a:lnTo>
                    <a:pt x="34" y="135"/>
                  </a:lnTo>
                  <a:lnTo>
                    <a:pt x="34" y="137"/>
                  </a:lnTo>
                  <a:lnTo>
                    <a:pt x="34" y="137"/>
                  </a:lnTo>
                  <a:lnTo>
                    <a:pt x="34" y="139"/>
                  </a:lnTo>
                  <a:lnTo>
                    <a:pt x="31" y="144"/>
                  </a:lnTo>
                  <a:lnTo>
                    <a:pt x="31" y="146"/>
                  </a:lnTo>
                  <a:lnTo>
                    <a:pt x="31" y="149"/>
                  </a:lnTo>
                  <a:lnTo>
                    <a:pt x="31" y="149"/>
                  </a:lnTo>
                  <a:lnTo>
                    <a:pt x="34" y="151"/>
                  </a:lnTo>
                  <a:lnTo>
                    <a:pt x="34" y="151"/>
                  </a:lnTo>
                  <a:lnTo>
                    <a:pt x="34" y="154"/>
                  </a:lnTo>
                  <a:lnTo>
                    <a:pt x="36" y="156"/>
                  </a:lnTo>
                  <a:lnTo>
                    <a:pt x="36" y="158"/>
                  </a:lnTo>
                  <a:lnTo>
                    <a:pt x="38" y="158"/>
                  </a:lnTo>
                  <a:lnTo>
                    <a:pt x="43" y="158"/>
                  </a:lnTo>
                  <a:lnTo>
                    <a:pt x="43" y="158"/>
                  </a:lnTo>
                  <a:lnTo>
                    <a:pt x="45" y="158"/>
                  </a:lnTo>
                  <a:lnTo>
                    <a:pt x="45" y="158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1" y="165"/>
                  </a:lnTo>
                  <a:lnTo>
                    <a:pt x="41" y="165"/>
                  </a:lnTo>
                  <a:lnTo>
                    <a:pt x="38" y="165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6" y="170"/>
                  </a:lnTo>
                  <a:lnTo>
                    <a:pt x="36" y="170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4" y="170"/>
                  </a:lnTo>
                  <a:lnTo>
                    <a:pt x="31" y="170"/>
                  </a:lnTo>
                  <a:lnTo>
                    <a:pt x="31" y="170"/>
                  </a:lnTo>
                  <a:lnTo>
                    <a:pt x="31" y="170"/>
                  </a:lnTo>
                  <a:lnTo>
                    <a:pt x="29" y="173"/>
                  </a:lnTo>
                  <a:lnTo>
                    <a:pt x="29" y="173"/>
                  </a:lnTo>
                  <a:lnTo>
                    <a:pt x="29" y="173"/>
                  </a:lnTo>
                  <a:lnTo>
                    <a:pt x="29" y="173"/>
                  </a:lnTo>
                  <a:lnTo>
                    <a:pt x="29" y="173"/>
                  </a:lnTo>
                  <a:lnTo>
                    <a:pt x="26" y="173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3"/>
                  </a:lnTo>
                  <a:lnTo>
                    <a:pt x="24" y="173"/>
                  </a:lnTo>
                  <a:lnTo>
                    <a:pt x="24" y="173"/>
                  </a:lnTo>
                  <a:lnTo>
                    <a:pt x="24" y="173"/>
                  </a:lnTo>
                  <a:lnTo>
                    <a:pt x="24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22" y="173"/>
                  </a:lnTo>
                  <a:lnTo>
                    <a:pt x="19" y="173"/>
                  </a:lnTo>
                  <a:lnTo>
                    <a:pt x="19" y="173"/>
                  </a:lnTo>
                  <a:lnTo>
                    <a:pt x="19" y="175"/>
                  </a:lnTo>
                  <a:lnTo>
                    <a:pt x="17" y="177"/>
                  </a:lnTo>
                  <a:lnTo>
                    <a:pt x="15" y="180"/>
                  </a:lnTo>
                  <a:lnTo>
                    <a:pt x="15" y="182"/>
                  </a:lnTo>
                  <a:lnTo>
                    <a:pt x="15" y="182"/>
                  </a:lnTo>
                  <a:lnTo>
                    <a:pt x="15" y="187"/>
                  </a:lnTo>
                  <a:lnTo>
                    <a:pt x="15" y="187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19" y="191"/>
                  </a:lnTo>
                  <a:lnTo>
                    <a:pt x="17" y="191"/>
                  </a:lnTo>
                  <a:lnTo>
                    <a:pt x="17" y="196"/>
                  </a:lnTo>
                  <a:lnTo>
                    <a:pt x="15" y="201"/>
                  </a:lnTo>
                  <a:lnTo>
                    <a:pt x="15" y="203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17" y="206"/>
                  </a:lnTo>
                  <a:lnTo>
                    <a:pt x="17" y="206"/>
                  </a:lnTo>
                  <a:lnTo>
                    <a:pt x="17" y="208"/>
                  </a:lnTo>
                  <a:lnTo>
                    <a:pt x="15" y="208"/>
                  </a:lnTo>
                  <a:lnTo>
                    <a:pt x="15" y="208"/>
                  </a:lnTo>
                  <a:lnTo>
                    <a:pt x="12" y="210"/>
                  </a:lnTo>
                  <a:lnTo>
                    <a:pt x="12" y="215"/>
                  </a:lnTo>
                  <a:lnTo>
                    <a:pt x="12" y="217"/>
                  </a:lnTo>
                  <a:lnTo>
                    <a:pt x="10" y="220"/>
                  </a:lnTo>
                  <a:lnTo>
                    <a:pt x="10" y="220"/>
                  </a:lnTo>
                  <a:lnTo>
                    <a:pt x="7" y="220"/>
                  </a:lnTo>
                  <a:lnTo>
                    <a:pt x="7" y="220"/>
                  </a:lnTo>
                  <a:lnTo>
                    <a:pt x="7" y="222"/>
                  </a:lnTo>
                  <a:lnTo>
                    <a:pt x="7" y="222"/>
                  </a:lnTo>
                  <a:lnTo>
                    <a:pt x="7" y="225"/>
                  </a:lnTo>
                  <a:lnTo>
                    <a:pt x="7" y="225"/>
                  </a:lnTo>
                  <a:lnTo>
                    <a:pt x="5" y="225"/>
                  </a:lnTo>
                  <a:lnTo>
                    <a:pt x="5" y="225"/>
                  </a:lnTo>
                  <a:lnTo>
                    <a:pt x="3" y="227"/>
                  </a:lnTo>
                  <a:lnTo>
                    <a:pt x="3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9"/>
                  </a:lnTo>
                  <a:lnTo>
                    <a:pt x="3" y="229"/>
                  </a:lnTo>
                  <a:lnTo>
                    <a:pt x="3" y="229"/>
                  </a:lnTo>
                  <a:lnTo>
                    <a:pt x="5" y="232"/>
                  </a:lnTo>
                  <a:lnTo>
                    <a:pt x="7" y="234"/>
                  </a:lnTo>
                  <a:lnTo>
                    <a:pt x="7" y="234"/>
                  </a:lnTo>
                  <a:lnTo>
                    <a:pt x="7" y="234"/>
                  </a:lnTo>
                  <a:lnTo>
                    <a:pt x="5" y="236"/>
                  </a:lnTo>
                  <a:lnTo>
                    <a:pt x="5" y="236"/>
                  </a:lnTo>
                  <a:lnTo>
                    <a:pt x="5" y="239"/>
                  </a:lnTo>
                  <a:lnTo>
                    <a:pt x="7" y="239"/>
                  </a:lnTo>
                  <a:lnTo>
                    <a:pt x="7" y="239"/>
                  </a:lnTo>
                  <a:lnTo>
                    <a:pt x="10" y="239"/>
                  </a:lnTo>
                  <a:lnTo>
                    <a:pt x="10" y="241"/>
                  </a:lnTo>
                  <a:lnTo>
                    <a:pt x="12" y="244"/>
                  </a:lnTo>
                  <a:lnTo>
                    <a:pt x="15" y="244"/>
                  </a:lnTo>
                  <a:lnTo>
                    <a:pt x="15" y="246"/>
                  </a:lnTo>
                  <a:lnTo>
                    <a:pt x="15" y="246"/>
                  </a:lnTo>
                  <a:lnTo>
                    <a:pt x="15" y="246"/>
                  </a:lnTo>
                  <a:lnTo>
                    <a:pt x="15" y="246"/>
                  </a:lnTo>
                  <a:lnTo>
                    <a:pt x="17" y="246"/>
                  </a:lnTo>
                  <a:lnTo>
                    <a:pt x="17" y="246"/>
                  </a:lnTo>
                  <a:lnTo>
                    <a:pt x="17" y="248"/>
                  </a:lnTo>
                  <a:lnTo>
                    <a:pt x="17" y="248"/>
                  </a:lnTo>
                  <a:lnTo>
                    <a:pt x="17" y="251"/>
                  </a:lnTo>
                  <a:lnTo>
                    <a:pt x="17" y="251"/>
                  </a:lnTo>
                  <a:lnTo>
                    <a:pt x="17" y="253"/>
                  </a:lnTo>
                  <a:lnTo>
                    <a:pt x="19" y="253"/>
                  </a:lnTo>
                  <a:lnTo>
                    <a:pt x="19" y="251"/>
                  </a:lnTo>
                  <a:lnTo>
                    <a:pt x="22" y="248"/>
                  </a:lnTo>
                  <a:lnTo>
                    <a:pt x="22" y="248"/>
                  </a:lnTo>
                  <a:lnTo>
                    <a:pt x="24" y="248"/>
                  </a:lnTo>
                  <a:lnTo>
                    <a:pt x="24" y="248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6" y="246"/>
                  </a:lnTo>
                  <a:lnTo>
                    <a:pt x="26" y="251"/>
                  </a:lnTo>
                  <a:lnTo>
                    <a:pt x="29" y="251"/>
                  </a:lnTo>
                  <a:lnTo>
                    <a:pt x="31" y="253"/>
                  </a:lnTo>
                  <a:lnTo>
                    <a:pt x="34" y="253"/>
                  </a:lnTo>
                  <a:lnTo>
                    <a:pt x="34" y="255"/>
                  </a:lnTo>
                  <a:lnTo>
                    <a:pt x="34" y="258"/>
                  </a:lnTo>
                  <a:lnTo>
                    <a:pt x="34" y="258"/>
                  </a:lnTo>
                  <a:lnTo>
                    <a:pt x="34" y="260"/>
                  </a:lnTo>
                  <a:lnTo>
                    <a:pt x="36" y="260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6" y="262"/>
                  </a:lnTo>
                  <a:lnTo>
                    <a:pt x="38" y="265"/>
                  </a:lnTo>
                  <a:lnTo>
                    <a:pt x="38" y="265"/>
                  </a:lnTo>
                  <a:lnTo>
                    <a:pt x="41" y="270"/>
                  </a:lnTo>
                  <a:lnTo>
                    <a:pt x="43" y="272"/>
                  </a:lnTo>
                  <a:lnTo>
                    <a:pt x="43" y="272"/>
                  </a:lnTo>
                  <a:lnTo>
                    <a:pt x="45" y="274"/>
                  </a:lnTo>
                  <a:lnTo>
                    <a:pt x="45" y="274"/>
                  </a:lnTo>
                  <a:lnTo>
                    <a:pt x="45" y="274"/>
                  </a:lnTo>
                  <a:lnTo>
                    <a:pt x="45" y="277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48" y="277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50" y="281"/>
                  </a:lnTo>
                  <a:lnTo>
                    <a:pt x="50" y="281"/>
                  </a:lnTo>
                  <a:lnTo>
                    <a:pt x="52" y="281"/>
                  </a:lnTo>
                  <a:lnTo>
                    <a:pt x="52" y="284"/>
                  </a:lnTo>
                  <a:lnTo>
                    <a:pt x="52" y="284"/>
                  </a:lnTo>
                  <a:lnTo>
                    <a:pt x="52" y="284"/>
                  </a:lnTo>
                  <a:lnTo>
                    <a:pt x="52" y="281"/>
                  </a:lnTo>
                  <a:lnTo>
                    <a:pt x="52" y="279"/>
                  </a:lnTo>
                  <a:lnTo>
                    <a:pt x="55" y="279"/>
                  </a:lnTo>
                  <a:lnTo>
                    <a:pt x="55" y="277"/>
                  </a:lnTo>
                  <a:lnTo>
                    <a:pt x="55" y="277"/>
                  </a:lnTo>
                  <a:lnTo>
                    <a:pt x="60" y="279"/>
                  </a:lnTo>
                  <a:lnTo>
                    <a:pt x="60" y="279"/>
                  </a:lnTo>
                  <a:lnTo>
                    <a:pt x="62" y="279"/>
                  </a:lnTo>
                  <a:lnTo>
                    <a:pt x="64" y="277"/>
                  </a:lnTo>
                  <a:lnTo>
                    <a:pt x="67" y="277"/>
                  </a:lnTo>
                  <a:lnTo>
                    <a:pt x="69" y="277"/>
                  </a:lnTo>
                  <a:lnTo>
                    <a:pt x="74" y="277"/>
                  </a:lnTo>
                  <a:lnTo>
                    <a:pt x="74" y="277"/>
                  </a:lnTo>
                  <a:lnTo>
                    <a:pt x="74" y="274"/>
                  </a:lnTo>
                  <a:lnTo>
                    <a:pt x="76" y="274"/>
                  </a:lnTo>
                  <a:lnTo>
                    <a:pt x="76" y="274"/>
                  </a:lnTo>
                  <a:lnTo>
                    <a:pt x="81" y="274"/>
                  </a:lnTo>
                  <a:lnTo>
                    <a:pt x="86" y="272"/>
                  </a:lnTo>
                  <a:lnTo>
                    <a:pt x="86" y="272"/>
                  </a:lnTo>
                  <a:lnTo>
                    <a:pt x="88" y="272"/>
                  </a:lnTo>
                  <a:lnTo>
                    <a:pt x="88" y="272"/>
                  </a:lnTo>
                  <a:lnTo>
                    <a:pt x="88" y="272"/>
                  </a:lnTo>
                  <a:lnTo>
                    <a:pt x="88" y="272"/>
                  </a:lnTo>
                  <a:lnTo>
                    <a:pt x="88" y="272"/>
                  </a:lnTo>
                  <a:lnTo>
                    <a:pt x="90" y="272"/>
                  </a:lnTo>
                  <a:lnTo>
                    <a:pt x="90" y="272"/>
                  </a:lnTo>
                  <a:lnTo>
                    <a:pt x="90" y="272"/>
                  </a:lnTo>
                  <a:lnTo>
                    <a:pt x="93" y="274"/>
                  </a:lnTo>
                  <a:lnTo>
                    <a:pt x="93" y="277"/>
                  </a:lnTo>
                  <a:lnTo>
                    <a:pt x="95" y="279"/>
                  </a:lnTo>
                  <a:lnTo>
                    <a:pt x="97" y="281"/>
                  </a:lnTo>
                  <a:lnTo>
                    <a:pt x="100" y="284"/>
                  </a:lnTo>
                  <a:lnTo>
                    <a:pt x="100" y="286"/>
                  </a:lnTo>
                  <a:lnTo>
                    <a:pt x="97" y="288"/>
                  </a:lnTo>
                  <a:lnTo>
                    <a:pt x="97" y="291"/>
                  </a:lnTo>
                  <a:lnTo>
                    <a:pt x="100" y="291"/>
                  </a:lnTo>
                  <a:lnTo>
                    <a:pt x="100" y="293"/>
                  </a:lnTo>
                  <a:lnTo>
                    <a:pt x="100" y="296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0" y="300"/>
                  </a:lnTo>
                  <a:lnTo>
                    <a:pt x="102" y="303"/>
                  </a:lnTo>
                  <a:lnTo>
                    <a:pt x="102" y="303"/>
                  </a:lnTo>
                  <a:lnTo>
                    <a:pt x="102" y="305"/>
                  </a:lnTo>
                  <a:lnTo>
                    <a:pt x="102" y="305"/>
                  </a:lnTo>
                  <a:lnTo>
                    <a:pt x="102" y="305"/>
                  </a:lnTo>
                  <a:lnTo>
                    <a:pt x="100" y="307"/>
                  </a:lnTo>
                  <a:lnTo>
                    <a:pt x="100" y="307"/>
                  </a:lnTo>
                  <a:lnTo>
                    <a:pt x="100" y="310"/>
                  </a:lnTo>
                  <a:lnTo>
                    <a:pt x="100" y="310"/>
                  </a:lnTo>
                  <a:lnTo>
                    <a:pt x="100" y="310"/>
                  </a:lnTo>
                  <a:lnTo>
                    <a:pt x="100" y="310"/>
                  </a:lnTo>
                  <a:lnTo>
                    <a:pt x="100" y="312"/>
                  </a:lnTo>
                  <a:lnTo>
                    <a:pt x="100" y="317"/>
                  </a:lnTo>
                  <a:lnTo>
                    <a:pt x="102" y="319"/>
                  </a:lnTo>
                  <a:lnTo>
                    <a:pt x="102" y="322"/>
                  </a:lnTo>
                  <a:lnTo>
                    <a:pt x="100" y="322"/>
                  </a:lnTo>
                  <a:lnTo>
                    <a:pt x="100" y="324"/>
                  </a:lnTo>
                  <a:lnTo>
                    <a:pt x="100" y="324"/>
                  </a:lnTo>
                  <a:lnTo>
                    <a:pt x="97" y="324"/>
                  </a:lnTo>
                  <a:lnTo>
                    <a:pt x="97" y="324"/>
                  </a:lnTo>
                  <a:lnTo>
                    <a:pt x="97" y="326"/>
                  </a:lnTo>
                  <a:lnTo>
                    <a:pt x="97" y="326"/>
                  </a:lnTo>
                  <a:lnTo>
                    <a:pt x="97" y="326"/>
                  </a:lnTo>
                  <a:lnTo>
                    <a:pt x="95" y="329"/>
                  </a:lnTo>
                  <a:lnTo>
                    <a:pt x="95" y="329"/>
                  </a:lnTo>
                  <a:lnTo>
                    <a:pt x="93" y="331"/>
                  </a:lnTo>
                  <a:lnTo>
                    <a:pt x="93" y="331"/>
                  </a:lnTo>
                  <a:lnTo>
                    <a:pt x="93" y="333"/>
                  </a:lnTo>
                  <a:lnTo>
                    <a:pt x="93" y="336"/>
                  </a:lnTo>
                  <a:lnTo>
                    <a:pt x="93" y="338"/>
                  </a:lnTo>
                  <a:lnTo>
                    <a:pt x="93" y="341"/>
                  </a:lnTo>
                  <a:lnTo>
                    <a:pt x="90" y="345"/>
                  </a:lnTo>
                  <a:lnTo>
                    <a:pt x="90" y="345"/>
                  </a:lnTo>
                  <a:lnTo>
                    <a:pt x="88" y="345"/>
                  </a:lnTo>
                  <a:lnTo>
                    <a:pt x="88" y="345"/>
                  </a:lnTo>
                  <a:lnTo>
                    <a:pt x="86" y="345"/>
                  </a:lnTo>
                  <a:lnTo>
                    <a:pt x="86" y="348"/>
                  </a:lnTo>
                  <a:lnTo>
                    <a:pt x="83" y="348"/>
                  </a:lnTo>
                  <a:lnTo>
                    <a:pt x="83" y="350"/>
                  </a:lnTo>
                  <a:lnTo>
                    <a:pt x="83" y="352"/>
                  </a:lnTo>
                  <a:lnTo>
                    <a:pt x="83" y="355"/>
                  </a:lnTo>
                  <a:lnTo>
                    <a:pt x="83" y="355"/>
                  </a:lnTo>
                  <a:lnTo>
                    <a:pt x="86" y="355"/>
                  </a:lnTo>
                  <a:lnTo>
                    <a:pt x="86" y="357"/>
                  </a:lnTo>
                  <a:lnTo>
                    <a:pt x="88" y="357"/>
                  </a:lnTo>
                  <a:lnTo>
                    <a:pt x="93" y="362"/>
                  </a:lnTo>
                  <a:lnTo>
                    <a:pt x="93" y="364"/>
                  </a:lnTo>
                  <a:lnTo>
                    <a:pt x="93" y="364"/>
                  </a:lnTo>
                  <a:lnTo>
                    <a:pt x="93" y="369"/>
                  </a:lnTo>
                  <a:lnTo>
                    <a:pt x="93" y="371"/>
                  </a:lnTo>
                  <a:lnTo>
                    <a:pt x="93" y="376"/>
                  </a:lnTo>
                  <a:lnTo>
                    <a:pt x="95" y="376"/>
                  </a:lnTo>
                  <a:lnTo>
                    <a:pt x="97" y="376"/>
                  </a:lnTo>
                  <a:lnTo>
                    <a:pt x="100" y="376"/>
                  </a:lnTo>
                  <a:lnTo>
                    <a:pt x="100" y="378"/>
                  </a:lnTo>
                  <a:lnTo>
                    <a:pt x="102" y="381"/>
                  </a:lnTo>
                  <a:lnTo>
                    <a:pt x="102" y="383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5" y="386"/>
                  </a:lnTo>
                  <a:lnTo>
                    <a:pt x="105" y="386"/>
                  </a:lnTo>
                  <a:lnTo>
                    <a:pt x="107" y="388"/>
                  </a:lnTo>
                  <a:lnTo>
                    <a:pt x="107" y="388"/>
                  </a:lnTo>
                  <a:lnTo>
                    <a:pt x="107" y="388"/>
                  </a:lnTo>
                  <a:lnTo>
                    <a:pt x="109" y="390"/>
                  </a:lnTo>
                  <a:lnTo>
                    <a:pt x="112" y="390"/>
                  </a:lnTo>
                  <a:lnTo>
                    <a:pt x="112" y="393"/>
                  </a:lnTo>
                  <a:lnTo>
                    <a:pt x="112" y="393"/>
                  </a:lnTo>
                  <a:lnTo>
                    <a:pt x="114" y="395"/>
                  </a:lnTo>
                  <a:lnTo>
                    <a:pt x="116" y="395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6" y="397"/>
                  </a:lnTo>
                  <a:lnTo>
                    <a:pt x="119" y="397"/>
                  </a:lnTo>
                  <a:lnTo>
                    <a:pt x="119" y="400"/>
                  </a:lnTo>
                  <a:lnTo>
                    <a:pt x="119" y="400"/>
                  </a:lnTo>
                  <a:lnTo>
                    <a:pt x="119" y="400"/>
                  </a:lnTo>
                  <a:lnTo>
                    <a:pt x="119" y="400"/>
                  </a:lnTo>
                  <a:lnTo>
                    <a:pt x="119" y="402"/>
                  </a:lnTo>
                  <a:lnTo>
                    <a:pt x="119" y="402"/>
                  </a:lnTo>
                  <a:lnTo>
                    <a:pt x="121" y="402"/>
                  </a:lnTo>
                  <a:lnTo>
                    <a:pt x="121" y="402"/>
                  </a:lnTo>
                  <a:lnTo>
                    <a:pt x="121" y="402"/>
                  </a:lnTo>
                  <a:lnTo>
                    <a:pt x="121" y="402"/>
                  </a:lnTo>
                  <a:lnTo>
                    <a:pt x="123" y="404"/>
                  </a:lnTo>
                  <a:lnTo>
                    <a:pt x="126" y="404"/>
                  </a:lnTo>
                  <a:lnTo>
                    <a:pt x="126" y="404"/>
                  </a:lnTo>
                  <a:lnTo>
                    <a:pt x="128" y="404"/>
                  </a:lnTo>
                  <a:lnTo>
                    <a:pt x="131" y="404"/>
                  </a:lnTo>
                  <a:lnTo>
                    <a:pt x="131" y="407"/>
                  </a:lnTo>
                  <a:lnTo>
                    <a:pt x="131" y="407"/>
                  </a:lnTo>
                  <a:lnTo>
                    <a:pt x="131" y="409"/>
                  </a:lnTo>
                  <a:lnTo>
                    <a:pt x="131" y="412"/>
                  </a:lnTo>
                  <a:lnTo>
                    <a:pt x="131" y="414"/>
                  </a:lnTo>
                  <a:lnTo>
                    <a:pt x="128" y="414"/>
                  </a:lnTo>
                  <a:lnTo>
                    <a:pt x="128" y="414"/>
                  </a:lnTo>
                  <a:lnTo>
                    <a:pt x="126" y="416"/>
                  </a:lnTo>
                  <a:lnTo>
                    <a:pt x="126" y="416"/>
                  </a:lnTo>
                  <a:lnTo>
                    <a:pt x="128" y="421"/>
                  </a:lnTo>
                  <a:lnTo>
                    <a:pt x="128" y="421"/>
                  </a:lnTo>
                  <a:lnTo>
                    <a:pt x="128" y="423"/>
                  </a:lnTo>
                  <a:lnTo>
                    <a:pt x="131" y="423"/>
                  </a:lnTo>
                  <a:lnTo>
                    <a:pt x="138" y="423"/>
                  </a:lnTo>
                  <a:lnTo>
                    <a:pt x="140" y="423"/>
                  </a:lnTo>
                  <a:lnTo>
                    <a:pt x="140" y="423"/>
                  </a:lnTo>
                  <a:lnTo>
                    <a:pt x="140" y="421"/>
                  </a:lnTo>
                  <a:lnTo>
                    <a:pt x="140" y="421"/>
                  </a:lnTo>
                  <a:lnTo>
                    <a:pt x="140" y="421"/>
                  </a:lnTo>
                  <a:lnTo>
                    <a:pt x="140" y="419"/>
                  </a:lnTo>
                  <a:lnTo>
                    <a:pt x="140" y="416"/>
                  </a:lnTo>
                  <a:lnTo>
                    <a:pt x="140" y="416"/>
                  </a:lnTo>
                  <a:lnTo>
                    <a:pt x="140" y="414"/>
                  </a:lnTo>
                  <a:lnTo>
                    <a:pt x="142" y="414"/>
                  </a:lnTo>
                  <a:lnTo>
                    <a:pt x="140" y="414"/>
                  </a:lnTo>
                  <a:lnTo>
                    <a:pt x="140" y="414"/>
                  </a:lnTo>
                  <a:lnTo>
                    <a:pt x="140" y="412"/>
                  </a:lnTo>
                  <a:lnTo>
                    <a:pt x="140" y="412"/>
                  </a:lnTo>
                  <a:lnTo>
                    <a:pt x="140" y="412"/>
                  </a:lnTo>
                  <a:lnTo>
                    <a:pt x="140" y="412"/>
                  </a:lnTo>
                  <a:lnTo>
                    <a:pt x="140" y="412"/>
                  </a:lnTo>
                  <a:lnTo>
                    <a:pt x="140" y="409"/>
                  </a:lnTo>
                  <a:lnTo>
                    <a:pt x="140" y="409"/>
                  </a:lnTo>
                  <a:lnTo>
                    <a:pt x="140" y="407"/>
                  </a:lnTo>
                  <a:lnTo>
                    <a:pt x="140" y="407"/>
                  </a:lnTo>
                  <a:lnTo>
                    <a:pt x="140" y="404"/>
                  </a:lnTo>
                  <a:lnTo>
                    <a:pt x="140" y="402"/>
                  </a:lnTo>
                  <a:lnTo>
                    <a:pt x="140" y="400"/>
                  </a:lnTo>
                  <a:lnTo>
                    <a:pt x="140" y="397"/>
                  </a:lnTo>
                  <a:lnTo>
                    <a:pt x="138" y="397"/>
                  </a:lnTo>
                  <a:lnTo>
                    <a:pt x="138" y="397"/>
                  </a:lnTo>
                  <a:lnTo>
                    <a:pt x="138" y="397"/>
                  </a:lnTo>
                  <a:lnTo>
                    <a:pt x="138" y="397"/>
                  </a:lnTo>
                  <a:lnTo>
                    <a:pt x="138" y="397"/>
                  </a:lnTo>
                  <a:lnTo>
                    <a:pt x="138" y="395"/>
                  </a:lnTo>
                  <a:lnTo>
                    <a:pt x="135" y="395"/>
                  </a:lnTo>
                  <a:lnTo>
                    <a:pt x="135" y="395"/>
                  </a:lnTo>
                  <a:lnTo>
                    <a:pt x="135" y="395"/>
                  </a:lnTo>
                  <a:lnTo>
                    <a:pt x="135" y="395"/>
                  </a:lnTo>
                  <a:lnTo>
                    <a:pt x="133" y="395"/>
                  </a:lnTo>
                  <a:lnTo>
                    <a:pt x="133" y="395"/>
                  </a:lnTo>
                  <a:lnTo>
                    <a:pt x="133" y="393"/>
                  </a:lnTo>
                  <a:lnTo>
                    <a:pt x="133" y="393"/>
                  </a:lnTo>
                  <a:lnTo>
                    <a:pt x="131" y="390"/>
                  </a:lnTo>
                  <a:lnTo>
                    <a:pt x="133" y="390"/>
                  </a:lnTo>
                  <a:lnTo>
                    <a:pt x="135" y="386"/>
                  </a:lnTo>
                  <a:lnTo>
                    <a:pt x="138" y="386"/>
                  </a:lnTo>
                  <a:lnTo>
                    <a:pt x="138" y="386"/>
                  </a:lnTo>
                  <a:lnTo>
                    <a:pt x="138" y="383"/>
                  </a:lnTo>
                  <a:lnTo>
                    <a:pt x="138" y="383"/>
                  </a:lnTo>
                  <a:lnTo>
                    <a:pt x="138" y="381"/>
                  </a:lnTo>
                  <a:lnTo>
                    <a:pt x="138" y="381"/>
                  </a:lnTo>
                  <a:lnTo>
                    <a:pt x="138" y="381"/>
                  </a:lnTo>
                  <a:lnTo>
                    <a:pt x="138" y="378"/>
                  </a:lnTo>
                  <a:lnTo>
                    <a:pt x="138" y="378"/>
                  </a:lnTo>
                  <a:lnTo>
                    <a:pt x="138" y="376"/>
                  </a:lnTo>
                  <a:lnTo>
                    <a:pt x="140" y="374"/>
                  </a:lnTo>
                  <a:lnTo>
                    <a:pt x="140" y="371"/>
                  </a:lnTo>
                  <a:lnTo>
                    <a:pt x="140" y="371"/>
                  </a:lnTo>
                  <a:lnTo>
                    <a:pt x="145" y="367"/>
                  </a:lnTo>
                  <a:lnTo>
                    <a:pt x="145" y="367"/>
                  </a:lnTo>
                  <a:lnTo>
                    <a:pt x="147" y="367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49" y="367"/>
                  </a:lnTo>
                  <a:lnTo>
                    <a:pt x="149" y="369"/>
                  </a:lnTo>
                  <a:lnTo>
                    <a:pt x="149" y="369"/>
                  </a:lnTo>
                  <a:lnTo>
                    <a:pt x="152" y="369"/>
                  </a:lnTo>
                  <a:lnTo>
                    <a:pt x="152" y="369"/>
                  </a:lnTo>
                  <a:lnTo>
                    <a:pt x="152" y="369"/>
                  </a:lnTo>
                  <a:lnTo>
                    <a:pt x="152" y="369"/>
                  </a:lnTo>
                  <a:lnTo>
                    <a:pt x="152" y="367"/>
                  </a:lnTo>
                  <a:lnTo>
                    <a:pt x="154" y="367"/>
                  </a:lnTo>
                  <a:lnTo>
                    <a:pt x="159" y="367"/>
                  </a:lnTo>
                  <a:lnTo>
                    <a:pt x="159" y="367"/>
                  </a:lnTo>
                  <a:lnTo>
                    <a:pt x="161" y="367"/>
                  </a:lnTo>
                  <a:lnTo>
                    <a:pt x="161" y="367"/>
                  </a:lnTo>
                  <a:lnTo>
                    <a:pt x="161" y="367"/>
                  </a:lnTo>
                  <a:lnTo>
                    <a:pt x="166" y="364"/>
                  </a:lnTo>
                  <a:lnTo>
                    <a:pt x="166" y="362"/>
                  </a:lnTo>
                  <a:lnTo>
                    <a:pt x="166" y="362"/>
                  </a:lnTo>
                  <a:lnTo>
                    <a:pt x="166" y="359"/>
                  </a:lnTo>
                  <a:lnTo>
                    <a:pt x="166" y="359"/>
                  </a:lnTo>
                  <a:lnTo>
                    <a:pt x="166" y="357"/>
                  </a:lnTo>
                  <a:lnTo>
                    <a:pt x="166" y="357"/>
                  </a:lnTo>
                  <a:lnTo>
                    <a:pt x="168" y="355"/>
                  </a:lnTo>
                  <a:lnTo>
                    <a:pt x="168" y="345"/>
                  </a:lnTo>
                  <a:lnTo>
                    <a:pt x="168" y="341"/>
                  </a:lnTo>
                  <a:lnTo>
                    <a:pt x="168" y="333"/>
                  </a:lnTo>
                  <a:lnTo>
                    <a:pt x="168" y="331"/>
                  </a:lnTo>
                  <a:lnTo>
                    <a:pt x="168" y="331"/>
                  </a:lnTo>
                  <a:lnTo>
                    <a:pt x="168" y="329"/>
                  </a:lnTo>
                  <a:lnTo>
                    <a:pt x="168" y="322"/>
                  </a:lnTo>
                  <a:lnTo>
                    <a:pt x="166" y="317"/>
                  </a:lnTo>
                  <a:lnTo>
                    <a:pt x="166" y="315"/>
                  </a:lnTo>
                  <a:lnTo>
                    <a:pt x="166" y="315"/>
                  </a:lnTo>
                  <a:lnTo>
                    <a:pt x="166" y="312"/>
                  </a:lnTo>
                  <a:lnTo>
                    <a:pt x="168" y="307"/>
                  </a:lnTo>
                  <a:close/>
                  <a:moveTo>
                    <a:pt x="102" y="139"/>
                  </a:moveTo>
                  <a:lnTo>
                    <a:pt x="102" y="139"/>
                  </a:lnTo>
                  <a:lnTo>
                    <a:pt x="100" y="139"/>
                  </a:lnTo>
                  <a:lnTo>
                    <a:pt x="100" y="142"/>
                  </a:lnTo>
                  <a:lnTo>
                    <a:pt x="102" y="144"/>
                  </a:lnTo>
                  <a:lnTo>
                    <a:pt x="102" y="144"/>
                  </a:lnTo>
                  <a:lnTo>
                    <a:pt x="102" y="144"/>
                  </a:lnTo>
                  <a:lnTo>
                    <a:pt x="105" y="144"/>
                  </a:lnTo>
                  <a:lnTo>
                    <a:pt x="105" y="144"/>
                  </a:lnTo>
                  <a:lnTo>
                    <a:pt x="105" y="142"/>
                  </a:lnTo>
                  <a:lnTo>
                    <a:pt x="105" y="139"/>
                  </a:lnTo>
                  <a:lnTo>
                    <a:pt x="102" y="139"/>
                  </a:lnTo>
                  <a:lnTo>
                    <a:pt x="102" y="139"/>
                  </a:lnTo>
                  <a:close/>
                  <a:moveTo>
                    <a:pt x="109" y="142"/>
                  </a:moveTo>
                  <a:lnTo>
                    <a:pt x="107" y="142"/>
                  </a:lnTo>
                  <a:lnTo>
                    <a:pt x="107" y="142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107" y="146"/>
                  </a:lnTo>
                  <a:lnTo>
                    <a:pt x="107" y="146"/>
                  </a:lnTo>
                  <a:lnTo>
                    <a:pt x="107" y="146"/>
                  </a:lnTo>
                  <a:lnTo>
                    <a:pt x="109" y="146"/>
                  </a:lnTo>
                  <a:lnTo>
                    <a:pt x="109" y="146"/>
                  </a:lnTo>
                  <a:lnTo>
                    <a:pt x="112" y="146"/>
                  </a:lnTo>
                  <a:lnTo>
                    <a:pt x="112" y="144"/>
                  </a:lnTo>
                  <a:lnTo>
                    <a:pt x="112" y="142"/>
                  </a:lnTo>
                  <a:lnTo>
                    <a:pt x="112" y="142"/>
                  </a:lnTo>
                  <a:lnTo>
                    <a:pt x="109" y="142"/>
                  </a:lnTo>
                  <a:lnTo>
                    <a:pt x="109" y="14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4" name="Google Shape;1194;p58"/>
            <p:cNvSpPr/>
            <p:nvPr/>
          </p:nvSpPr>
          <p:spPr>
            <a:xfrm>
              <a:off x="10066067" y="4144094"/>
              <a:ext cx="496655" cy="979303"/>
            </a:xfrm>
            <a:custGeom>
              <a:rect b="b" l="l" r="r" t="t"/>
              <a:pathLst>
                <a:path extrusionOk="0" h="769" w="390">
                  <a:moveTo>
                    <a:pt x="267" y="73"/>
                  </a:moveTo>
                  <a:lnTo>
                    <a:pt x="267" y="73"/>
                  </a:lnTo>
                  <a:lnTo>
                    <a:pt x="267" y="76"/>
                  </a:lnTo>
                  <a:lnTo>
                    <a:pt x="267" y="78"/>
                  </a:lnTo>
                  <a:lnTo>
                    <a:pt x="267" y="78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9" y="80"/>
                  </a:lnTo>
                  <a:lnTo>
                    <a:pt x="269" y="80"/>
                  </a:lnTo>
                  <a:lnTo>
                    <a:pt x="269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74" y="80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4" y="76"/>
                  </a:lnTo>
                  <a:lnTo>
                    <a:pt x="274" y="76"/>
                  </a:lnTo>
                  <a:lnTo>
                    <a:pt x="274" y="76"/>
                  </a:lnTo>
                  <a:lnTo>
                    <a:pt x="274" y="73"/>
                  </a:lnTo>
                  <a:lnTo>
                    <a:pt x="274" y="73"/>
                  </a:lnTo>
                  <a:lnTo>
                    <a:pt x="274" y="71"/>
                  </a:lnTo>
                  <a:lnTo>
                    <a:pt x="272" y="71"/>
                  </a:lnTo>
                  <a:lnTo>
                    <a:pt x="274" y="71"/>
                  </a:lnTo>
                  <a:lnTo>
                    <a:pt x="274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69" y="69"/>
                  </a:lnTo>
                  <a:lnTo>
                    <a:pt x="269" y="69"/>
                  </a:lnTo>
                  <a:lnTo>
                    <a:pt x="269" y="71"/>
                  </a:lnTo>
                  <a:lnTo>
                    <a:pt x="269" y="71"/>
                  </a:lnTo>
                  <a:lnTo>
                    <a:pt x="269" y="71"/>
                  </a:lnTo>
                  <a:lnTo>
                    <a:pt x="269" y="71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69" y="73"/>
                  </a:lnTo>
                  <a:lnTo>
                    <a:pt x="269" y="71"/>
                  </a:lnTo>
                  <a:lnTo>
                    <a:pt x="267" y="73"/>
                  </a:lnTo>
                  <a:lnTo>
                    <a:pt x="267" y="71"/>
                  </a:lnTo>
                  <a:lnTo>
                    <a:pt x="267" y="71"/>
                  </a:lnTo>
                  <a:lnTo>
                    <a:pt x="265" y="73"/>
                  </a:lnTo>
                  <a:lnTo>
                    <a:pt x="267" y="73"/>
                  </a:lnTo>
                  <a:lnTo>
                    <a:pt x="267" y="73"/>
                  </a:lnTo>
                  <a:close/>
                  <a:moveTo>
                    <a:pt x="362" y="263"/>
                  </a:moveTo>
                  <a:lnTo>
                    <a:pt x="362" y="263"/>
                  </a:lnTo>
                  <a:lnTo>
                    <a:pt x="362" y="265"/>
                  </a:lnTo>
                  <a:lnTo>
                    <a:pt x="359" y="265"/>
                  </a:lnTo>
                  <a:lnTo>
                    <a:pt x="359" y="265"/>
                  </a:lnTo>
                  <a:lnTo>
                    <a:pt x="357" y="272"/>
                  </a:lnTo>
                  <a:lnTo>
                    <a:pt x="354" y="272"/>
                  </a:lnTo>
                  <a:lnTo>
                    <a:pt x="354" y="275"/>
                  </a:lnTo>
                  <a:lnTo>
                    <a:pt x="354" y="275"/>
                  </a:lnTo>
                  <a:lnTo>
                    <a:pt x="354" y="277"/>
                  </a:lnTo>
                  <a:lnTo>
                    <a:pt x="354" y="277"/>
                  </a:lnTo>
                  <a:lnTo>
                    <a:pt x="354" y="277"/>
                  </a:lnTo>
                  <a:lnTo>
                    <a:pt x="352" y="282"/>
                  </a:lnTo>
                  <a:lnTo>
                    <a:pt x="352" y="282"/>
                  </a:lnTo>
                  <a:lnTo>
                    <a:pt x="352" y="284"/>
                  </a:lnTo>
                  <a:lnTo>
                    <a:pt x="354" y="282"/>
                  </a:lnTo>
                  <a:lnTo>
                    <a:pt x="357" y="279"/>
                  </a:lnTo>
                  <a:lnTo>
                    <a:pt x="357" y="277"/>
                  </a:lnTo>
                  <a:lnTo>
                    <a:pt x="359" y="270"/>
                  </a:lnTo>
                  <a:lnTo>
                    <a:pt x="362" y="267"/>
                  </a:lnTo>
                  <a:lnTo>
                    <a:pt x="364" y="263"/>
                  </a:lnTo>
                  <a:lnTo>
                    <a:pt x="364" y="260"/>
                  </a:lnTo>
                  <a:lnTo>
                    <a:pt x="362" y="263"/>
                  </a:lnTo>
                  <a:lnTo>
                    <a:pt x="362" y="263"/>
                  </a:lnTo>
                  <a:close/>
                  <a:moveTo>
                    <a:pt x="390" y="182"/>
                  </a:moveTo>
                  <a:lnTo>
                    <a:pt x="388" y="180"/>
                  </a:lnTo>
                  <a:lnTo>
                    <a:pt x="388" y="178"/>
                  </a:lnTo>
                  <a:lnTo>
                    <a:pt x="388" y="178"/>
                  </a:lnTo>
                  <a:lnTo>
                    <a:pt x="388" y="178"/>
                  </a:lnTo>
                  <a:lnTo>
                    <a:pt x="385" y="178"/>
                  </a:lnTo>
                  <a:lnTo>
                    <a:pt x="385" y="175"/>
                  </a:lnTo>
                  <a:lnTo>
                    <a:pt x="385" y="175"/>
                  </a:lnTo>
                  <a:lnTo>
                    <a:pt x="383" y="170"/>
                  </a:lnTo>
                  <a:lnTo>
                    <a:pt x="380" y="170"/>
                  </a:lnTo>
                  <a:lnTo>
                    <a:pt x="378" y="161"/>
                  </a:lnTo>
                  <a:lnTo>
                    <a:pt x="378" y="159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6" y="156"/>
                  </a:lnTo>
                  <a:lnTo>
                    <a:pt x="373" y="154"/>
                  </a:lnTo>
                  <a:lnTo>
                    <a:pt x="373" y="154"/>
                  </a:lnTo>
                  <a:lnTo>
                    <a:pt x="376" y="154"/>
                  </a:lnTo>
                  <a:lnTo>
                    <a:pt x="376" y="151"/>
                  </a:lnTo>
                  <a:lnTo>
                    <a:pt x="376" y="149"/>
                  </a:lnTo>
                  <a:lnTo>
                    <a:pt x="373" y="147"/>
                  </a:lnTo>
                  <a:lnTo>
                    <a:pt x="373" y="140"/>
                  </a:lnTo>
                  <a:lnTo>
                    <a:pt x="373" y="137"/>
                  </a:lnTo>
                  <a:lnTo>
                    <a:pt x="373" y="137"/>
                  </a:lnTo>
                  <a:lnTo>
                    <a:pt x="373" y="135"/>
                  </a:lnTo>
                  <a:lnTo>
                    <a:pt x="373" y="135"/>
                  </a:lnTo>
                  <a:lnTo>
                    <a:pt x="373" y="130"/>
                  </a:lnTo>
                  <a:lnTo>
                    <a:pt x="373" y="128"/>
                  </a:lnTo>
                  <a:lnTo>
                    <a:pt x="373" y="128"/>
                  </a:lnTo>
                  <a:lnTo>
                    <a:pt x="371" y="125"/>
                  </a:lnTo>
                  <a:lnTo>
                    <a:pt x="371" y="125"/>
                  </a:lnTo>
                  <a:lnTo>
                    <a:pt x="371" y="123"/>
                  </a:lnTo>
                  <a:lnTo>
                    <a:pt x="371" y="123"/>
                  </a:lnTo>
                  <a:lnTo>
                    <a:pt x="371" y="121"/>
                  </a:lnTo>
                  <a:lnTo>
                    <a:pt x="371" y="118"/>
                  </a:lnTo>
                  <a:lnTo>
                    <a:pt x="371" y="118"/>
                  </a:lnTo>
                  <a:lnTo>
                    <a:pt x="371" y="116"/>
                  </a:lnTo>
                  <a:lnTo>
                    <a:pt x="371" y="111"/>
                  </a:lnTo>
                  <a:lnTo>
                    <a:pt x="371" y="102"/>
                  </a:lnTo>
                  <a:lnTo>
                    <a:pt x="369" y="99"/>
                  </a:lnTo>
                  <a:lnTo>
                    <a:pt x="369" y="97"/>
                  </a:lnTo>
                  <a:lnTo>
                    <a:pt x="369" y="97"/>
                  </a:lnTo>
                  <a:lnTo>
                    <a:pt x="369" y="95"/>
                  </a:lnTo>
                  <a:lnTo>
                    <a:pt x="369" y="92"/>
                  </a:lnTo>
                  <a:lnTo>
                    <a:pt x="369" y="92"/>
                  </a:lnTo>
                  <a:lnTo>
                    <a:pt x="369" y="92"/>
                  </a:lnTo>
                  <a:lnTo>
                    <a:pt x="369" y="92"/>
                  </a:lnTo>
                  <a:lnTo>
                    <a:pt x="369" y="92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92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6" y="90"/>
                  </a:lnTo>
                  <a:lnTo>
                    <a:pt x="366" y="88"/>
                  </a:lnTo>
                  <a:lnTo>
                    <a:pt x="366" y="88"/>
                  </a:lnTo>
                  <a:lnTo>
                    <a:pt x="366" y="88"/>
                  </a:lnTo>
                  <a:lnTo>
                    <a:pt x="366" y="88"/>
                  </a:lnTo>
                  <a:lnTo>
                    <a:pt x="366" y="88"/>
                  </a:lnTo>
                  <a:lnTo>
                    <a:pt x="364" y="85"/>
                  </a:lnTo>
                  <a:lnTo>
                    <a:pt x="364" y="83"/>
                  </a:lnTo>
                  <a:lnTo>
                    <a:pt x="364" y="80"/>
                  </a:lnTo>
                  <a:lnTo>
                    <a:pt x="364" y="78"/>
                  </a:lnTo>
                  <a:lnTo>
                    <a:pt x="364" y="78"/>
                  </a:lnTo>
                  <a:lnTo>
                    <a:pt x="364" y="78"/>
                  </a:lnTo>
                  <a:lnTo>
                    <a:pt x="364" y="78"/>
                  </a:lnTo>
                  <a:lnTo>
                    <a:pt x="362" y="78"/>
                  </a:lnTo>
                  <a:lnTo>
                    <a:pt x="362" y="78"/>
                  </a:lnTo>
                  <a:lnTo>
                    <a:pt x="362" y="78"/>
                  </a:lnTo>
                  <a:lnTo>
                    <a:pt x="362" y="76"/>
                  </a:lnTo>
                  <a:lnTo>
                    <a:pt x="362" y="73"/>
                  </a:lnTo>
                  <a:lnTo>
                    <a:pt x="362" y="73"/>
                  </a:lnTo>
                  <a:lnTo>
                    <a:pt x="359" y="71"/>
                  </a:lnTo>
                  <a:lnTo>
                    <a:pt x="359" y="71"/>
                  </a:lnTo>
                  <a:lnTo>
                    <a:pt x="359" y="69"/>
                  </a:lnTo>
                  <a:lnTo>
                    <a:pt x="359" y="69"/>
                  </a:lnTo>
                  <a:lnTo>
                    <a:pt x="359" y="66"/>
                  </a:lnTo>
                  <a:lnTo>
                    <a:pt x="359" y="64"/>
                  </a:lnTo>
                  <a:lnTo>
                    <a:pt x="359" y="59"/>
                  </a:lnTo>
                  <a:lnTo>
                    <a:pt x="359" y="59"/>
                  </a:lnTo>
                  <a:lnTo>
                    <a:pt x="357" y="59"/>
                  </a:lnTo>
                  <a:lnTo>
                    <a:pt x="357" y="57"/>
                  </a:lnTo>
                  <a:lnTo>
                    <a:pt x="357" y="57"/>
                  </a:lnTo>
                  <a:lnTo>
                    <a:pt x="357" y="57"/>
                  </a:lnTo>
                  <a:lnTo>
                    <a:pt x="357" y="54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4" y="54"/>
                  </a:lnTo>
                  <a:lnTo>
                    <a:pt x="357" y="52"/>
                  </a:lnTo>
                  <a:lnTo>
                    <a:pt x="357" y="52"/>
                  </a:lnTo>
                  <a:lnTo>
                    <a:pt x="354" y="52"/>
                  </a:lnTo>
                  <a:lnTo>
                    <a:pt x="354" y="52"/>
                  </a:lnTo>
                  <a:lnTo>
                    <a:pt x="354" y="52"/>
                  </a:lnTo>
                  <a:lnTo>
                    <a:pt x="352" y="52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52" y="50"/>
                  </a:lnTo>
                  <a:lnTo>
                    <a:pt x="352" y="47"/>
                  </a:lnTo>
                  <a:lnTo>
                    <a:pt x="352" y="47"/>
                  </a:lnTo>
                  <a:lnTo>
                    <a:pt x="350" y="45"/>
                  </a:lnTo>
                  <a:lnTo>
                    <a:pt x="350" y="45"/>
                  </a:lnTo>
                  <a:lnTo>
                    <a:pt x="350" y="45"/>
                  </a:lnTo>
                  <a:lnTo>
                    <a:pt x="347" y="45"/>
                  </a:lnTo>
                  <a:lnTo>
                    <a:pt x="347" y="45"/>
                  </a:lnTo>
                  <a:lnTo>
                    <a:pt x="350" y="45"/>
                  </a:lnTo>
                  <a:lnTo>
                    <a:pt x="347" y="45"/>
                  </a:lnTo>
                  <a:lnTo>
                    <a:pt x="347" y="45"/>
                  </a:lnTo>
                  <a:lnTo>
                    <a:pt x="347" y="45"/>
                  </a:lnTo>
                  <a:lnTo>
                    <a:pt x="347" y="45"/>
                  </a:lnTo>
                  <a:lnTo>
                    <a:pt x="347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7"/>
                  </a:lnTo>
                  <a:lnTo>
                    <a:pt x="345" y="45"/>
                  </a:lnTo>
                  <a:lnTo>
                    <a:pt x="345" y="45"/>
                  </a:lnTo>
                  <a:lnTo>
                    <a:pt x="345" y="45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0"/>
                  </a:lnTo>
                  <a:lnTo>
                    <a:pt x="343" y="40"/>
                  </a:lnTo>
                  <a:lnTo>
                    <a:pt x="340" y="38"/>
                  </a:lnTo>
                  <a:lnTo>
                    <a:pt x="340" y="38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40" y="38"/>
                  </a:lnTo>
                  <a:lnTo>
                    <a:pt x="338" y="38"/>
                  </a:lnTo>
                  <a:lnTo>
                    <a:pt x="340" y="38"/>
                  </a:lnTo>
                  <a:lnTo>
                    <a:pt x="340" y="38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40" y="31"/>
                  </a:lnTo>
                  <a:lnTo>
                    <a:pt x="340" y="31"/>
                  </a:lnTo>
                  <a:lnTo>
                    <a:pt x="340" y="31"/>
                  </a:lnTo>
                  <a:lnTo>
                    <a:pt x="340" y="33"/>
                  </a:lnTo>
                  <a:lnTo>
                    <a:pt x="340" y="33"/>
                  </a:lnTo>
                  <a:lnTo>
                    <a:pt x="340" y="33"/>
                  </a:lnTo>
                  <a:lnTo>
                    <a:pt x="340" y="33"/>
                  </a:lnTo>
                  <a:lnTo>
                    <a:pt x="340" y="31"/>
                  </a:lnTo>
                  <a:lnTo>
                    <a:pt x="340" y="31"/>
                  </a:lnTo>
                  <a:lnTo>
                    <a:pt x="338" y="26"/>
                  </a:lnTo>
                  <a:lnTo>
                    <a:pt x="338" y="28"/>
                  </a:lnTo>
                  <a:lnTo>
                    <a:pt x="338" y="28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1"/>
                  </a:lnTo>
                  <a:lnTo>
                    <a:pt x="333" y="21"/>
                  </a:lnTo>
                  <a:lnTo>
                    <a:pt x="331" y="21"/>
                  </a:lnTo>
                  <a:lnTo>
                    <a:pt x="331" y="19"/>
                  </a:lnTo>
                  <a:lnTo>
                    <a:pt x="331" y="19"/>
                  </a:lnTo>
                  <a:lnTo>
                    <a:pt x="331" y="19"/>
                  </a:lnTo>
                  <a:lnTo>
                    <a:pt x="331" y="17"/>
                  </a:lnTo>
                  <a:lnTo>
                    <a:pt x="328" y="17"/>
                  </a:lnTo>
                  <a:lnTo>
                    <a:pt x="328" y="17"/>
                  </a:lnTo>
                  <a:lnTo>
                    <a:pt x="328" y="17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8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7"/>
                  </a:lnTo>
                  <a:lnTo>
                    <a:pt x="326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1" y="17"/>
                  </a:lnTo>
                  <a:lnTo>
                    <a:pt x="321" y="17"/>
                  </a:lnTo>
                  <a:lnTo>
                    <a:pt x="321" y="14"/>
                  </a:lnTo>
                  <a:lnTo>
                    <a:pt x="321" y="14"/>
                  </a:lnTo>
                  <a:lnTo>
                    <a:pt x="321" y="14"/>
                  </a:lnTo>
                  <a:lnTo>
                    <a:pt x="321" y="12"/>
                  </a:lnTo>
                  <a:lnTo>
                    <a:pt x="321" y="12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4" y="12"/>
                  </a:lnTo>
                  <a:lnTo>
                    <a:pt x="324" y="14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26" y="12"/>
                  </a:lnTo>
                  <a:lnTo>
                    <a:pt x="328" y="14"/>
                  </a:lnTo>
                  <a:lnTo>
                    <a:pt x="328" y="14"/>
                  </a:lnTo>
                  <a:lnTo>
                    <a:pt x="328" y="14"/>
                  </a:lnTo>
                  <a:lnTo>
                    <a:pt x="328" y="12"/>
                  </a:lnTo>
                  <a:lnTo>
                    <a:pt x="328" y="9"/>
                  </a:lnTo>
                  <a:lnTo>
                    <a:pt x="328" y="9"/>
                  </a:lnTo>
                  <a:lnTo>
                    <a:pt x="328" y="7"/>
                  </a:lnTo>
                  <a:lnTo>
                    <a:pt x="326" y="7"/>
                  </a:lnTo>
                  <a:lnTo>
                    <a:pt x="326" y="5"/>
                  </a:lnTo>
                  <a:lnTo>
                    <a:pt x="326" y="5"/>
                  </a:lnTo>
                  <a:lnTo>
                    <a:pt x="326" y="2"/>
                  </a:lnTo>
                  <a:lnTo>
                    <a:pt x="324" y="2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21" y="2"/>
                  </a:lnTo>
                  <a:lnTo>
                    <a:pt x="321" y="5"/>
                  </a:lnTo>
                  <a:lnTo>
                    <a:pt x="321" y="5"/>
                  </a:lnTo>
                  <a:lnTo>
                    <a:pt x="321" y="5"/>
                  </a:lnTo>
                  <a:lnTo>
                    <a:pt x="321" y="5"/>
                  </a:lnTo>
                  <a:lnTo>
                    <a:pt x="319" y="5"/>
                  </a:lnTo>
                  <a:lnTo>
                    <a:pt x="319" y="5"/>
                  </a:lnTo>
                  <a:lnTo>
                    <a:pt x="319" y="5"/>
                  </a:lnTo>
                  <a:lnTo>
                    <a:pt x="319" y="5"/>
                  </a:lnTo>
                  <a:lnTo>
                    <a:pt x="319" y="7"/>
                  </a:lnTo>
                  <a:lnTo>
                    <a:pt x="319" y="7"/>
                  </a:lnTo>
                  <a:lnTo>
                    <a:pt x="321" y="7"/>
                  </a:lnTo>
                  <a:lnTo>
                    <a:pt x="321" y="9"/>
                  </a:lnTo>
                  <a:lnTo>
                    <a:pt x="321" y="9"/>
                  </a:lnTo>
                  <a:lnTo>
                    <a:pt x="321" y="9"/>
                  </a:lnTo>
                  <a:lnTo>
                    <a:pt x="321" y="9"/>
                  </a:lnTo>
                  <a:lnTo>
                    <a:pt x="319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14" y="7"/>
                  </a:lnTo>
                  <a:lnTo>
                    <a:pt x="314" y="9"/>
                  </a:lnTo>
                  <a:lnTo>
                    <a:pt x="317" y="9"/>
                  </a:lnTo>
                  <a:lnTo>
                    <a:pt x="317" y="9"/>
                  </a:lnTo>
                  <a:lnTo>
                    <a:pt x="317" y="9"/>
                  </a:lnTo>
                  <a:lnTo>
                    <a:pt x="317" y="9"/>
                  </a:lnTo>
                  <a:lnTo>
                    <a:pt x="317" y="9"/>
                  </a:lnTo>
                  <a:lnTo>
                    <a:pt x="317" y="9"/>
                  </a:lnTo>
                  <a:lnTo>
                    <a:pt x="319" y="9"/>
                  </a:lnTo>
                  <a:lnTo>
                    <a:pt x="319" y="9"/>
                  </a:lnTo>
                  <a:lnTo>
                    <a:pt x="319" y="9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17" y="14"/>
                  </a:lnTo>
                  <a:lnTo>
                    <a:pt x="319" y="14"/>
                  </a:lnTo>
                  <a:lnTo>
                    <a:pt x="319" y="17"/>
                  </a:lnTo>
                  <a:lnTo>
                    <a:pt x="317" y="17"/>
                  </a:lnTo>
                  <a:lnTo>
                    <a:pt x="317" y="17"/>
                  </a:lnTo>
                  <a:lnTo>
                    <a:pt x="317" y="17"/>
                  </a:lnTo>
                  <a:lnTo>
                    <a:pt x="314" y="17"/>
                  </a:lnTo>
                  <a:lnTo>
                    <a:pt x="314" y="17"/>
                  </a:lnTo>
                  <a:lnTo>
                    <a:pt x="314" y="19"/>
                  </a:lnTo>
                  <a:lnTo>
                    <a:pt x="314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12" y="19"/>
                  </a:lnTo>
                  <a:lnTo>
                    <a:pt x="309" y="21"/>
                  </a:lnTo>
                  <a:lnTo>
                    <a:pt x="309" y="21"/>
                  </a:lnTo>
                  <a:lnTo>
                    <a:pt x="309" y="21"/>
                  </a:lnTo>
                  <a:lnTo>
                    <a:pt x="309" y="21"/>
                  </a:lnTo>
                  <a:lnTo>
                    <a:pt x="307" y="21"/>
                  </a:lnTo>
                  <a:lnTo>
                    <a:pt x="307" y="24"/>
                  </a:lnTo>
                  <a:lnTo>
                    <a:pt x="307" y="24"/>
                  </a:lnTo>
                  <a:lnTo>
                    <a:pt x="307" y="24"/>
                  </a:lnTo>
                  <a:lnTo>
                    <a:pt x="307" y="24"/>
                  </a:lnTo>
                  <a:lnTo>
                    <a:pt x="307" y="26"/>
                  </a:lnTo>
                  <a:lnTo>
                    <a:pt x="307" y="26"/>
                  </a:lnTo>
                  <a:lnTo>
                    <a:pt x="307" y="28"/>
                  </a:lnTo>
                  <a:lnTo>
                    <a:pt x="307" y="28"/>
                  </a:lnTo>
                  <a:lnTo>
                    <a:pt x="307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2" y="26"/>
                  </a:lnTo>
                  <a:lnTo>
                    <a:pt x="300" y="26"/>
                  </a:lnTo>
                  <a:lnTo>
                    <a:pt x="300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5" y="26"/>
                  </a:lnTo>
                  <a:lnTo>
                    <a:pt x="295" y="26"/>
                  </a:lnTo>
                  <a:lnTo>
                    <a:pt x="295" y="28"/>
                  </a:lnTo>
                  <a:lnTo>
                    <a:pt x="298" y="28"/>
                  </a:lnTo>
                  <a:lnTo>
                    <a:pt x="298" y="28"/>
                  </a:lnTo>
                  <a:lnTo>
                    <a:pt x="298" y="28"/>
                  </a:lnTo>
                  <a:lnTo>
                    <a:pt x="298" y="31"/>
                  </a:lnTo>
                  <a:lnTo>
                    <a:pt x="300" y="31"/>
                  </a:lnTo>
                  <a:lnTo>
                    <a:pt x="300" y="33"/>
                  </a:lnTo>
                  <a:lnTo>
                    <a:pt x="300" y="36"/>
                  </a:lnTo>
                  <a:lnTo>
                    <a:pt x="300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302" y="40"/>
                  </a:lnTo>
                  <a:lnTo>
                    <a:pt x="305" y="40"/>
                  </a:lnTo>
                  <a:lnTo>
                    <a:pt x="305" y="43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5" y="45"/>
                  </a:lnTo>
                  <a:lnTo>
                    <a:pt x="307" y="47"/>
                  </a:lnTo>
                  <a:lnTo>
                    <a:pt x="307" y="47"/>
                  </a:lnTo>
                  <a:lnTo>
                    <a:pt x="307" y="50"/>
                  </a:lnTo>
                  <a:lnTo>
                    <a:pt x="305" y="52"/>
                  </a:lnTo>
                  <a:lnTo>
                    <a:pt x="305" y="54"/>
                  </a:lnTo>
                  <a:lnTo>
                    <a:pt x="305" y="54"/>
                  </a:lnTo>
                  <a:lnTo>
                    <a:pt x="305" y="54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2" y="57"/>
                  </a:lnTo>
                  <a:lnTo>
                    <a:pt x="302" y="59"/>
                  </a:lnTo>
                  <a:lnTo>
                    <a:pt x="302" y="59"/>
                  </a:lnTo>
                  <a:lnTo>
                    <a:pt x="302" y="62"/>
                  </a:lnTo>
                  <a:lnTo>
                    <a:pt x="300" y="62"/>
                  </a:lnTo>
                  <a:lnTo>
                    <a:pt x="300" y="66"/>
                  </a:lnTo>
                  <a:lnTo>
                    <a:pt x="300" y="69"/>
                  </a:lnTo>
                  <a:lnTo>
                    <a:pt x="300" y="69"/>
                  </a:lnTo>
                  <a:lnTo>
                    <a:pt x="300" y="71"/>
                  </a:lnTo>
                  <a:lnTo>
                    <a:pt x="300" y="71"/>
                  </a:lnTo>
                  <a:lnTo>
                    <a:pt x="300" y="73"/>
                  </a:lnTo>
                  <a:lnTo>
                    <a:pt x="298" y="76"/>
                  </a:lnTo>
                  <a:lnTo>
                    <a:pt x="298" y="76"/>
                  </a:lnTo>
                  <a:lnTo>
                    <a:pt x="298" y="78"/>
                  </a:lnTo>
                  <a:lnTo>
                    <a:pt x="298" y="78"/>
                  </a:lnTo>
                  <a:lnTo>
                    <a:pt x="295" y="80"/>
                  </a:lnTo>
                  <a:lnTo>
                    <a:pt x="293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88" y="83"/>
                  </a:lnTo>
                  <a:lnTo>
                    <a:pt x="288" y="83"/>
                  </a:lnTo>
                  <a:lnTo>
                    <a:pt x="288" y="83"/>
                  </a:lnTo>
                  <a:lnTo>
                    <a:pt x="288" y="83"/>
                  </a:lnTo>
                  <a:lnTo>
                    <a:pt x="283" y="80"/>
                  </a:lnTo>
                  <a:lnTo>
                    <a:pt x="283" y="80"/>
                  </a:lnTo>
                  <a:lnTo>
                    <a:pt x="283" y="80"/>
                  </a:lnTo>
                  <a:lnTo>
                    <a:pt x="283" y="78"/>
                  </a:lnTo>
                  <a:lnTo>
                    <a:pt x="283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80"/>
                  </a:lnTo>
                  <a:lnTo>
                    <a:pt x="281" y="80"/>
                  </a:lnTo>
                  <a:lnTo>
                    <a:pt x="281" y="80"/>
                  </a:lnTo>
                  <a:lnTo>
                    <a:pt x="281" y="80"/>
                  </a:lnTo>
                  <a:lnTo>
                    <a:pt x="283" y="83"/>
                  </a:lnTo>
                  <a:lnTo>
                    <a:pt x="283" y="85"/>
                  </a:lnTo>
                  <a:lnTo>
                    <a:pt x="283" y="85"/>
                  </a:lnTo>
                  <a:lnTo>
                    <a:pt x="283" y="88"/>
                  </a:lnTo>
                  <a:lnTo>
                    <a:pt x="283" y="88"/>
                  </a:lnTo>
                  <a:lnTo>
                    <a:pt x="283" y="85"/>
                  </a:lnTo>
                  <a:lnTo>
                    <a:pt x="281" y="85"/>
                  </a:lnTo>
                  <a:lnTo>
                    <a:pt x="281" y="85"/>
                  </a:lnTo>
                  <a:lnTo>
                    <a:pt x="281" y="85"/>
                  </a:lnTo>
                  <a:lnTo>
                    <a:pt x="281" y="88"/>
                  </a:lnTo>
                  <a:lnTo>
                    <a:pt x="281" y="85"/>
                  </a:lnTo>
                  <a:lnTo>
                    <a:pt x="281" y="85"/>
                  </a:lnTo>
                  <a:lnTo>
                    <a:pt x="279" y="88"/>
                  </a:lnTo>
                  <a:lnTo>
                    <a:pt x="279" y="88"/>
                  </a:lnTo>
                  <a:lnTo>
                    <a:pt x="279" y="88"/>
                  </a:lnTo>
                  <a:lnTo>
                    <a:pt x="276" y="88"/>
                  </a:lnTo>
                  <a:lnTo>
                    <a:pt x="276" y="90"/>
                  </a:lnTo>
                  <a:lnTo>
                    <a:pt x="276" y="90"/>
                  </a:lnTo>
                  <a:lnTo>
                    <a:pt x="274" y="88"/>
                  </a:lnTo>
                  <a:lnTo>
                    <a:pt x="274" y="88"/>
                  </a:lnTo>
                  <a:lnTo>
                    <a:pt x="274" y="88"/>
                  </a:lnTo>
                  <a:lnTo>
                    <a:pt x="274" y="90"/>
                  </a:lnTo>
                  <a:lnTo>
                    <a:pt x="274" y="90"/>
                  </a:lnTo>
                  <a:lnTo>
                    <a:pt x="274" y="92"/>
                  </a:lnTo>
                  <a:lnTo>
                    <a:pt x="274" y="92"/>
                  </a:lnTo>
                  <a:lnTo>
                    <a:pt x="274" y="95"/>
                  </a:lnTo>
                  <a:lnTo>
                    <a:pt x="274" y="97"/>
                  </a:lnTo>
                  <a:lnTo>
                    <a:pt x="274" y="97"/>
                  </a:lnTo>
                  <a:lnTo>
                    <a:pt x="274" y="99"/>
                  </a:lnTo>
                  <a:lnTo>
                    <a:pt x="274" y="102"/>
                  </a:lnTo>
                  <a:lnTo>
                    <a:pt x="272" y="102"/>
                  </a:lnTo>
                  <a:lnTo>
                    <a:pt x="269" y="102"/>
                  </a:lnTo>
                  <a:lnTo>
                    <a:pt x="269" y="102"/>
                  </a:lnTo>
                  <a:lnTo>
                    <a:pt x="267" y="102"/>
                  </a:lnTo>
                  <a:lnTo>
                    <a:pt x="267" y="99"/>
                  </a:lnTo>
                  <a:lnTo>
                    <a:pt x="265" y="99"/>
                  </a:lnTo>
                  <a:lnTo>
                    <a:pt x="267" y="99"/>
                  </a:lnTo>
                  <a:lnTo>
                    <a:pt x="267" y="97"/>
                  </a:lnTo>
                  <a:lnTo>
                    <a:pt x="265" y="97"/>
                  </a:lnTo>
                  <a:lnTo>
                    <a:pt x="265" y="97"/>
                  </a:lnTo>
                  <a:lnTo>
                    <a:pt x="265" y="97"/>
                  </a:lnTo>
                  <a:lnTo>
                    <a:pt x="265" y="97"/>
                  </a:lnTo>
                  <a:lnTo>
                    <a:pt x="265" y="95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60" y="90"/>
                  </a:lnTo>
                  <a:lnTo>
                    <a:pt x="260" y="90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57" y="88"/>
                  </a:lnTo>
                  <a:lnTo>
                    <a:pt x="257" y="88"/>
                  </a:lnTo>
                  <a:lnTo>
                    <a:pt x="257" y="88"/>
                  </a:lnTo>
                  <a:lnTo>
                    <a:pt x="257" y="88"/>
                  </a:lnTo>
                  <a:lnTo>
                    <a:pt x="257" y="88"/>
                  </a:lnTo>
                  <a:lnTo>
                    <a:pt x="257" y="90"/>
                  </a:lnTo>
                  <a:lnTo>
                    <a:pt x="257" y="90"/>
                  </a:lnTo>
                  <a:lnTo>
                    <a:pt x="257" y="90"/>
                  </a:lnTo>
                  <a:lnTo>
                    <a:pt x="255" y="90"/>
                  </a:lnTo>
                  <a:lnTo>
                    <a:pt x="255" y="90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8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5" y="85"/>
                  </a:lnTo>
                  <a:lnTo>
                    <a:pt x="253" y="88"/>
                  </a:lnTo>
                  <a:lnTo>
                    <a:pt x="253" y="90"/>
                  </a:lnTo>
                  <a:lnTo>
                    <a:pt x="253" y="90"/>
                  </a:lnTo>
                  <a:lnTo>
                    <a:pt x="253" y="90"/>
                  </a:lnTo>
                  <a:lnTo>
                    <a:pt x="250" y="90"/>
                  </a:lnTo>
                  <a:lnTo>
                    <a:pt x="250" y="90"/>
                  </a:lnTo>
                  <a:lnTo>
                    <a:pt x="250" y="92"/>
                  </a:lnTo>
                  <a:lnTo>
                    <a:pt x="250" y="95"/>
                  </a:lnTo>
                  <a:lnTo>
                    <a:pt x="250" y="95"/>
                  </a:lnTo>
                  <a:lnTo>
                    <a:pt x="250" y="95"/>
                  </a:lnTo>
                  <a:lnTo>
                    <a:pt x="250" y="97"/>
                  </a:lnTo>
                  <a:lnTo>
                    <a:pt x="253" y="97"/>
                  </a:lnTo>
                  <a:lnTo>
                    <a:pt x="250" y="97"/>
                  </a:lnTo>
                  <a:lnTo>
                    <a:pt x="248" y="102"/>
                  </a:lnTo>
                  <a:lnTo>
                    <a:pt x="250" y="104"/>
                  </a:lnTo>
                  <a:lnTo>
                    <a:pt x="250" y="107"/>
                  </a:lnTo>
                  <a:lnTo>
                    <a:pt x="253" y="109"/>
                  </a:lnTo>
                  <a:lnTo>
                    <a:pt x="253" y="109"/>
                  </a:lnTo>
                  <a:lnTo>
                    <a:pt x="257" y="111"/>
                  </a:lnTo>
                  <a:lnTo>
                    <a:pt x="257" y="111"/>
                  </a:lnTo>
                  <a:lnTo>
                    <a:pt x="253" y="114"/>
                  </a:lnTo>
                  <a:lnTo>
                    <a:pt x="255" y="116"/>
                  </a:lnTo>
                  <a:lnTo>
                    <a:pt x="255" y="116"/>
                  </a:lnTo>
                  <a:lnTo>
                    <a:pt x="257" y="116"/>
                  </a:lnTo>
                  <a:lnTo>
                    <a:pt x="257" y="118"/>
                  </a:lnTo>
                  <a:lnTo>
                    <a:pt x="257" y="118"/>
                  </a:lnTo>
                  <a:lnTo>
                    <a:pt x="257" y="121"/>
                  </a:lnTo>
                  <a:lnTo>
                    <a:pt x="257" y="121"/>
                  </a:lnTo>
                  <a:lnTo>
                    <a:pt x="257" y="123"/>
                  </a:lnTo>
                  <a:lnTo>
                    <a:pt x="255" y="125"/>
                  </a:lnTo>
                  <a:lnTo>
                    <a:pt x="255" y="125"/>
                  </a:lnTo>
                  <a:lnTo>
                    <a:pt x="257" y="125"/>
                  </a:lnTo>
                  <a:lnTo>
                    <a:pt x="257" y="125"/>
                  </a:lnTo>
                  <a:lnTo>
                    <a:pt x="257" y="128"/>
                  </a:lnTo>
                  <a:lnTo>
                    <a:pt x="257" y="128"/>
                  </a:lnTo>
                  <a:lnTo>
                    <a:pt x="257" y="128"/>
                  </a:lnTo>
                  <a:lnTo>
                    <a:pt x="255" y="128"/>
                  </a:lnTo>
                  <a:lnTo>
                    <a:pt x="255" y="128"/>
                  </a:lnTo>
                  <a:lnTo>
                    <a:pt x="255" y="128"/>
                  </a:lnTo>
                  <a:lnTo>
                    <a:pt x="255" y="130"/>
                  </a:lnTo>
                  <a:lnTo>
                    <a:pt x="255" y="130"/>
                  </a:lnTo>
                  <a:lnTo>
                    <a:pt x="255" y="130"/>
                  </a:lnTo>
                  <a:lnTo>
                    <a:pt x="255" y="130"/>
                  </a:lnTo>
                  <a:lnTo>
                    <a:pt x="255" y="130"/>
                  </a:lnTo>
                  <a:lnTo>
                    <a:pt x="255" y="130"/>
                  </a:lnTo>
                  <a:lnTo>
                    <a:pt x="255" y="128"/>
                  </a:lnTo>
                  <a:lnTo>
                    <a:pt x="255" y="128"/>
                  </a:lnTo>
                  <a:lnTo>
                    <a:pt x="255" y="125"/>
                  </a:lnTo>
                  <a:lnTo>
                    <a:pt x="255" y="123"/>
                  </a:lnTo>
                  <a:lnTo>
                    <a:pt x="255" y="123"/>
                  </a:lnTo>
                  <a:lnTo>
                    <a:pt x="255" y="121"/>
                  </a:lnTo>
                  <a:lnTo>
                    <a:pt x="257" y="121"/>
                  </a:lnTo>
                  <a:lnTo>
                    <a:pt x="255" y="121"/>
                  </a:lnTo>
                  <a:lnTo>
                    <a:pt x="255" y="121"/>
                  </a:lnTo>
                  <a:lnTo>
                    <a:pt x="255" y="121"/>
                  </a:lnTo>
                  <a:lnTo>
                    <a:pt x="255" y="121"/>
                  </a:lnTo>
                  <a:lnTo>
                    <a:pt x="255" y="118"/>
                  </a:lnTo>
                  <a:lnTo>
                    <a:pt x="253" y="118"/>
                  </a:lnTo>
                  <a:lnTo>
                    <a:pt x="250" y="118"/>
                  </a:lnTo>
                  <a:lnTo>
                    <a:pt x="250" y="118"/>
                  </a:lnTo>
                  <a:lnTo>
                    <a:pt x="253" y="118"/>
                  </a:lnTo>
                  <a:lnTo>
                    <a:pt x="253" y="121"/>
                  </a:lnTo>
                  <a:lnTo>
                    <a:pt x="253" y="121"/>
                  </a:lnTo>
                  <a:lnTo>
                    <a:pt x="253" y="123"/>
                  </a:lnTo>
                  <a:lnTo>
                    <a:pt x="253" y="123"/>
                  </a:lnTo>
                  <a:lnTo>
                    <a:pt x="253" y="125"/>
                  </a:lnTo>
                  <a:lnTo>
                    <a:pt x="253" y="125"/>
                  </a:lnTo>
                  <a:lnTo>
                    <a:pt x="253" y="125"/>
                  </a:lnTo>
                  <a:lnTo>
                    <a:pt x="253" y="125"/>
                  </a:lnTo>
                  <a:lnTo>
                    <a:pt x="250" y="125"/>
                  </a:lnTo>
                  <a:lnTo>
                    <a:pt x="250" y="125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3" y="125"/>
                  </a:lnTo>
                  <a:lnTo>
                    <a:pt x="243" y="125"/>
                  </a:lnTo>
                  <a:lnTo>
                    <a:pt x="243" y="125"/>
                  </a:lnTo>
                  <a:lnTo>
                    <a:pt x="243" y="128"/>
                  </a:lnTo>
                  <a:lnTo>
                    <a:pt x="243" y="128"/>
                  </a:lnTo>
                  <a:lnTo>
                    <a:pt x="243" y="130"/>
                  </a:lnTo>
                  <a:lnTo>
                    <a:pt x="241" y="130"/>
                  </a:lnTo>
                  <a:lnTo>
                    <a:pt x="241" y="130"/>
                  </a:lnTo>
                  <a:lnTo>
                    <a:pt x="241" y="133"/>
                  </a:lnTo>
                  <a:lnTo>
                    <a:pt x="239" y="135"/>
                  </a:lnTo>
                  <a:lnTo>
                    <a:pt x="239" y="137"/>
                  </a:lnTo>
                  <a:lnTo>
                    <a:pt x="239" y="137"/>
                  </a:lnTo>
                  <a:lnTo>
                    <a:pt x="241" y="137"/>
                  </a:lnTo>
                  <a:lnTo>
                    <a:pt x="241" y="137"/>
                  </a:lnTo>
                  <a:lnTo>
                    <a:pt x="241" y="137"/>
                  </a:lnTo>
                  <a:lnTo>
                    <a:pt x="241" y="140"/>
                  </a:lnTo>
                  <a:lnTo>
                    <a:pt x="241" y="140"/>
                  </a:lnTo>
                  <a:lnTo>
                    <a:pt x="241" y="140"/>
                  </a:lnTo>
                  <a:lnTo>
                    <a:pt x="241" y="142"/>
                  </a:lnTo>
                  <a:lnTo>
                    <a:pt x="241" y="142"/>
                  </a:lnTo>
                  <a:lnTo>
                    <a:pt x="241" y="142"/>
                  </a:lnTo>
                  <a:lnTo>
                    <a:pt x="241" y="142"/>
                  </a:lnTo>
                  <a:lnTo>
                    <a:pt x="241" y="142"/>
                  </a:lnTo>
                  <a:lnTo>
                    <a:pt x="241" y="144"/>
                  </a:lnTo>
                  <a:lnTo>
                    <a:pt x="241" y="144"/>
                  </a:lnTo>
                  <a:lnTo>
                    <a:pt x="243" y="147"/>
                  </a:lnTo>
                  <a:lnTo>
                    <a:pt x="243" y="144"/>
                  </a:lnTo>
                  <a:lnTo>
                    <a:pt x="243" y="144"/>
                  </a:lnTo>
                  <a:lnTo>
                    <a:pt x="246" y="142"/>
                  </a:lnTo>
                  <a:lnTo>
                    <a:pt x="246" y="142"/>
                  </a:lnTo>
                  <a:lnTo>
                    <a:pt x="246" y="144"/>
                  </a:lnTo>
                  <a:lnTo>
                    <a:pt x="246" y="144"/>
                  </a:lnTo>
                  <a:lnTo>
                    <a:pt x="248" y="144"/>
                  </a:lnTo>
                  <a:lnTo>
                    <a:pt x="248" y="144"/>
                  </a:lnTo>
                  <a:lnTo>
                    <a:pt x="248" y="144"/>
                  </a:lnTo>
                  <a:lnTo>
                    <a:pt x="248" y="144"/>
                  </a:lnTo>
                  <a:lnTo>
                    <a:pt x="250" y="144"/>
                  </a:lnTo>
                  <a:lnTo>
                    <a:pt x="253" y="144"/>
                  </a:lnTo>
                  <a:lnTo>
                    <a:pt x="253" y="144"/>
                  </a:lnTo>
                  <a:lnTo>
                    <a:pt x="253" y="147"/>
                  </a:lnTo>
                  <a:lnTo>
                    <a:pt x="255" y="147"/>
                  </a:lnTo>
                  <a:lnTo>
                    <a:pt x="255" y="147"/>
                  </a:lnTo>
                  <a:lnTo>
                    <a:pt x="255" y="147"/>
                  </a:lnTo>
                  <a:lnTo>
                    <a:pt x="257" y="149"/>
                  </a:lnTo>
                  <a:lnTo>
                    <a:pt x="257" y="151"/>
                  </a:lnTo>
                  <a:lnTo>
                    <a:pt x="257" y="154"/>
                  </a:lnTo>
                  <a:lnTo>
                    <a:pt x="255" y="154"/>
                  </a:lnTo>
                  <a:lnTo>
                    <a:pt x="255" y="154"/>
                  </a:lnTo>
                  <a:lnTo>
                    <a:pt x="255" y="149"/>
                  </a:lnTo>
                  <a:lnTo>
                    <a:pt x="255" y="149"/>
                  </a:lnTo>
                  <a:lnTo>
                    <a:pt x="253" y="147"/>
                  </a:lnTo>
                  <a:lnTo>
                    <a:pt x="253" y="147"/>
                  </a:lnTo>
                  <a:lnTo>
                    <a:pt x="250" y="149"/>
                  </a:lnTo>
                  <a:lnTo>
                    <a:pt x="253" y="149"/>
                  </a:lnTo>
                  <a:lnTo>
                    <a:pt x="253" y="149"/>
                  </a:lnTo>
                  <a:lnTo>
                    <a:pt x="253" y="151"/>
                  </a:lnTo>
                  <a:lnTo>
                    <a:pt x="250" y="151"/>
                  </a:lnTo>
                  <a:lnTo>
                    <a:pt x="250" y="151"/>
                  </a:lnTo>
                  <a:lnTo>
                    <a:pt x="250" y="149"/>
                  </a:lnTo>
                  <a:lnTo>
                    <a:pt x="250" y="149"/>
                  </a:lnTo>
                  <a:lnTo>
                    <a:pt x="250" y="149"/>
                  </a:lnTo>
                  <a:lnTo>
                    <a:pt x="248" y="149"/>
                  </a:lnTo>
                  <a:lnTo>
                    <a:pt x="248" y="149"/>
                  </a:lnTo>
                  <a:lnTo>
                    <a:pt x="248" y="147"/>
                  </a:lnTo>
                  <a:lnTo>
                    <a:pt x="246" y="144"/>
                  </a:lnTo>
                  <a:lnTo>
                    <a:pt x="246" y="144"/>
                  </a:lnTo>
                  <a:lnTo>
                    <a:pt x="243" y="147"/>
                  </a:lnTo>
                  <a:lnTo>
                    <a:pt x="243" y="147"/>
                  </a:lnTo>
                  <a:lnTo>
                    <a:pt x="243" y="147"/>
                  </a:lnTo>
                  <a:lnTo>
                    <a:pt x="243" y="147"/>
                  </a:lnTo>
                  <a:lnTo>
                    <a:pt x="241" y="149"/>
                  </a:lnTo>
                  <a:lnTo>
                    <a:pt x="241" y="149"/>
                  </a:lnTo>
                  <a:lnTo>
                    <a:pt x="241" y="149"/>
                  </a:lnTo>
                  <a:lnTo>
                    <a:pt x="239" y="151"/>
                  </a:lnTo>
                  <a:lnTo>
                    <a:pt x="239" y="151"/>
                  </a:lnTo>
                  <a:lnTo>
                    <a:pt x="239" y="151"/>
                  </a:lnTo>
                  <a:lnTo>
                    <a:pt x="239" y="151"/>
                  </a:lnTo>
                  <a:lnTo>
                    <a:pt x="239" y="154"/>
                  </a:lnTo>
                  <a:lnTo>
                    <a:pt x="236" y="154"/>
                  </a:lnTo>
                  <a:lnTo>
                    <a:pt x="236" y="156"/>
                  </a:lnTo>
                  <a:lnTo>
                    <a:pt x="236" y="156"/>
                  </a:lnTo>
                  <a:lnTo>
                    <a:pt x="231" y="163"/>
                  </a:lnTo>
                  <a:lnTo>
                    <a:pt x="231" y="166"/>
                  </a:lnTo>
                  <a:lnTo>
                    <a:pt x="231" y="166"/>
                  </a:lnTo>
                  <a:lnTo>
                    <a:pt x="231" y="168"/>
                  </a:lnTo>
                  <a:lnTo>
                    <a:pt x="231" y="166"/>
                  </a:lnTo>
                  <a:lnTo>
                    <a:pt x="229" y="168"/>
                  </a:lnTo>
                  <a:lnTo>
                    <a:pt x="229" y="168"/>
                  </a:lnTo>
                  <a:lnTo>
                    <a:pt x="229" y="170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4" y="166"/>
                  </a:lnTo>
                  <a:lnTo>
                    <a:pt x="224" y="163"/>
                  </a:lnTo>
                  <a:lnTo>
                    <a:pt x="227" y="163"/>
                  </a:lnTo>
                  <a:lnTo>
                    <a:pt x="229" y="159"/>
                  </a:lnTo>
                  <a:lnTo>
                    <a:pt x="229" y="159"/>
                  </a:lnTo>
                  <a:lnTo>
                    <a:pt x="229" y="159"/>
                  </a:lnTo>
                  <a:lnTo>
                    <a:pt x="229" y="156"/>
                  </a:lnTo>
                  <a:lnTo>
                    <a:pt x="229" y="156"/>
                  </a:lnTo>
                  <a:lnTo>
                    <a:pt x="229" y="156"/>
                  </a:lnTo>
                  <a:lnTo>
                    <a:pt x="229" y="156"/>
                  </a:lnTo>
                  <a:lnTo>
                    <a:pt x="229" y="156"/>
                  </a:lnTo>
                  <a:lnTo>
                    <a:pt x="229" y="151"/>
                  </a:lnTo>
                  <a:lnTo>
                    <a:pt x="229" y="151"/>
                  </a:lnTo>
                  <a:lnTo>
                    <a:pt x="227" y="151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0" y="156"/>
                  </a:lnTo>
                  <a:lnTo>
                    <a:pt x="217" y="159"/>
                  </a:lnTo>
                  <a:lnTo>
                    <a:pt x="217" y="159"/>
                  </a:lnTo>
                  <a:lnTo>
                    <a:pt x="217" y="161"/>
                  </a:lnTo>
                  <a:lnTo>
                    <a:pt x="220" y="161"/>
                  </a:lnTo>
                  <a:lnTo>
                    <a:pt x="220" y="161"/>
                  </a:lnTo>
                  <a:lnTo>
                    <a:pt x="220" y="161"/>
                  </a:lnTo>
                  <a:lnTo>
                    <a:pt x="220" y="159"/>
                  </a:lnTo>
                  <a:lnTo>
                    <a:pt x="222" y="159"/>
                  </a:lnTo>
                  <a:lnTo>
                    <a:pt x="222" y="159"/>
                  </a:lnTo>
                  <a:lnTo>
                    <a:pt x="222" y="161"/>
                  </a:lnTo>
                  <a:lnTo>
                    <a:pt x="222" y="161"/>
                  </a:lnTo>
                  <a:lnTo>
                    <a:pt x="222" y="163"/>
                  </a:lnTo>
                  <a:lnTo>
                    <a:pt x="220" y="163"/>
                  </a:lnTo>
                  <a:lnTo>
                    <a:pt x="220" y="163"/>
                  </a:lnTo>
                  <a:lnTo>
                    <a:pt x="217" y="163"/>
                  </a:lnTo>
                  <a:lnTo>
                    <a:pt x="215" y="166"/>
                  </a:lnTo>
                  <a:lnTo>
                    <a:pt x="215" y="168"/>
                  </a:lnTo>
                  <a:lnTo>
                    <a:pt x="212" y="170"/>
                  </a:lnTo>
                  <a:lnTo>
                    <a:pt x="210" y="173"/>
                  </a:lnTo>
                  <a:lnTo>
                    <a:pt x="208" y="173"/>
                  </a:lnTo>
                  <a:lnTo>
                    <a:pt x="208" y="175"/>
                  </a:lnTo>
                  <a:lnTo>
                    <a:pt x="205" y="178"/>
                  </a:lnTo>
                  <a:lnTo>
                    <a:pt x="205" y="178"/>
                  </a:lnTo>
                  <a:lnTo>
                    <a:pt x="205" y="180"/>
                  </a:lnTo>
                  <a:lnTo>
                    <a:pt x="205" y="180"/>
                  </a:lnTo>
                  <a:lnTo>
                    <a:pt x="205" y="180"/>
                  </a:lnTo>
                  <a:lnTo>
                    <a:pt x="208" y="182"/>
                  </a:lnTo>
                  <a:lnTo>
                    <a:pt x="208" y="182"/>
                  </a:lnTo>
                  <a:lnTo>
                    <a:pt x="208" y="182"/>
                  </a:lnTo>
                  <a:lnTo>
                    <a:pt x="208" y="182"/>
                  </a:lnTo>
                  <a:lnTo>
                    <a:pt x="208" y="182"/>
                  </a:lnTo>
                  <a:lnTo>
                    <a:pt x="208" y="185"/>
                  </a:lnTo>
                  <a:lnTo>
                    <a:pt x="208" y="185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10" y="185"/>
                  </a:lnTo>
                  <a:lnTo>
                    <a:pt x="212" y="187"/>
                  </a:lnTo>
                  <a:lnTo>
                    <a:pt x="212" y="189"/>
                  </a:lnTo>
                  <a:lnTo>
                    <a:pt x="212" y="189"/>
                  </a:lnTo>
                  <a:lnTo>
                    <a:pt x="212" y="189"/>
                  </a:lnTo>
                  <a:lnTo>
                    <a:pt x="212" y="189"/>
                  </a:lnTo>
                  <a:lnTo>
                    <a:pt x="215" y="189"/>
                  </a:lnTo>
                  <a:lnTo>
                    <a:pt x="215" y="189"/>
                  </a:lnTo>
                  <a:lnTo>
                    <a:pt x="215" y="192"/>
                  </a:lnTo>
                  <a:lnTo>
                    <a:pt x="215" y="192"/>
                  </a:lnTo>
                  <a:lnTo>
                    <a:pt x="212" y="192"/>
                  </a:lnTo>
                  <a:lnTo>
                    <a:pt x="212" y="194"/>
                  </a:lnTo>
                  <a:lnTo>
                    <a:pt x="210" y="192"/>
                  </a:lnTo>
                  <a:lnTo>
                    <a:pt x="208" y="192"/>
                  </a:lnTo>
                  <a:lnTo>
                    <a:pt x="208" y="194"/>
                  </a:lnTo>
                  <a:lnTo>
                    <a:pt x="205" y="194"/>
                  </a:lnTo>
                  <a:lnTo>
                    <a:pt x="203" y="194"/>
                  </a:lnTo>
                  <a:lnTo>
                    <a:pt x="203" y="194"/>
                  </a:lnTo>
                  <a:lnTo>
                    <a:pt x="201" y="196"/>
                  </a:lnTo>
                  <a:lnTo>
                    <a:pt x="201" y="196"/>
                  </a:lnTo>
                  <a:lnTo>
                    <a:pt x="201" y="199"/>
                  </a:lnTo>
                  <a:lnTo>
                    <a:pt x="201" y="199"/>
                  </a:lnTo>
                  <a:lnTo>
                    <a:pt x="201" y="196"/>
                  </a:lnTo>
                  <a:lnTo>
                    <a:pt x="201" y="194"/>
                  </a:lnTo>
                  <a:lnTo>
                    <a:pt x="203" y="189"/>
                  </a:lnTo>
                  <a:lnTo>
                    <a:pt x="203" y="189"/>
                  </a:lnTo>
                  <a:lnTo>
                    <a:pt x="203" y="189"/>
                  </a:lnTo>
                  <a:lnTo>
                    <a:pt x="205" y="189"/>
                  </a:lnTo>
                  <a:lnTo>
                    <a:pt x="205" y="187"/>
                  </a:lnTo>
                  <a:lnTo>
                    <a:pt x="205" y="187"/>
                  </a:lnTo>
                  <a:lnTo>
                    <a:pt x="205" y="185"/>
                  </a:lnTo>
                  <a:lnTo>
                    <a:pt x="205" y="185"/>
                  </a:lnTo>
                  <a:lnTo>
                    <a:pt x="203" y="185"/>
                  </a:lnTo>
                  <a:lnTo>
                    <a:pt x="203" y="185"/>
                  </a:lnTo>
                  <a:lnTo>
                    <a:pt x="203" y="182"/>
                  </a:lnTo>
                  <a:lnTo>
                    <a:pt x="201" y="182"/>
                  </a:lnTo>
                  <a:lnTo>
                    <a:pt x="201" y="182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01" y="178"/>
                  </a:lnTo>
                  <a:lnTo>
                    <a:pt x="201" y="178"/>
                  </a:lnTo>
                  <a:lnTo>
                    <a:pt x="198" y="178"/>
                  </a:lnTo>
                  <a:lnTo>
                    <a:pt x="198" y="180"/>
                  </a:lnTo>
                  <a:lnTo>
                    <a:pt x="196" y="180"/>
                  </a:lnTo>
                  <a:lnTo>
                    <a:pt x="191" y="185"/>
                  </a:lnTo>
                  <a:lnTo>
                    <a:pt x="186" y="187"/>
                  </a:lnTo>
                  <a:lnTo>
                    <a:pt x="184" y="189"/>
                  </a:lnTo>
                  <a:lnTo>
                    <a:pt x="182" y="189"/>
                  </a:lnTo>
                  <a:lnTo>
                    <a:pt x="182" y="189"/>
                  </a:lnTo>
                  <a:lnTo>
                    <a:pt x="184" y="189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9" y="192"/>
                  </a:lnTo>
                  <a:lnTo>
                    <a:pt x="179" y="192"/>
                  </a:lnTo>
                  <a:lnTo>
                    <a:pt x="177" y="194"/>
                  </a:lnTo>
                  <a:lnTo>
                    <a:pt x="175" y="196"/>
                  </a:lnTo>
                  <a:lnTo>
                    <a:pt x="175" y="196"/>
                  </a:lnTo>
                  <a:lnTo>
                    <a:pt x="175" y="196"/>
                  </a:lnTo>
                  <a:lnTo>
                    <a:pt x="175" y="196"/>
                  </a:lnTo>
                  <a:lnTo>
                    <a:pt x="175" y="194"/>
                  </a:lnTo>
                  <a:lnTo>
                    <a:pt x="175" y="194"/>
                  </a:lnTo>
                  <a:lnTo>
                    <a:pt x="172" y="196"/>
                  </a:lnTo>
                  <a:lnTo>
                    <a:pt x="170" y="199"/>
                  </a:lnTo>
                  <a:lnTo>
                    <a:pt x="168" y="201"/>
                  </a:lnTo>
                  <a:lnTo>
                    <a:pt x="168" y="204"/>
                  </a:lnTo>
                  <a:lnTo>
                    <a:pt x="165" y="204"/>
                  </a:lnTo>
                  <a:lnTo>
                    <a:pt x="165" y="206"/>
                  </a:lnTo>
                  <a:lnTo>
                    <a:pt x="165" y="206"/>
                  </a:lnTo>
                  <a:lnTo>
                    <a:pt x="165" y="208"/>
                  </a:lnTo>
                  <a:lnTo>
                    <a:pt x="165" y="208"/>
                  </a:lnTo>
                  <a:lnTo>
                    <a:pt x="168" y="208"/>
                  </a:lnTo>
                  <a:lnTo>
                    <a:pt x="168" y="208"/>
                  </a:lnTo>
                  <a:lnTo>
                    <a:pt x="168" y="208"/>
                  </a:lnTo>
                  <a:lnTo>
                    <a:pt x="168" y="208"/>
                  </a:lnTo>
                  <a:lnTo>
                    <a:pt x="165" y="211"/>
                  </a:lnTo>
                  <a:lnTo>
                    <a:pt x="165" y="213"/>
                  </a:lnTo>
                  <a:lnTo>
                    <a:pt x="165" y="213"/>
                  </a:lnTo>
                  <a:lnTo>
                    <a:pt x="165" y="213"/>
                  </a:lnTo>
                  <a:lnTo>
                    <a:pt x="165" y="213"/>
                  </a:lnTo>
                  <a:lnTo>
                    <a:pt x="165" y="213"/>
                  </a:lnTo>
                  <a:lnTo>
                    <a:pt x="168" y="213"/>
                  </a:lnTo>
                  <a:lnTo>
                    <a:pt x="170" y="213"/>
                  </a:lnTo>
                  <a:lnTo>
                    <a:pt x="172" y="215"/>
                  </a:lnTo>
                  <a:lnTo>
                    <a:pt x="172" y="215"/>
                  </a:lnTo>
                  <a:lnTo>
                    <a:pt x="175" y="218"/>
                  </a:lnTo>
                  <a:lnTo>
                    <a:pt x="175" y="220"/>
                  </a:lnTo>
                  <a:lnTo>
                    <a:pt x="175" y="220"/>
                  </a:lnTo>
                  <a:lnTo>
                    <a:pt x="172" y="220"/>
                  </a:lnTo>
                  <a:lnTo>
                    <a:pt x="172" y="218"/>
                  </a:lnTo>
                  <a:lnTo>
                    <a:pt x="170" y="218"/>
                  </a:lnTo>
                  <a:lnTo>
                    <a:pt x="170" y="218"/>
                  </a:lnTo>
                  <a:lnTo>
                    <a:pt x="170" y="218"/>
                  </a:lnTo>
                  <a:lnTo>
                    <a:pt x="170" y="220"/>
                  </a:lnTo>
                  <a:lnTo>
                    <a:pt x="170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5" y="220"/>
                  </a:lnTo>
                  <a:lnTo>
                    <a:pt x="165" y="220"/>
                  </a:lnTo>
                  <a:lnTo>
                    <a:pt x="165" y="220"/>
                  </a:lnTo>
                  <a:lnTo>
                    <a:pt x="165" y="222"/>
                  </a:lnTo>
                  <a:lnTo>
                    <a:pt x="165" y="220"/>
                  </a:lnTo>
                  <a:lnTo>
                    <a:pt x="165" y="220"/>
                  </a:lnTo>
                  <a:lnTo>
                    <a:pt x="163" y="215"/>
                  </a:lnTo>
                  <a:lnTo>
                    <a:pt x="163" y="215"/>
                  </a:lnTo>
                  <a:lnTo>
                    <a:pt x="160" y="213"/>
                  </a:lnTo>
                  <a:lnTo>
                    <a:pt x="160" y="213"/>
                  </a:lnTo>
                  <a:lnTo>
                    <a:pt x="160" y="213"/>
                  </a:lnTo>
                  <a:lnTo>
                    <a:pt x="160" y="211"/>
                  </a:lnTo>
                  <a:lnTo>
                    <a:pt x="160" y="211"/>
                  </a:lnTo>
                  <a:lnTo>
                    <a:pt x="163" y="211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8"/>
                  </a:lnTo>
                  <a:lnTo>
                    <a:pt x="160" y="206"/>
                  </a:lnTo>
                  <a:lnTo>
                    <a:pt x="160" y="206"/>
                  </a:lnTo>
                  <a:lnTo>
                    <a:pt x="158" y="206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53" y="208"/>
                  </a:lnTo>
                  <a:lnTo>
                    <a:pt x="153" y="208"/>
                  </a:lnTo>
                  <a:lnTo>
                    <a:pt x="151" y="208"/>
                  </a:lnTo>
                  <a:lnTo>
                    <a:pt x="151" y="211"/>
                  </a:lnTo>
                  <a:lnTo>
                    <a:pt x="149" y="211"/>
                  </a:lnTo>
                  <a:lnTo>
                    <a:pt x="149" y="213"/>
                  </a:lnTo>
                  <a:lnTo>
                    <a:pt x="151" y="213"/>
                  </a:lnTo>
                  <a:lnTo>
                    <a:pt x="151" y="211"/>
                  </a:lnTo>
                  <a:lnTo>
                    <a:pt x="153" y="211"/>
                  </a:lnTo>
                  <a:lnTo>
                    <a:pt x="153" y="211"/>
                  </a:lnTo>
                  <a:lnTo>
                    <a:pt x="151" y="213"/>
                  </a:lnTo>
                  <a:lnTo>
                    <a:pt x="151" y="213"/>
                  </a:lnTo>
                  <a:lnTo>
                    <a:pt x="151" y="213"/>
                  </a:lnTo>
                  <a:lnTo>
                    <a:pt x="151" y="215"/>
                  </a:lnTo>
                  <a:lnTo>
                    <a:pt x="151" y="215"/>
                  </a:lnTo>
                  <a:lnTo>
                    <a:pt x="151" y="215"/>
                  </a:lnTo>
                  <a:lnTo>
                    <a:pt x="151" y="215"/>
                  </a:lnTo>
                  <a:lnTo>
                    <a:pt x="149" y="215"/>
                  </a:lnTo>
                  <a:lnTo>
                    <a:pt x="149" y="215"/>
                  </a:lnTo>
                  <a:lnTo>
                    <a:pt x="149" y="215"/>
                  </a:lnTo>
                  <a:lnTo>
                    <a:pt x="149" y="215"/>
                  </a:lnTo>
                  <a:lnTo>
                    <a:pt x="146" y="215"/>
                  </a:lnTo>
                  <a:lnTo>
                    <a:pt x="146" y="213"/>
                  </a:lnTo>
                  <a:lnTo>
                    <a:pt x="146" y="213"/>
                  </a:lnTo>
                  <a:lnTo>
                    <a:pt x="146" y="213"/>
                  </a:lnTo>
                  <a:lnTo>
                    <a:pt x="146" y="211"/>
                  </a:lnTo>
                  <a:lnTo>
                    <a:pt x="146" y="211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2" y="211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37" y="211"/>
                  </a:lnTo>
                  <a:lnTo>
                    <a:pt x="134" y="211"/>
                  </a:lnTo>
                  <a:lnTo>
                    <a:pt x="134" y="211"/>
                  </a:lnTo>
                  <a:lnTo>
                    <a:pt x="134" y="211"/>
                  </a:lnTo>
                  <a:lnTo>
                    <a:pt x="132" y="211"/>
                  </a:lnTo>
                  <a:lnTo>
                    <a:pt x="132" y="211"/>
                  </a:lnTo>
                  <a:lnTo>
                    <a:pt x="130" y="213"/>
                  </a:lnTo>
                  <a:lnTo>
                    <a:pt x="130" y="213"/>
                  </a:lnTo>
                  <a:lnTo>
                    <a:pt x="127" y="215"/>
                  </a:lnTo>
                  <a:lnTo>
                    <a:pt x="130" y="215"/>
                  </a:lnTo>
                  <a:lnTo>
                    <a:pt x="130" y="215"/>
                  </a:lnTo>
                  <a:lnTo>
                    <a:pt x="130" y="215"/>
                  </a:lnTo>
                  <a:lnTo>
                    <a:pt x="130" y="218"/>
                  </a:lnTo>
                  <a:lnTo>
                    <a:pt x="130" y="218"/>
                  </a:lnTo>
                  <a:lnTo>
                    <a:pt x="130" y="218"/>
                  </a:lnTo>
                  <a:lnTo>
                    <a:pt x="130" y="218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27" y="220"/>
                  </a:lnTo>
                  <a:lnTo>
                    <a:pt x="127" y="222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5"/>
                  </a:lnTo>
                  <a:lnTo>
                    <a:pt x="127" y="222"/>
                  </a:lnTo>
                  <a:lnTo>
                    <a:pt x="127" y="222"/>
                  </a:lnTo>
                  <a:lnTo>
                    <a:pt x="127" y="222"/>
                  </a:lnTo>
                  <a:lnTo>
                    <a:pt x="127" y="222"/>
                  </a:lnTo>
                  <a:lnTo>
                    <a:pt x="125" y="220"/>
                  </a:lnTo>
                  <a:lnTo>
                    <a:pt x="125" y="220"/>
                  </a:lnTo>
                  <a:lnTo>
                    <a:pt x="125" y="220"/>
                  </a:lnTo>
                  <a:lnTo>
                    <a:pt x="125" y="220"/>
                  </a:lnTo>
                  <a:lnTo>
                    <a:pt x="125" y="220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5" y="225"/>
                  </a:lnTo>
                  <a:lnTo>
                    <a:pt x="118" y="225"/>
                  </a:lnTo>
                  <a:lnTo>
                    <a:pt x="118" y="225"/>
                  </a:lnTo>
                  <a:lnTo>
                    <a:pt x="118" y="225"/>
                  </a:lnTo>
                  <a:lnTo>
                    <a:pt x="115" y="227"/>
                  </a:lnTo>
                  <a:lnTo>
                    <a:pt x="113" y="227"/>
                  </a:lnTo>
                  <a:lnTo>
                    <a:pt x="113" y="227"/>
                  </a:lnTo>
                  <a:lnTo>
                    <a:pt x="113" y="227"/>
                  </a:lnTo>
                  <a:lnTo>
                    <a:pt x="113" y="230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30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5"/>
                  </a:lnTo>
                  <a:lnTo>
                    <a:pt x="111" y="222"/>
                  </a:lnTo>
                  <a:lnTo>
                    <a:pt x="111" y="220"/>
                  </a:lnTo>
                  <a:lnTo>
                    <a:pt x="111" y="220"/>
                  </a:lnTo>
                  <a:lnTo>
                    <a:pt x="108" y="218"/>
                  </a:lnTo>
                  <a:lnTo>
                    <a:pt x="108" y="220"/>
                  </a:lnTo>
                  <a:lnTo>
                    <a:pt x="104" y="222"/>
                  </a:lnTo>
                  <a:lnTo>
                    <a:pt x="104" y="222"/>
                  </a:lnTo>
                  <a:lnTo>
                    <a:pt x="101" y="222"/>
                  </a:lnTo>
                  <a:lnTo>
                    <a:pt x="101" y="225"/>
                  </a:lnTo>
                  <a:lnTo>
                    <a:pt x="99" y="227"/>
                  </a:lnTo>
                  <a:lnTo>
                    <a:pt x="97" y="230"/>
                  </a:lnTo>
                  <a:lnTo>
                    <a:pt x="97" y="230"/>
                  </a:lnTo>
                  <a:lnTo>
                    <a:pt x="92" y="232"/>
                  </a:lnTo>
                  <a:lnTo>
                    <a:pt x="94" y="232"/>
                  </a:lnTo>
                  <a:lnTo>
                    <a:pt x="92" y="232"/>
                  </a:lnTo>
                  <a:lnTo>
                    <a:pt x="92" y="232"/>
                  </a:lnTo>
                  <a:lnTo>
                    <a:pt x="89" y="232"/>
                  </a:lnTo>
                  <a:lnTo>
                    <a:pt x="89" y="234"/>
                  </a:lnTo>
                  <a:lnTo>
                    <a:pt x="89" y="234"/>
                  </a:lnTo>
                  <a:lnTo>
                    <a:pt x="89" y="234"/>
                  </a:lnTo>
                  <a:lnTo>
                    <a:pt x="87" y="234"/>
                  </a:lnTo>
                  <a:lnTo>
                    <a:pt x="87" y="234"/>
                  </a:lnTo>
                  <a:lnTo>
                    <a:pt x="87" y="234"/>
                  </a:lnTo>
                  <a:lnTo>
                    <a:pt x="85" y="234"/>
                  </a:lnTo>
                  <a:lnTo>
                    <a:pt x="85" y="234"/>
                  </a:lnTo>
                  <a:lnTo>
                    <a:pt x="82" y="234"/>
                  </a:lnTo>
                  <a:lnTo>
                    <a:pt x="82" y="234"/>
                  </a:lnTo>
                  <a:lnTo>
                    <a:pt x="71" y="232"/>
                  </a:lnTo>
                  <a:lnTo>
                    <a:pt x="68" y="232"/>
                  </a:lnTo>
                  <a:lnTo>
                    <a:pt x="66" y="232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37"/>
                  </a:lnTo>
                  <a:lnTo>
                    <a:pt x="66" y="239"/>
                  </a:lnTo>
                  <a:lnTo>
                    <a:pt x="63" y="239"/>
                  </a:lnTo>
                  <a:lnTo>
                    <a:pt x="63" y="239"/>
                  </a:lnTo>
                  <a:lnTo>
                    <a:pt x="63" y="241"/>
                  </a:lnTo>
                  <a:lnTo>
                    <a:pt x="63" y="241"/>
                  </a:lnTo>
                  <a:lnTo>
                    <a:pt x="63" y="241"/>
                  </a:lnTo>
                  <a:lnTo>
                    <a:pt x="63" y="244"/>
                  </a:lnTo>
                  <a:lnTo>
                    <a:pt x="63" y="246"/>
                  </a:lnTo>
                  <a:lnTo>
                    <a:pt x="66" y="249"/>
                  </a:lnTo>
                  <a:lnTo>
                    <a:pt x="66" y="251"/>
                  </a:lnTo>
                  <a:lnTo>
                    <a:pt x="66" y="251"/>
                  </a:lnTo>
                  <a:lnTo>
                    <a:pt x="66" y="253"/>
                  </a:lnTo>
                  <a:lnTo>
                    <a:pt x="66" y="253"/>
                  </a:lnTo>
                  <a:lnTo>
                    <a:pt x="66" y="253"/>
                  </a:lnTo>
                  <a:lnTo>
                    <a:pt x="63" y="253"/>
                  </a:lnTo>
                  <a:lnTo>
                    <a:pt x="63" y="253"/>
                  </a:lnTo>
                  <a:lnTo>
                    <a:pt x="63" y="256"/>
                  </a:lnTo>
                  <a:lnTo>
                    <a:pt x="63" y="256"/>
                  </a:lnTo>
                  <a:lnTo>
                    <a:pt x="66" y="258"/>
                  </a:lnTo>
                  <a:lnTo>
                    <a:pt x="66" y="260"/>
                  </a:lnTo>
                  <a:lnTo>
                    <a:pt x="66" y="263"/>
                  </a:lnTo>
                  <a:lnTo>
                    <a:pt x="63" y="263"/>
                  </a:lnTo>
                  <a:lnTo>
                    <a:pt x="61" y="265"/>
                  </a:lnTo>
                  <a:lnTo>
                    <a:pt x="59" y="267"/>
                  </a:lnTo>
                  <a:lnTo>
                    <a:pt x="59" y="270"/>
                  </a:lnTo>
                  <a:lnTo>
                    <a:pt x="59" y="272"/>
                  </a:lnTo>
                  <a:lnTo>
                    <a:pt x="56" y="272"/>
                  </a:lnTo>
                  <a:lnTo>
                    <a:pt x="56" y="272"/>
                  </a:lnTo>
                  <a:lnTo>
                    <a:pt x="56" y="275"/>
                  </a:lnTo>
                  <a:lnTo>
                    <a:pt x="56" y="275"/>
                  </a:lnTo>
                  <a:lnTo>
                    <a:pt x="54" y="277"/>
                  </a:lnTo>
                  <a:lnTo>
                    <a:pt x="54" y="277"/>
                  </a:lnTo>
                  <a:lnTo>
                    <a:pt x="52" y="282"/>
                  </a:lnTo>
                  <a:lnTo>
                    <a:pt x="52" y="284"/>
                  </a:lnTo>
                  <a:lnTo>
                    <a:pt x="49" y="284"/>
                  </a:lnTo>
                  <a:lnTo>
                    <a:pt x="49" y="286"/>
                  </a:lnTo>
                  <a:lnTo>
                    <a:pt x="49" y="286"/>
                  </a:lnTo>
                  <a:lnTo>
                    <a:pt x="49" y="289"/>
                  </a:lnTo>
                  <a:lnTo>
                    <a:pt x="49" y="289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2" y="298"/>
                  </a:lnTo>
                  <a:lnTo>
                    <a:pt x="42" y="296"/>
                  </a:lnTo>
                  <a:lnTo>
                    <a:pt x="42" y="296"/>
                  </a:lnTo>
                  <a:lnTo>
                    <a:pt x="42" y="298"/>
                  </a:lnTo>
                  <a:lnTo>
                    <a:pt x="40" y="303"/>
                  </a:lnTo>
                  <a:lnTo>
                    <a:pt x="37" y="305"/>
                  </a:lnTo>
                  <a:lnTo>
                    <a:pt x="37" y="308"/>
                  </a:lnTo>
                  <a:lnTo>
                    <a:pt x="37" y="310"/>
                  </a:lnTo>
                  <a:lnTo>
                    <a:pt x="37" y="312"/>
                  </a:lnTo>
                  <a:lnTo>
                    <a:pt x="42" y="317"/>
                  </a:lnTo>
                  <a:lnTo>
                    <a:pt x="42" y="320"/>
                  </a:lnTo>
                  <a:lnTo>
                    <a:pt x="42" y="320"/>
                  </a:lnTo>
                  <a:lnTo>
                    <a:pt x="44" y="322"/>
                  </a:lnTo>
                  <a:lnTo>
                    <a:pt x="42" y="324"/>
                  </a:lnTo>
                  <a:lnTo>
                    <a:pt x="42" y="331"/>
                  </a:lnTo>
                  <a:lnTo>
                    <a:pt x="42" y="334"/>
                  </a:lnTo>
                  <a:lnTo>
                    <a:pt x="44" y="346"/>
                  </a:lnTo>
                  <a:lnTo>
                    <a:pt x="44" y="357"/>
                  </a:lnTo>
                  <a:lnTo>
                    <a:pt x="44" y="357"/>
                  </a:lnTo>
                  <a:lnTo>
                    <a:pt x="47" y="362"/>
                  </a:lnTo>
                  <a:lnTo>
                    <a:pt x="52" y="369"/>
                  </a:lnTo>
                  <a:lnTo>
                    <a:pt x="54" y="376"/>
                  </a:lnTo>
                  <a:lnTo>
                    <a:pt x="56" y="379"/>
                  </a:lnTo>
                  <a:lnTo>
                    <a:pt x="56" y="381"/>
                  </a:lnTo>
                  <a:lnTo>
                    <a:pt x="56" y="381"/>
                  </a:lnTo>
                  <a:lnTo>
                    <a:pt x="56" y="383"/>
                  </a:lnTo>
                  <a:lnTo>
                    <a:pt x="54" y="383"/>
                  </a:lnTo>
                  <a:lnTo>
                    <a:pt x="54" y="383"/>
                  </a:lnTo>
                  <a:lnTo>
                    <a:pt x="54" y="383"/>
                  </a:lnTo>
                  <a:lnTo>
                    <a:pt x="54" y="383"/>
                  </a:lnTo>
                  <a:lnTo>
                    <a:pt x="54" y="383"/>
                  </a:lnTo>
                  <a:lnTo>
                    <a:pt x="54" y="386"/>
                  </a:lnTo>
                  <a:lnTo>
                    <a:pt x="54" y="388"/>
                  </a:lnTo>
                  <a:lnTo>
                    <a:pt x="54" y="391"/>
                  </a:lnTo>
                  <a:lnTo>
                    <a:pt x="54" y="393"/>
                  </a:lnTo>
                  <a:lnTo>
                    <a:pt x="54" y="395"/>
                  </a:lnTo>
                  <a:lnTo>
                    <a:pt x="54" y="398"/>
                  </a:lnTo>
                  <a:lnTo>
                    <a:pt x="61" y="402"/>
                  </a:lnTo>
                  <a:lnTo>
                    <a:pt x="61" y="405"/>
                  </a:lnTo>
                  <a:lnTo>
                    <a:pt x="61" y="407"/>
                  </a:lnTo>
                  <a:lnTo>
                    <a:pt x="61" y="407"/>
                  </a:lnTo>
                  <a:lnTo>
                    <a:pt x="63" y="409"/>
                  </a:lnTo>
                  <a:lnTo>
                    <a:pt x="66" y="412"/>
                  </a:lnTo>
                  <a:lnTo>
                    <a:pt x="66" y="414"/>
                  </a:lnTo>
                  <a:lnTo>
                    <a:pt x="68" y="417"/>
                  </a:lnTo>
                  <a:lnTo>
                    <a:pt x="68" y="419"/>
                  </a:lnTo>
                  <a:lnTo>
                    <a:pt x="66" y="421"/>
                  </a:lnTo>
                  <a:lnTo>
                    <a:pt x="66" y="421"/>
                  </a:lnTo>
                  <a:lnTo>
                    <a:pt x="66" y="421"/>
                  </a:lnTo>
                  <a:lnTo>
                    <a:pt x="66" y="421"/>
                  </a:lnTo>
                  <a:lnTo>
                    <a:pt x="66" y="424"/>
                  </a:lnTo>
                  <a:lnTo>
                    <a:pt x="63" y="424"/>
                  </a:lnTo>
                  <a:lnTo>
                    <a:pt x="63" y="424"/>
                  </a:lnTo>
                  <a:lnTo>
                    <a:pt x="63" y="424"/>
                  </a:lnTo>
                  <a:lnTo>
                    <a:pt x="63" y="426"/>
                  </a:lnTo>
                  <a:lnTo>
                    <a:pt x="63" y="426"/>
                  </a:lnTo>
                  <a:lnTo>
                    <a:pt x="63" y="426"/>
                  </a:lnTo>
                  <a:lnTo>
                    <a:pt x="63" y="426"/>
                  </a:lnTo>
                  <a:lnTo>
                    <a:pt x="63" y="428"/>
                  </a:lnTo>
                  <a:lnTo>
                    <a:pt x="63" y="431"/>
                  </a:lnTo>
                  <a:lnTo>
                    <a:pt x="63" y="431"/>
                  </a:lnTo>
                  <a:lnTo>
                    <a:pt x="63" y="431"/>
                  </a:lnTo>
                  <a:lnTo>
                    <a:pt x="61" y="433"/>
                  </a:lnTo>
                  <a:lnTo>
                    <a:pt x="61" y="433"/>
                  </a:lnTo>
                  <a:lnTo>
                    <a:pt x="61" y="435"/>
                  </a:lnTo>
                  <a:lnTo>
                    <a:pt x="61" y="435"/>
                  </a:lnTo>
                  <a:lnTo>
                    <a:pt x="63" y="435"/>
                  </a:lnTo>
                  <a:lnTo>
                    <a:pt x="63" y="438"/>
                  </a:lnTo>
                  <a:lnTo>
                    <a:pt x="63" y="438"/>
                  </a:lnTo>
                  <a:lnTo>
                    <a:pt x="66" y="438"/>
                  </a:lnTo>
                  <a:lnTo>
                    <a:pt x="66" y="438"/>
                  </a:lnTo>
                  <a:lnTo>
                    <a:pt x="66" y="438"/>
                  </a:lnTo>
                  <a:lnTo>
                    <a:pt x="66" y="440"/>
                  </a:lnTo>
                  <a:lnTo>
                    <a:pt x="66" y="440"/>
                  </a:lnTo>
                  <a:lnTo>
                    <a:pt x="68" y="443"/>
                  </a:lnTo>
                  <a:lnTo>
                    <a:pt x="68" y="445"/>
                  </a:lnTo>
                  <a:lnTo>
                    <a:pt x="68" y="445"/>
                  </a:lnTo>
                  <a:lnTo>
                    <a:pt x="66" y="447"/>
                  </a:lnTo>
                  <a:lnTo>
                    <a:pt x="66" y="450"/>
                  </a:lnTo>
                  <a:lnTo>
                    <a:pt x="63" y="452"/>
                  </a:lnTo>
                  <a:lnTo>
                    <a:pt x="61" y="454"/>
                  </a:lnTo>
                  <a:lnTo>
                    <a:pt x="59" y="457"/>
                  </a:lnTo>
                  <a:lnTo>
                    <a:pt x="56" y="464"/>
                  </a:lnTo>
                  <a:lnTo>
                    <a:pt x="54" y="466"/>
                  </a:lnTo>
                  <a:lnTo>
                    <a:pt x="56" y="469"/>
                  </a:lnTo>
                  <a:lnTo>
                    <a:pt x="54" y="469"/>
                  </a:lnTo>
                  <a:lnTo>
                    <a:pt x="52" y="471"/>
                  </a:lnTo>
                  <a:lnTo>
                    <a:pt x="52" y="471"/>
                  </a:lnTo>
                  <a:lnTo>
                    <a:pt x="49" y="473"/>
                  </a:lnTo>
                  <a:lnTo>
                    <a:pt x="49" y="473"/>
                  </a:lnTo>
                  <a:lnTo>
                    <a:pt x="49" y="473"/>
                  </a:lnTo>
                  <a:lnTo>
                    <a:pt x="49" y="473"/>
                  </a:lnTo>
                  <a:lnTo>
                    <a:pt x="49" y="476"/>
                  </a:lnTo>
                  <a:lnTo>
                    <a:pt x="47" y="478"/>
                  </a:lnTo>
                  <a:lnTo>
                    <a:pt x="47" y="480"/>
                  </a:lnTo>
                  <a:lnTo>
                    <a:pt x="47" y="483"/>
                  </a:lnTo>
                  <a:lnTo>
                    <a:pt x="44" y="488"/>
                  </a:lnTo>
                  <a:lnTo>
                    <a:pt x="42" y="488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37" y="497"/>
                  </a:lnTo>
                  <a:lnTo>
                    <a:pt x="35" y="506"/>
                  </a:lnTo>
                  <a:lnTo>
                    <a:pt x="33" y="514"/>
                  </a:lnTo>
                  <a:lnTo>
                    <a:pt x="33" y="514"/>
                  </a:lnTo>
                  <a:lnTo>
                    <a:pt x="33" y="516"/>
                  </a:lnTo>
                  <a:lnTo>
                    <a:pt x="30" y="518"/>
                  </a:lnTo>
                  <a:lnTo>
                    <a:pt x="28" y="518"/>
                  </a:lnTo>
                  <a:lnTo>
                    <a:pt x="28" y="518"/>
                  </a:lnTo>
                  <a:lnTo>
                    <a:pt x="26" y="518"/>
                  </a:lnTo>
                  <a:lnTo>
                    <a:pt x="26" y="518"/>
                  </a:lnTo>
                  <a:lnTo>
                    <a:pt x="26" y="518"/>
                  </a:lnTo>
                  <a:lnTo>
                    <a:pt x="23" y="518"/>
                  </a:lnTo>
                  <a:lnTo>
                    <a:pt x="18" y="518"/>
                  </a:lnTo>
                  <a:lnTo>
                    <a:pt x="18" y="518"/>
                  </a:lnTo>
                  <a:lnTo>
                    <a:pt x="18" y="521"/>
                  </a:lnTo>
                  <a:lnTo>
                    <a:pt x="16" y="521"/>
                  </a:lnTo>
                  <a:lnTo>
                    <a:pt x="16" y="523"/>
                  </a:lnTo>
                  <a:lnTo>
                    <a:pt x="16" y="523"/>
                  </a:lnTo>
                  <a:lnTo>
                    <a:pt x="16" y="521"/>
                  </a:lnTo>
                  <a:lnTo>
                    <a:pt x="16" y="523"/>
                  </a:lnTo>
                  <a:lnTo>
                    <a:pt x="14" y="525"/>
                  </a:lnTo>
                  <a:lnTo>
                    <a:pt x="14" y="525"/>
                  </a:lnTo>
                  <a:lnTo>
                    <a:pt x="14" y="542"/>
                  </a:lnTo>
                  <a:lnTo>
                    <a:pt x="11" y="542"/>
                  </a:lnTo>
                  <a:lnTo>
                    <a:pt x="11" y="542"/>
                  </a:lnTo>
                  <a:lnTo>
                    <a:pt x="11" y="542"/>
                  </a:lnTo>
                  <a:lnTo>
                    <a:pt x="7" y="547"/>
                  </a:lnTo>
                  <a:lnTo>
                    <a:pt x="7" y="547"/>
                  </a:lnTo>
                  <a:lnTo>
                    <a:pt x="7" y="549"/>
                  </a:lnTo>
                  <a:lnTo>
                    <a:pt x="7" y="551"/>
                  </a:lnTo>
                  <a:lnTo>
                    <a:pt x="7" y="554"/>
                  </a:lnTo>
                  <a:lnTo>
                    <a:pt x="4" y="556"/>
                  </a:lnTo>
                  <a:lnTo>
                    <a:pt x="4" y="554"/>
                  </a:lnTo>
                  <a:lnTo>
                    <a:pt x="4" y="554"/>
                  </a:lnTo>
                  <a:lnTo>
                    <a:pt x="4" y="554"/>
                  </a:lnTo>
                  <a:lnTo>
                    <a:pt x="4" y="554"/>
                  </a:lnTo>
                  <a:lnTo>
                    <a:pt x="4" y="554"/>
                  </a:lnTo>
                  <a:lnTo>
                    <a:pt x="4" y="554"/>
                  </a:lnTo>
                  <a:lnTo>
                    <a:pt x="4" y="556"/>
                  </a:lnTo>
                  <a:lnTo>
                    <a:pt x="4" y="556"/>
                  </a:lnTo>
                  <a:lnTo>
                    <a:pt x="4" y="556"/>
                  </a:lnTo>
                  <a:lnTo>
                    <a:pt x="4" y="556"/>
                  </a:lnTo>
                  <a:lnTo>
                    <a:pt x="2" y="556"/>
                  </a:lnTo>
                  <a:lnTo>
                    <a:pt x="2" y="556"/>
                  </a:lnTo>
                  <a:lnTo>
                    <a:pt x="2" y="559"/>
                  </a:lnTo>
                  <a:lnTo>
                    <a:pt x="2" y="559"/>
                  </a:lnTo>
                  <a:lnTo>
                    <a:pt x="2" y="559"/>
                  </a:lnTo>
                  <a:lnTo>
                    <a:pt x="2" y="559"/>
                  </a:lnTo>
                  <a:lnTo>
                    <a:pt x="2" y="561"/>
                  </a:lnTo>
                  <a:lnTo>
                    <a:pt x="2" y="561"/>
                  </a:lnTo>
                  <a:lnTo>
                    <a:pt x="2" y="561"/>
                  </a:lnTo>
                  <a:lnTo>
                    <a:pt x="2" y="563"/>
                  </a:lnTo>
                  <a:lnTo>
                    <a:pt x="2" y="568"/>
                  </a:lnTo>
                  <a:lnTo>
                    <a:pt x="2" y="570"/>
                  </a:lnTo>
                  <a:lnTo>
                    <a:pt x="4" y="570"/>
                  </a:lnTo>
                  <a:lnTo>
                    <a:pt x="4" y="570"/>
                  </a:lnTo>
                  <a:lnTo>
                    <a:pt x="4" y="573"/>
                  </a:lnTo>
                  <a:lnTo>
                    <a:pt x="4" y="573"/>
                  </a:lnTo>
                  <a:lnTo>
                    <a:pt x="4" y="573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0" y="573"/>
                  </a:lnTo>
                  <a:lnTo>
                    <a:pt x="0" y="575"/>
                  </a:lnTo>
                  <a:lnTo>
                    <a:pt x="0" y="577"/>
                  </a:lnTo>
                  <a:lnTo>
                    <a:pt x="2" y="577"/>
                  </a:lnTo>
                  <a:lnTo>
                    <a:pt x="2" y="577"/>
                  </a:lnTo>
                  <a:lnTo>
                    <a:pt x="2" y="580"/>
                  </a:lnTo>
                  <a:lnTo>
                    <a:pt x="2" y="580"/>
                  </a:lnTo>
                  <a:lnTo>
                    <a:pt x="2" y="582"/>
                  </a:lnTo>
                  <a:lnTo>
                    <a:pt x="2" y="585"/>
                  </a:lnTo>
                  <a:lnTo>
                    <a:pt x="4" y="589"/>
                  </a:lnTo>
                  <a:lnTo>
                    <a:pt x="4" y="592"/>
                  </a:lnTo>
                  <a:lnTo>
                    <a:pt x="4" y="594"/>
                  </a:lnTo>
                  <a:lnTo>
                    <a:pt x="4" y="596"/>
                  </a:lnTo>
                  <a:lnTo>
                    <a:pt x="4" y="596"/>
                  </a:lnTo>
                  <a:lnTo>
                    <a:pt x="4" y="596"/>
                  </a:lnTo>
                  <a:lnTo>
                    <a:pt x="4" y="596"/>
                  </a:lnTo>
                  <a:lnTo>
                    <a:pt x="4" y="599"/>
                  </a:lnTo>
                  <a:lnTo>
                    <a:pt x="7" y="601"/>
                  </a:lnTo>
                  <a:lnTo>
                    <a:pt x="7" y="604"/>
                  </a:lnTo>
                  <a:lnTo>
                    <a:pt x="7" y="606"/>
                  </a:lnTo>
                  <a:lnTo>
                    <a:pt x="7" y="608"/>
                  </a:lnTo>
                  <a:lnTo>
                    <a:pt x="7" y="608"/>
                  </a:lnTo>
                  <a:lnTo>
                    <a:pt x="9" y="611"/>
                  </a:lnTo>
                  <a:lnTo>
                    <a:pt x="9" y="613"/>
                  </a:lnTo>
                  <a:lnTo>
                    <a:pt x="11" y="613"/>
                  </a:lnTo>
                  <a:lnTo>
                    <a:pt x="11" y="615"/>
                  </a:lnTo>
                  <a:lnTo>
                    <a:pt x="14" y="615"/>
                  </a:lnTo>
                  <a:lnTo>
                    <a:pt x="14" y="618"/>
                  </a:lnTo>
                  <a:lnTo>
                    <a:pt x="14" y="618"/>
                  </a:lnTo>
                  <a:lnTo>
                    <a:pt x="18" y="620"/>
                  </a:lnTo>
                  <a:lnTo>
                    <a:pt x="18" y="622"/>
                  </a:lnTo>
                  <a:lnTo>
                    <a:pt x="21" y="625"/>
                  </a:lnTo>
                  <a:lnTo>
                    <a:pt x="21" y="630"/>
                  </a:lnTo>
                  <a:lnTo>
                    <a:pt x="21" y="634"/>
                  </a:lnTo>
                  <a:lnTo>
                    <a:pt x="21" y="637"/>
                  </a:lnTo>
                  <a:lnTo>
                    <a:pt x="21" y="637"/>
                  </a:lnTo>
                  <a:lnTo>
                    <a:pt x="21" y="639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3" y="639"/>
                  </a:lnTo>
                  <a:lnTo>
                    <a:pt x="26" y="641"/>
                  </a:lnTo>
                  <a:lnTo>
                    <a:pt x="26" y="641"/>
                  </a:lnTo>
                  <a:lnTo>
                    <a:pt x="28" y="644"/>
                  </a:lnTo>
                  <a:lnTo>
                    <a:pt x="28" y="644"/>
                  </a:lnTo>
                  <a:lnTo>
                    <a:pt x="28" y="644"/>
                  </a:lnTo>
                  <a:lnTo>
                    <a:pt x="28" y="646"/>
                  </a:lnTo>
                  <a:lnTo>
                    <a:pt x="28" y="646"/>
                  </a:lnTo>
                  <a:lnTo>
                    <a:pt x="28" y="646"/>
                  </a:lnTo>
                  <a:lnTo>
                    <a:pt x="28" y="648"/>
                  </a:lnTo>
                  <a:lnTo>
                    <a:pt x="28" y="648"/>
                  </a:lnTo>
                  <a:lnTo>
                    <a:pt x="28" y="651"/>
                  </a:lnTo>
                  <a:lnTo>
                    <a:pt x="28" y="651"/>
                  </a:lnTo>
                  <a:lnTo>
                    <a:pt x="28" y="653"/>
                  </a:lnTo>
                  <a:lnTo>
                    <a:pt x="23" y="653"/>
                  </a:lnTo>
                  <a:lnTo>
                    <a:pt x="23" y="656"/>
                  </a:lnTo>
                  <a:lnTo>
                    <a:pt x="23" y="658"/>
                  </a:lnTo>
                  <a:lnTo>
                    <a:pt x="23" y="660"/>
                  </a:lnTo>
                  <a:lnTo>
                    <a:pt x="21" y="663"/>
                  </a:lnTo>
                  <a:lnTo>
                    <a:pt x="23" y="663"/>
                  </a:lnTo>
                  <a:lnTo>
                    <a:pt x="23" y="665"/>
                  </a:lnTo>
                  <a:lnTo>
                    <a:pt x="23" y="667"/>
                  </a:lnTo>
                  <a:lnTo>
                    <a:pt x="23" y="667"/>
                  </a:lnTo>
                  <a:lnTo>
                    <a:pt x="23" y="670"/>
                  </a:lnTo>
                  <a:lnTo>
                    <a:pt x="23" y="670"/>
                  </a:lnTo>
                  <a:lnTo>
                    <a:pt x="23" y="670"/>
                  </a:lnTo>
                  <a:lnTo>
                    <a:pt x="23" y="672"/>
                  </a:lnTo>
                  <a:lnTo>
                    <a:pt x="23" y="677"/>
                  </a:lnTo>
                  <a:lnTo>
                    <a:pt x="23" y="686"/>
                  </a:lnTo>
                  <a:lnTo>
                    <a:pt x="23" y="696"/>
                  </a:lnTo>
                  <a:lnTo>
                    <a:pt x="26" y="701"/>
                  </a:lnTo>
                  <a:lnTo>
                    <a:pt x="28" y="701"/>
                  </a:lnTo>
                  <a:lnTo>
                    <a:pt x="30" y="703"/>
                  </a:lnTo>
                  <a:lnTo>
                    <a:pt x="33" y="705"/>
                  </a:lnTo>
                  <a:lnTo>
                    <a:pt x="33" y="705"/>
                  </a:lnTo>
                  <a:lnTo>
                    <a:pt x="33" y="708"/>
                  </a:lnTo>
                  <a:lnTo>
                    <a:pt x="33" y="708"/>
                  </a:lnTo>
                  <a:lnTo>
                    <a:pt x="35" y="708"/>
                  </a:lnTo>
                  <a:lnTo>
                    <a:pt x="35" y="708"/>
                  </a:lnTo>
                  <a:lnTo>
                    <a:pt x="35" y="708"/>
                  </a:lnTo>
                  <a:lnTo>
                    <a:pt x="37" y="710"/>
                  </a:lnTo>
                  <a:lnTo>
                    <a:pt x="37" y="712"/>
                  </a:lnTo>
                  <a:lnTo>
                    <a:pt x="37" y="715"/>
                  </a:lnTo>
                  <a:lnTo>
                    <a:pt x="37" y="719"/>
                  </a:lnTo>
                  <a:lnTo>
                    <a:pt x="37" y="722"/>
                  </a:lnTo>
                  <a:lnTo>
                    <a:pt x="42" y="727"/>
                  </a:lnTo>
                  <a:lnTo>
                    <a:pt x="42" y="729"/>
                  </a:lnTo>
                  <a:lnTo>
                    <a:pt x="42" y="734"/>
                  </a:lnTo>
                  <a:lnTo>
                    <a:pt x="42" y="734"/>
                  </a:lnTo>
                  <a:lnTo>
                    <a:pt x="47" y="738"/>
                  </a:lnTo>
                  <a:lnTo>
                    <a:pt x="49" y="738"/>
                  </a:lnTo>
                  <a:lnTo>
                    <a:pt x="49" y="738"/>
                  </a:lnTo>
                  <a:lnTo>
                    <a:pt x="52" y="738"/>
                  </a:lnTo>
                  <a:lnTo>
                    <a:pt x="54" y="741"/>
                  </a:lnTo>
                  <a:lnTo>
                    <a:pt x="56" y="743"/>
                  </a:lnTo>
                  <a:lnTo>
                    <a:pt x="59" y="743"/>
                  </a:lnTo>
                  <a:lnTo>
                    <a:pt x="59" y="743"/>
                  </a:lnTo>
                  <a:lnTo>
                    <a:pt x="59" y="743"/>
                  </a:lnTo>
                  <a:lnTo>
                    <a:pt x="61" y="743"/>
                  </a:lnTo>
                  <a:lnTo>
                    <a:pt x="61" y="746"/>
                  </a:lnTo>
                  <a:lnTo>
                    <a:pt x="63" y="746"/>
                  </a:lnTo>
                  <a:lnTo>
                    <a:pt x="63" y="746"/>
                  </a:lnTo>
                  <a:lnTo>
                    <a:pt x="63" y="748"/>
                  </a:lnTo>
                  <a:lnTo>
                    <a:pt x="63" y="748"/>
                  </a:lnTo>
                  <a:lnTo>
                    <a:pt x="61" y="748"/>
                  </a:lnTo>
                  <a:lnTo>
                    <a:pt x="61" y="746"/>
                  </a:lnTo>
                  <a:lnTo>
                    <a:pt x="59" y="746"/>
                  </a:lnTo>
                  <a:lnTo>
                    <a:pt x="59" y="743"/>
                  </a:lnTo>
                  <a:lnTo>
                    <a:pt x="56" y="743"/>
                  </a:lnTo>
                  <a:lnTo>
                    <a:pt x="59" y="746"/>
                  </a:lnTo>
                  <a:lnTo>
                    <a:pt x="59" y="748"/>
                  </a:lnTo>
                  <a:lnTo>
                    <a:pt x="61" y="748"/>
                  </a:lnTo>
                  <a:lnTo>
                    <a:pt x="61" y="750"/>
                  </a:lnTo>
                  <a:lnTo>
                    <a:pt x="68" y="750"/>
                  </a:lnTo>
                  <a:lnTo>
                    <a:pt x="75" y="753"/>
                  </a:lnTo>
                  <a:lnTo>
                    <a:pt x="80" y="753"/>
                  </a:lnTo>
                  <a:lnTo>
                    <a:pt x="82" y="753"/>
                  </a:lnTo>
                  <a:lnTo>
                    <a:pt x="87" y="755"/>
                  </a:lnTo>
                  <a:lnTo>
                    <a:pt x="89" y="757"/>
                  </a:lnTo>
                  <a:lnTo>
                    <a:pt x="92" y="757"/>
                  </a:lnTo>
                  <a:lnTo>
                    <a:pt x="92" y="760"/>
                  </a:lnTo>
                  <a:lnTo>
                    <a:pt x="92" y="762"/>
                  </a:lnTo>
                  <a:lnTo>
                    <a:pt x="94" y="762"/>
                  </a:lnTo>
                  <a:lnTo>
                    <a:pt x="99" y="764"/>
                  </a:lnTo>
                  <a:lnTo>
                    <a:pt x="101" y="764"/>
                  </a:lnTo>
                  <a:lnTo>
                    <a:pt x="101" y="767"/>
                  </a:lnTo>
                  <a:lnTo>
                    <a:pt x="101" y="769"/>
                  </a:lnTo>
                  <a:lnTo>
                    <a:pt x="104" y="769"/>
                  </a:lnTo>
                  <a:lnTo>
                    <a:pt x="104" y="769"/>
                  </a:lnTo>
                  <a:lnTo>
                    <a:pt x="104" y="769"/>
                  </a:lnTo>
                  <a:lnTo>
                    <a:pt x="106" y="769"/>
                  </a:lnTo>
                  <a:lnTo>
                    <a:pt x="106" y="769"/>
                  </a:lnTo>
                  <a:lnTo>
                    <a:pt x="123" y="769"/>
                  </a:lnTo>
                  <a:lnTo>
                    <a:pt x="125" y="767"/>
                  </a:lnTo>
                  <a:lnTo>
                    <a:pt x="127" y="764"/>
                  </a:lnTo>
                  <a:lnTo>
                    <a:pt x="130" y="764"/>
                  </a:lnTo>
                  <a:lnTo>
                    <a:pt x="130" y="764"/>
                  </a:lnTo>
                  <a:lnTo>
                    <a:pt x="132" y="764"/>
                  </a:lnTo>
                  <a:lnTo>
                    <a:pt x="137" y="757"/>
                  </a:lnTo>
                  <a:lnTo>
                    <a:pt x="144" y="755"/>
                  </a:lnTo>
                  <a:lnTo>
                    <a:pt x="151" y="750"/>
                  </a:lnTo>
                  <a:lnTo>
                    <a:pt x="160" y="746"/>
                  </a:lnTo>
                  <a:lnTo>
                    <a:pt x="170" y="743"/>
                  </a:lnTo>
                  <a:lnTo>
                    <a:pt x="175" y="743"/>
                  </a:lnTo>
                  <a:lnTo>
                    <a:pt x="182" y="746"/>
                  </a:lnTo>
                  <a:lnTo>
                    <a:pt x="182" y="746"/>
                  </a:lnTo>
                  <a:lnTo>
                    <a:pt x="184" y="746"/>
                  </a:lnTo>
                  <a:lnTo>
                    <a:pt x="186" y="743"/>
                  </a:lnTo>
                  <a:lnTo>
                    <a:pt x="189" y="743"/>
                  </a:lnTo>
                  <a:lnTo>
                    <a:pt x="189" y="743"/>
                  </a:lnTo>
                  <a:lnTo>
                    <a:pt x="189" y="743"/>
                  </a:lnTo>
                  <a:lnTo>
                    <a:pt x="189" y="743"/>
                  </a:lnTo>
                  <a:lnTo>
                    <a:pt x="189" y="743"/>
                  </a:lnTo>
                  <a:lnTo>
                    <a:pt x="191" y="743"/>
                  </a:lnTo>
                  <a:lnTo>
                    <a:pt x="191" y="741"/>
                  </a:lnTo>
                  <a:lnTo>
                    <a:pt x="191" y="741"/>
                  </a:lnTo>
                  <a:lnTo>
                    <a:pt x="194" y="741"/>
                  </a:lnTo>
                  <a:lnTo>
                    <a:pt x="194" y="741"/>
                  </a:lnTo>
                  <a:lnTo>
                    <a:pt x="196" y="738"/>
                  </a:lnTo>
                  <a:lnTo>
                    <a:pt x="198" y="736"/>
                  </a:lnTo>
                  <a:lnTo>
                    <a:pt x="198" y="736"/>
                  </a:lnTo>
                  <a:lnTo>
                    <a:pt x="198" y="736"/>
                  </a:lnTo>
                  <a:lnTo>
                    <a:pt x="198" y="736"/>
                  </a:lnTo>
                  <a:lnTo>
                    <a:pt x="198" y="738"/>
                  </a:lnTo>
                  <a:lnTo>
                    <a:pt x="201" y="738"/>
                  </a:lnTo>
                  <a:lnTo>
                    <a:pt x="201" y="738"/>
                  </a:lnTo>
                  <a:lnTo>
                    <a:pt x="203" y="736"/>
                  </a:lnTo>
                  <a:lnTo>
                    <a:pt x="205" y="734"/>
                  </a:lnTo>
                  <a:lnTo>
                    <a:pt x="205" y="734"/>
                  </a:lnTo>
                  <a:lnTo>
                    <a:pt x="208" y="734"/>
                  </a:lnTo>
                  <a:lnTo>
                    <a:pt x="208" y="731"/>
                  </a:lnTo>
                  <a:lnTo>
                    <a:pt x="208" y="731"/>
                  </a:lnTo>
                  <a:lnTo>
                    <a:pt x="208" y="729"/>
                  </a:lnTo>
                  <a:lnTo>
                    <a:pt x="208" y="729"/>
                  </a:lnTo>
                  <a:lnTo>
                    <a:pt x="208" y="729"/>
                  </a:lnTo>
                  <a:lnTo>
                    <a:pt x="208" y="727"/>
                  </a:lnTo>
                  <a:lnTo>
                    <a:pt x="208" y="729"/>
                  </a:lnTo>
                  <a:lnTo>
                    <a:pt x="208" y="729"/>
                  </a:lnTo>
                  <a:lnTo>
                    <a:pt x="208" y="729"/>
                  </a:lnTo>
                  <a:lnTo>
                    <a:pt x="208" y="731"/>
                  </a:lnTo>
                  <a:lnTo>
                    <a:pt x="210" y="729"/>
                  </a:lnTo>
                  <a:lnTo>
                    <a:pt x="210" y="724"/>
                  </a:lnTo>
                  <a:lnTo>
                    <a:pt x="210" y="724"/>
                  </a:lnTo>
                  <a:lnTo>
                    <a:pt x="212" y="722"/>
                  </a:lnTo>
                  <a:lnTo>
                    <a:pt x="212" y="719"/>
                  </a:lnTo>
                  <a:lnTo>
                    <a:pt x="212" y="719"/>
                  </a:lnTo>
                  <a:lnTo>
                    <a:pt x="212" y="717"/>
                  </a:lnTo>
                  <a:lnTo>
                    <a:pt x="215" y="715"/>
                  </a:lnTo>
                  <a:lnTo>
                    <a:pt x="220" y="705"/>
                  </a:lnTo>
                  <a:lnTo>
                    <a:pt x="220" y="696"/>
                  </a:lnTo>
                  <a:lnTo>
                    <a:pt x="220" y="691"/>
                  </a:lnTo>
                  <a:lnTo>
                    <a:pt x="220" y="691"/>
                  </a:lnTo>
                  <a:lnTo>
                    <a:pt x="222" y="691"/>
                  </a:lnTo>
                  <a:lnTo>
                    <a:pt x="222" y="691"/>
                  </a:lnTo>
                  <a:lnTo>
                    <a:pt x="222" y="691"/>
                  </a:lnTo>
                  <a:lnTo>
                    <a:pt x="224" y="684"/>
                  </a:lnTo>
                  <a:lnTo>
                    <a:pt x="224" y="684"/>
                  </a:lnTo>
                  <a:lnTo>
                    <a:pt x="227" y="682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9"/>
                  </a:lnTo>
                  <a:lnTo>
                    <a:pt x="227" y="677"/>
                  </a:lnTo>
                  <a:lnTo>
                    <a:pt x="229" y="677"/>
                  </a:lnTo>
                  <a:lnTo>
                    <a:pt x="229" y="677"/>
                  </a:lnTo>
                  <a:lnTo>
                    <a:pt x="229" y="675"/>
                  </a:lnTo>
                  <a:lnTo>
                    <a:pt x="231" y="667"/>
                  </a:lnTo>
                  <a:lnTo>
                    <a:pt x="236" y="656"/>
                  </a:lnTo>
                  <a:lnTo>
                    <a:pt x="236" y="653"/>
                  </a:lnTo>
                  <a:lnTo>
                    <a:pt x="234" y="653"/>
                  </a:lnTo>
                  <a:lnTo>
                    <a:pt x="234" y="653"/>
                  </a:lnTo>
                  <a:lnTo>
                    <a:pt x="234" y="653"/>
                  </a:lnTo>
                  <a:lnTo>
                    <a:pt x="234" y="651"/>
                  </a:lnTo>
                  <a:lnTo>
                    <a:pt x="234" y="651"/>
                  </a:lnTo>
                  <a:lnTo>
                    <a:pt x="234" y="651"/>
                  </a:lnTo>
                  <a:lnTo>
                    <a:pt x="234" y="651"/>
                  </a:lnTo>
                  <a:lnTo>
                    <a:pt x="236" y="653"/>
                  </a:lnTo>
                  <a:lnTo>
                    <a:pt x="241" y="632"/>
                  </a:lnTo>
                  <a:lnTo>
                    <a:pt x="243" y="625"/>
                  </a:lnTo>
                  <a:lnTo>
                    <a:pt x="246" y="618"/>
                  </a:lnTo>
                  <a:lnTo>
                    <a:pt x="246" y="613"/>
                  </a:lnTo>
                  <a:lnTo>
                    <a:pt x="248" y="606"/>
                  </a:lnTo>
                  <a:lnTo>
                    <a:pt x="248" y="604"/>
                  </a:lnTo>
                  <a:lnTo>
                    <a:pt x="250" y="587"/>
                  </a:lnTo>
                  <a:lnTo>
                    <a:pt x="253" y="585"/>
                  </a:lnTo>
                  <a:lnTo>
                    <a:pt x="253" y="580"/>
                  </a:lnTo>
                  <a:lnTo>
                    <a:pt x="260" y="566"/>
                  </a:lnTo>
                  <a:lnTo>
                    <a:pt x="267" y="549"/>
                  </a:lnTo>
                  <a:lnTo>
                    <a:pt x="274" y="528"/>
                  </a:lnTo>
                  <a:lnTo>
                    <a:pt x="274" y="525"/>
                  </a:lnTo>
                  <a:lnTo>
                    <a:pt x="274" y="523"/>
                  </a:lnTo>
                  <a:lnTo>
                    <a:pt x="276" y="518"/>
                  </a:lnTo>
                  <a:lnTo>
                    <a:pt x="276" y="516"/>
                  </a:lnTo>
                  <a:lnTo>
                    <a:pt x="276" y="516"/>
                  </a:lnTo>
                  <a:lnTo>
                    <a:pt x="279" y="511"/>
                  </a:lnTo>
                  <a:lnTo>
                    <a:pt x="279" y="509"/>
                  </a:lnTo>
                  <a:lnTo>
                    <a:pt x="279" y="506"/>
                  </a:lnTo>
                  <a:lnTo>
                    <a:pt x="279" y="506"/>
                  </a:lnTo>
                  <a:lnTo>
                    <a:pt x="279" y="504"/>
                  </a:lnTo>
                  <a:lnTo>
                    <a:pt x="279" y="504"/>
                  </a:lnTo>
                  <a:lnTo>
                    <a:pt x="281" y="504"/>
                  </a:lnTo>
                  <a:lnTo>
                    <a:pt x="279" y="502"/>
                  </a:lnTo>
                  <a:lnTo>
                    <a:pt x="279" y="502"/>
                  </a:lnTo>
                  <a:lnTo>
                    <a:pt x="279" y="502"/>
                  </a:lnTo>
                  <a:lnTo>
                    <a:pt x="279" y="502"/>
                  </a:lnTo>
                  <a:lnTo>
                    <a:pt x="279" y="502"/>
                  </a:lnTo>
                  <a:lnTo>
                    <a:pt x="279" y="499"/>
                  </a:lnTo>
                  <a:lnTo>
                    <a:pt x="281" y="499"/>
                  </a:lnTo>
                  <a:lnTo>
                    <a:pt x="286" y="478"/>
                  </a:lnTo>
                  <a:lnTo>
                    <a:pt x="288" y="471"/>
                  </a:lnTo>
                  <a:lnTo>
                    <a:pt x="291" y="466"/>
                  </a:lnTo>
                  <a:lnTo>
                    <a:pt x="293" y="457"/>
                  </a:lnTo>
                  <a:lnTo>
                    <a:pt x="298" y="450"/>
                  </a:lnTo>
                  <a:lnTo>
                    <a:pt x="298" y="447"/>
                  </a:lnTo>
                  <a:lnTo>
                    <a:pt x="298" y="447"/>
                  </a:lnTo>
                  <a:lnTo>
                    <a:pt x="295" y="445"/>
                  </a:lnTo>
                  <a:lnTo>
                    <a:pt x="295" y="445"/>
                  </a:lnTo>
                  <a:lnTo>
                    <a:pt x="295" y="445"/>
                  </a:lnTo>
                  <a:lnTo>
                    <a:pt x="298" y="445"/>
                  </a:lnTo>
                  <a:lnTo>
                    <a:pt x="298" y="445"/>
                  </a:lnTo>
                  <a:lnTo>
                    <a:pt x="298" y="445"/>
                  </a:lnTo>
                  <a:lnTo>
                    <a:pt x="300" y="440"/>
                  </a:lnTo>
                  <a:lnTo>
                    <a:pt x="300" y="438"/>
                  </a:lnTo>
                  <a:lnTo>
                    <a:pt x="300" y="438"/>
                  </a:lnTo>
                  <a:lnTo>
                    <a:pt x="302" y="428"/>
                  </a:lnTo>
                  <a:lnTo>
                    <a:pt x="307" y="412"/>
                  </a:lnTo>
                  <a:lnTo>
                    <a:pt x="314" y="393"/>
                  </a:lnTo>
                  <a:lnTo>
                    <a:pt x="314" y="391"/>
                  </a:lnTo>
                  <a:lnTo>
                    <a:pt x="319" y="381"/>
                  </a:lnTo>
                  <a:lnTo>
                    <a:pt x="321" y="372"/>
                  </a:lnTo>
                  <a:lnTo>
                    <a:pt x="326" y="364"/>
                  </a:lnTo>
                  <a:lnTo>
                    <a:pt x="326" y="360"/>
                  </a:lnTo>
                  <a:lnTo>
                    <a:pt x="326" y="360"/>
                  </a:lnTo>
                  <a:lnTo>
                    <a:pt x="328" y="357"/>
                  </a:lnTo>
                  <a:lnTo>
                    <a:pt x="328" y="357"/>
                  </a:lnTo>
                  <a:lnTo>
                    <a:pt x="328" y="346"/>
                  </a:lnTo>
                  <a:lnTo>
                    <a:pt x="331" y="343"/>
                  </a:lnTo>
                  <a:lnTo>
                    <a:pt x="331" y="343"/>
                  </a:lnTo>
                  <a:lnTo>
                    <a:pt x="333" y="343"/>
                  </a:lnTo>
                  <a:lnTo>
                    <a:pt x="333" y="343"/>
                  </a:lnTo>
                  <a:lnTo>
                    <a:pt x="333" y="343"/>
                  </a:lnTo>
                  <a:lnTo>
                    <a:pt x="333" y="341"/>
                  </a:lnTo>
                  <a:lnTo>
                    <a:pt x="331" y="341"/>
                  </a:lnTo>
                  <a:lnTo>
                    <a:pt x="331" y="341"/>
                  </a:lnTo>
                  <a:lnTo>
                    <a:pt x="331" y="341"/>
                  </a:lnTo>
                  <a:lnTo>
                    <a:pt x="331" y="338"/>
                  </a:lnTo>
                  <a:lnTo>
                    <a:pt x="331" y="338"/>
                  </a:lnTo>
                  <a:lnTo>
                    <a:pt x="333" y="329"/>
                  </a:lnTo>
                  <a:lnTo>
                    <a:pt x="336" y="322"/>
                  </a:lnTo>
                  <a:lnTo>
                    <a:pt x="336" y="320"/>
                  </a:lnTo>
                  <a:lnTo>
                    <a:pt x="336" y="315"/>
                  </a:lnTo>
                  <a:lnTo>
                    <a:pt x="333" y="301"/>
                  </a:lnTo>
                  <a:lnTo>
                    <a:pt x="331" y="298"/>
                  </a:lnTo>
                  <a:lnTo>
                    <a:pt x="331" y="298"/>
                  </a:lnTo>
                  <a:lnTo>
                    <a:pt x="333" y="293"/>
                  </a:lnTo>
                  <a:lnTo>
                    <a:pt x="336" y="289"/>
                  </a:lnTo>
                  <a:lnTo>
                    <a:pt x="338" y="282"/>
                  </a:lnTo>
                  <a:lnTo>
                    <a:pt x="340" y="275"/>
                  </a:lnTo>
                  <a:lnTo>
                    <a:pt x="343" y="272"/>
                  </a:lnTo>
                  <a:lnTo>
                    <a:pt x="343" y="272"/>
                  </a:lnTo>
                  <a:lnTo>
                    <a:pt x="343" y="272"/>
                  </a:lnTo>
                  <a:lnTo>
                    <a:pt x="345" y="272"/>
                  </a:lnTo>
                  <a:lnTo>
                    <a:pt x="347" y="270"/>
                  </a:lnTo>
                  <a:lnTo>
                    <a:pt x="350" y="270"/>
                  </a:lnTo>
                  <a:lnTo>
                    <a:pt x="352" y="270"/>
                  </a:lnTo>
                  <a:lnTo>
                    <a:pt x="354" y="270"/>
                  </a:lnTo>
                  <a:lnTo>
                    <a:pt x="352" y="270"/>
                  </a:lnTo>
                  <a:lnTo>
                    <a:pt x="352" y="270"/>
                  </a:lnTo>
                  <a:lnTo>
                    <a:pt x="350" y="267"/>
                  </a:lnTo>
                  <a:lnTo>
                    <a:pt x="350" y="267"/>
                  </a:lnTo>
                  <a:lnTo>
                    <a:pt x="347" y="265"/>
                  </a:lnTo>
                  <a:lnTo>
                    <a:pt x="347" y="265"/>
                  </a:lnTo>
                  <a:lnTo>
                    <a:pt x="347" y="263"/>
                  </a:lnTo>
                  <a:lnTo>
                    <a:pt x="350" y="260"/>
                  </a:lnTo>
                  <a:lnTo>
                    <a:pt x="352" y="258"/>
                  </a:lnTo>
                  <a:lnTo>
                    <a:pt x="354" y="253"/>
                  </a:lnTo>
                  <a:lnTo>
                    <a:pt x="354" y="253"/>
                  </a:lnTo>
                  <a:lnTo>
                    <a:pt x="354" y="251"/>
                  </a:lnTo>
                  <a:lnTo>
                    <a:pt x="354" y="251"/>
                  </a:lnTo>
                  <a:lnTo>
                    <a:pt x="354" y="249"/>
                  </a:lnTo>
                  <a:lnTo>
                    <a:pt x="354" y="249"/>
                  </a:lnTo>
                  <a:lnTo>
                    <a:pt x="354" y="246"/>
                  </a:lnTo>
                  <a:lnTo>
                    <a:pt x="354" y="246"/>
                  </a:lnTo>
                  <a:lnTo>
                    <a:pt x="354" y="246"/>
                  </a:lnTo>
                  <a:lnTo>
                    <a:pt x="352" y="244"/>
                  </a:lnTo>
                  <a:lnTo>
                    <a:pt x="354" y="241"/>
                  </a:lnTo>
                  <a:lnTo>
                    <a:pt x="354" y="237"/>
                  </a:lnTo>
                  <a:lnTo>
                    <a:pt x="354" y="234"/>
                  </a:lnTo>
                  <a:lnTo>
                    <a:pt x="352" y="232"/>
                  </a:lnTo>
                  <a:lnTo>
                    <a:pt x="352" y="232"/>
                  </a:lnTo>
                  <a:lnTo>
                    <a:pt x="347" y="230"/>
                  </a:lnTo>
                  <a:lnTo>
                    <a:pt x="347" y="230"/>
                  </a:lnTo>
                  <a:lnTo>
                    <a:pt x="345" y="227"/>
                  </a:lnTo>
                  <a:lnTo>
                    <a:pt x="345" y="225"/>
                  </a:lnTo>
                  <a:lnTo>
                    <a:pt x="345" y="225"/>
                  </a:lnTo>
                  <a:lnTo>
                    <a:pt x="345" y="222"/>
                  </a:lnTo>
                  <a:lnTo>
                    <a:pt x="347" y="220"/>
                  </a:lnTo>
                  <a:lnTo>
                    <a:pt x="347" y="218"/>
                  </a:lnTo>
                  <a:lnTo>
                    <a:pt x="347" y="218"/>
                  </a:lnTo>
                  <a:lnTo>
                    <a:pt x="347" y="218"/>
                  </a:lnTo>
                  <a:lnTo>
                    <a:pt x="347" y="215"/>
                  </a:lnTo>
                  <a:lnTo>
                    <a:pt x="347" y="213"/>
                  </a:lnTo>
                  <a:lnTo>
                    <a:pt x="347" y="211"/>
                  </a:lnTo>
                  <a:lnTo>
                    <a:pt x="345" y="208"/>
                  </a:lnTo>
                  <a:lnTo>
                    <a:pt x="345" y="208"/>
                  </a:lnTo>
                  <a:lnTo>
                    <a:pt x="345" y="206"/>
                  </a:lnTo>
                  <a:lnTo>
                    <a:pt x="345" y="206"/>
                  </a:lnTo>
                  <a:lnTo>
                    <a:pt x="343" y="206"/>
                  </a:lnTo>
                  <a:lnTo>
                    <a:pt x="343" y="206"/>
                  </a:lnTo>
                  <a:lnTo>
                    <a:pt x="345" y="204"/>
                  </a:lnTo>
                  <a:lnTo>
                    <a:pt x="345" y="204"/>
                  </a:lnTo>
                  <a:lnTo>
                    <a:pt x="345" y="201"/>
                  </a:lnTo>
                  <a:lnTo>
                    <a:pt x="343" y="199"/>
                  </a:lnTo>
                  <a:lnTo>
                    <a:pt x="343" y="199"/>
                  </a:lnTo>
                  <a:lnTo>
                    <a:pt x="347" y="194"/>
                  </a:lnTo>
                  <a:lnTo>
                    <a:pt x="347" y="192"/>
                  </a:lnTo>
                  <a:lnTo>
                    <a:pt x="350" y="192"/>
                  </a:lnTo>
                  <a:lnTo>
                    <a:pt x="352" y="192"/>
                  </a:lnTo>
                  <a:lnTo>
                    <a:pt x="354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2"/>
                  </a:lnTo>
                  <a:lnTo>
                    <a:pt x="357" y="196"/>
                  </a:lnTo>
                  <a:lnTo>
                    <a:pt x="357" y="196"/>
                  </a:lnTo>
                  <a:lnTo>
                    <a:pt x="357" y="199"/>
                  </a:lnTo>
                  <a:lnTo>
                    <a:pt x="357" y="199"/>
                  </a:lnTo>
                  <a:lnTo>
                    <a:pt x="359" y="201"/>
                  </a:lnTo>
                  <a:lnTo>
                    <a:pt x="359" y="201"/>
                  </a:lnTo>
                  <a:lnTo>
                    <a:pt x="359" y="201"/>
                  </a:lnTo>
                  <a:lnTo>
                    <a:pt x="359" y="201"/>
                  </a:lnTo>
                  <a:lnTo>
                    <a:pt x="359" y="201"/>
                  </a:lnTo>
                  <a:lnTo>
                    <a:pt x="362" y="201"/>
                  </a:lnTo>
                  <a:lnTo>
                    <a:pt x="362" y="201"/>
                  </a:lnTo>
                  <a:lnTo>
                    <a:pt x="362" y="204"/>
                  </a:lnTo>
                  <a:lnTo>
                    <a:pt x="362" y="204"/>
                  </a:lnTo>
                  <a:lnTo>
                    <a:pt x="362" y="204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62" y="208"/>
                  </a:lnTo>
                  <a:lnTo>
                    <a:pt x="362" y="208"/>
                  </a:lnTo>
                  <a:lnTo>
                    <a:pt x="362" y="208"/>
                  </a:lnTo>
                  <a:lnTo>
                    <a:pt x="362" y="208"/>
                  </a:lnTo>
                  <a:lnTo>
                    <a:pt x="364" y="211"/>
                  </a:lnTo>
                  <a:lnTo>
                    <a:pt x="364" y="211"/>
                  </a:lnTo>
                  <a:lnTo>
                    <a:pt x="364" y="211"/>
                  </a:lnTo>
                  <a:lnTo>
                    <a:pt x="364" y="213"/>
                  </a:lnTo>
                  <a:lnTo>
                    <a:pt x="364" y="215"/>
                  </a:lnTo>
                  <a:lnTo>
                    <a:pt x="366" y="215"/>
                  </a:lnTo>
                  <a:lnTo>
                    <a:pt x="369" y="218"/>
                  </a:lnTo>
                  <a:lnTo>
                    <a:pt x="369" y="218"/>
                  </a:lnTo>
                  <a:lnTo>
                    <a:pt x="371" y="220"/>
                  </a:lnTo>
                  <a:lnTo>
                    <a:pt x="371" y="222"/>
                  </a:lnTo>
                  <a:lnTo>
                    <a:pt x="373" y="222"/>
                  </a:lnTo>
                  <a:lnTo>
                    <a:pt x="373" y="222"/>
                  </a:lnTo>
                  <a:lnTo>
                    <a:pt x="373" y="222"/>
                  </a:lnTo>
                  <a:lnTo>
                    <a:pt x="376" y="220"/>
                  </a:lnTo>
                  <a:lnTo>
                    <a:pt x="376" y="220"/>
                  </a:lnTo>
                  <a:lnTo>
                    <a:pt x="376" y="218"/>
                  </a:lnTo>
                  <a:lnTo>
                    <a:pt x="380" y="213"/>
                  </a:lnTo>
                  <a:lnTo>
                    <a:pt x="380" y="211"/>
                  </a:lnTo>
                  <a:lnTo>
                    <a:pt x="380" y="211"/>
                  </a:lnTo>
                  <a:lnTo>
                    <a:pt x="380" y="211"/>
                  </a:lnTo>
                  <a:lnTo>
                    <a:pt x="385" y="201"/>
                  </a:lnTo>
                  <a:lnTo>
                    <a:pt x="385" y="199"/>
                  </a:lnTo>
                  <a:lnTo>
                    <a:pt x="385" y="199"/>
                  </a:lnTo>
                  <a:lnTo>
                    <a:pt x="388" y="196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8" y="192"/>
                  </a:lnTo>
                  <a:lnTo>
                    <a:pt x="388" y="192"/>
                  </a:lnTo>
                  <a:lnTo>
                    <a:pt x="388" y="192"/>
                  </a:lnTo>
                  <a:lnTo>
                    <a:pt x="388" y="192"/>
                  </a:lnTo>
                  <a:lnTo>
                    <a:pt x="388" y="192"/>
                  </a:lnTo>
                  <a:lnTo>
                    <a:pt x="388" y="189"/>
                  </a:lnTo>
                  <a:lnTo>
                    <a:pt x="388" y="189"/>
                  </a:lnTo>
                  <a:lnTo>
                    <a:pt x="388" y="189"/>
                  </a:lnTo>
                  <a:lnTo>
                    <a:pt x="388" y="187"/>
                  </a:lnTo>
                  <a:lnTo>
                    <a:pt x="388" y="187"/>
                  </a:lnTo>
                  <a:lnTo>
                    <a:pt x="388" y="187"/>
                  </a:lnTo>
                  <a:lnTo>
                    <a:pt x="390" y="187"/>
                  </a:lnTo>
                  <a:lnTo>
                    <a:pt x="390" y="185"/>
                  </a:lnTo>
                  <a:lnTo>
                    <a:pt x="390" y="185"/>
                  </a:lnTo>
                  <a:lnTo>
                    <a:pt x="390" y="18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5" name="Google Shape;1195;p58"/>
            <p:cNvSpPr/>
            <p:nvPr/>
          </p:nvSpPr>
          <p:spPr>
            <a:xfrm>
              <a:off x="7754711" y="946398"/>
              <a:ext cx="1081181" cy="1039156"/>
            </a:xfrm>
            <a:custGeom>
              <a:rect b="b" l="l" r="r" t="t"/>
              <a:pathLst>
                <a:path extrusionOk="0" h="816" w="849">
                  <a:moveTo>
                    <a:pt x="849" y="95"/>
                  </a:moveTo>
                  <a:lnTo>
                    <a:pt x="847" y="92"/>
                  </a:lnTo>
                  <a:lnTo>
                    <a:pt x="847" y="92"/>
                  </a:lnTo>
                  <a:lnTo>
                    <a:pt x="844" y="88"/>
                  </a:lnTo>
                  <a:lnTo>
                    <a:pt x="842" y="85"/>
                  </a:lnTo>
                  <a:lnTo>
                    <a:pt x="842" y="85"/>
                  </a:lnTo>
                  <a:lnTo>
                    <a:pt x="842" y="83"/>
                  </a:lnTo>
                  <a:lnTo>
                    <a:pt x="842" y="80"/>
                  </a:lnTo>
                  <a:lnTo>
                    <a:pt x="842" y="78"/>
                  </a:lnTo>
                  <a:lnTo>
                    <a:pt x="840" y="78"/>
                  </a:lnTo>
                  <a:lnTo>
                    <a:pt x="833" y="76"/>
                  </a:lnTo>
                  <a:lnTo>
                    <a:pt x="830" y="76"/>
                  </a:lnTo>
                  <a:lnTo>
                    <a:pt x="830" y="76"/>
                  </a:lnTo>
                  <a:lnTo>
                    <a:pt x="828" y="73"/>
                  </a:lnTo>
                  <a:lnTo>
                    <a:pt x="828" y="73"/>
                  </a:lnTo>
                  <a:lnTo>
                    <a:pt x="828" y="73"/>
                  </a:lnTo>
                  <a:lnTo>
                    <a:pt x="828" y="73"/>
                  </a:lnTo>
                  <a:lnTo>
                    <a:pt x="825" y="73"/>
                  </a:lnTo>
                  <a:lnTo>
                    <a:pt x="825" y="73"/>
                  </a:lnTo>
                  <a:lnTo>
                    <a:pt x="825" y="73"/>
                  </a:lnTo>
                  <a:lnTo>
                    <a:pt x="825" y="73"/>
                  </a:lnTo>
                  <a:lnTo>
                    <a:pt x="823" y="73"/>
                  </a:lnTo>
                  <a:lnTo>
                    <a:pt x="823" y="73"/>
                  </a:lnTo>
                  <a:lnTo>
                    <a:pt x="821" y="73"/>
                  </a:lnTo>
                  <a:lnTo>
                    <a:pt x="816" y="76"/>
                  </a:lnTo>
                  <a:lnTo>
                    <a:pt x="802" y="76"/>
                  </a:lnTo>
                  <a:lnTo>
                    <a:pt x="792" y="76"/>
                  </a:lnTo>
                  <a:lnTo>
                    <a:pt x="790" y="76"/>
                  </a:lnTo>
                  <a:lnTo>
                    <a:pt x="788" y="71"/>
                  </a:lnTo>
                  <a:lnTo>
                    <a:pt x="785" y="71"/>
                  </a:lnTo>
                  <a:lnTo>
                    <a:pt x="785" y="71"/>
                  </a:lnTo>
                  <a:lnTo>
                    <a:pt x="785" y="71"/>
                  </a:lnTo>
                  <a:lnTo>
                    <a:pt x="788" y="69"/>
                  </a:lnTo>
                  <a:lnTo>
                    <a:pt x="778" y="66"/>
                  </a:lnTo>
                  <a:lnTo>
                    <a:pt x="769" y="64"/>
                  </a:lnTo>
                  <a:lnTo>
                    <a:pt x="762" y="64"/>
                  </a:lnTo>
                  <a:lnTo>
                    <a:pt x="755" y="64"/>
                  </a:lnTo>
                  <a:lnTo>
                    <a:pt x="755" y="64"/>
                  </a:lnTo>
                  <a:lnTo>
                    <a:pt x="755" y="62"/>
                  </a:lnTo>
                  <a:lnTo>
                    <a:pt x="752" y="62"/>
                  </a:lnTo>
                  <a:lnTo>
                    <a:pt x="750" y="62"/>
                  </a:lnTo>
                  <a:lnTo>
                    <a:pt x="750" y="62"/>
                  </a:lnTo>
                  <a:lnTo>
                    <a:pt x="750" y="64"/>
                  </a:lnTo>
                  <a:lnTo>
                    <a:pt x="750" y="64"/>
                  </a:lnTo>
                  <a:lnTo>
                    <a:pt x="750" y="64"/>
                  </a:lnTo>
                  <a:lnTo>
                    <a:pt x="750" y="64"/>
                  </a:lnTo>
                  <a:lnTo>
                    <a:pt x="750" y="62"/>
                  </a:lnTo>
                  <a:lnTo>
                    <a:pt x="747" y="62"/>
                  </a:lnTo>
                  <a:lnTo>
                    <a:pt x="747" y="62"/>
                  </a:lnTo>
                  <a:lnTo>
                    <a:pt x="747" y="62"/>
                  </a:lnTo>
                  <a:lnTo>
                    <a:pt x="745" y="59"/>
                  </a:lnTo>
                  <a:lnTo>
                    <a:pt x="745" y="59"/>
                  </a:lnTo>
                  <a:lnTo>
                    <a:pt x="745" y="57"/>
                  </a:lnTo>
                  <a:lnTo>
                    <a:pt x="743" y="57"/>
                  </a:lnTo>
                  <a:lnTo>
                    <a:pt x="743" y="57"/>
                  </a:lnTo>
                  <a:lnTo>
                    <a:pt x="738" y="54"/>
                  </a:lnTo>
                  <a:lnTo>
                    <a:pt x="738" y="54"/>
                  </a:lnTo>
                  <a:lnTo>
                    <a:pt x="738" y="52"/>
                  </a:lnTo>
                  <a:lnTo>
                    <a:pt x="738" y="47"/>
                  </a:lnTo>
                  <a:lnTo>
                    <a:pt x="740" y="47"/>
                  </a:lnTo>
                  <a:lnTo>
                    <a:pt x="740" y="50"/>
                  </a:lnTo>
                  <a:lnTo>
                    <a:pt x="740" y="50"/>
                  </a:lnTo>
                  <a:lnTo>
                    <a:pt x="740" y="50"/>
                  </a:lnTo>
                  <a:lnTo>
                    <a:pt x="740" y="50"/>
                  </a:lnTo>
                  <a:lnTo>
                    <a:pt x="740" y="47"/>
                  </a:lnTo>
                  <a:lnTo>
                    <a:pt x="743" y="45"/>
                  </a:lnTo>
                  <a:lnTo>
                    <a:pt x="740" y="45"/>
                  </a:lnTo>
                  <a:lnTo>
                    <a:pt x="740" y="43"/>
                  </a:lnTo>
                  <a:lnTo>
                    <a:pt x="740" y="43"/>
                  </a:lnTo>
                  <a:lnTo>
                    <a:pt x="738" y="38"/>
                  </a:lnTo>
                  <a:lnTo>
                    <a:pt x="738" y="38"/>
                  </a:lnTo>
                  <a:lnTo>
                    <a:pt x="740" y="38"/>
                  </a:lnTo>
                  <a:lnTo>
                    <a:pt x="740" y="35"/>
                  </a:lnTo>
                  <a:lnTo>
                    <a:pt x="740" y="35"/>
                  </a:lnTo>
                  <a:lnTo>
                    <a:pt x="740" y="35"/>
                  </a:lnTo>
                  <a:lnTo>
                    <a:pt x="738" y="35"/>
                  </a:lnTo>
                  <a:lnTo>
                    <a:pt x="736" y="33"/>
                  </a:lnTo>
                  <a:lnTo>
                    <a:pt x="733" y="33"/>
                  </a:lnTo>
                  <a:lnTo>
                    <a:pt x="733" y="33"/>
                  </a:lnTo>
                  <a:lnTo>
                    <a:pt x="731" y="33"/>
                  </a:lnTo>
                  <a:lnTo>
                    <a:pt x="731" y="33"/>
                  </a:lnTo>
                  <a:lnTo>
                    <a:pt x="728" y="31"/>
                  </a:lnTo>
                  <a:lnTo>
                    <a:pt x="728" y="31"/>
                  </a:lnTo>
                  <a:lnTo>
                    <a:pt x="726" y="31"/>
                  </a:lnTo>
                  <a:lnTo>
                    <a:pt x="724" y="31"/>
                  </a:lnTo>
                  <a:lnTo>
                    <a:pt x="712" y="26"/>
                  </a:lnTo>
                  <a:lnTo>
                    <a:pt x="710" y="26"/>
                  </a:lnTo>
                  <a:lnTo>
                    <a:pt x="707" y="26"/>
                  </a:lnTo>
                  <a:lnTo>
                    <a:pt x="707" y="26"/>
                  </a:lnTo>
                  <a:lnTo>
                    <a:pt x="705" y="24"/>
                  </a:lnTo>
                  <a:lnTo>
                    <a:pt x="700" y="21"/>
                  </a:lnTo>
                  <a:lnTo>
                    <a:pt x="698" y="19"/>
                  </a:lnTo>
                  <a:lnTo>
                    <a:pt x="693" y="19"/>
                  </a:lnTo>
                  <a:lnTo>
                    <a:pt x="691" y="19"/>
                  </a:lnTo>
                  <a:lnTo>
                    <a:pt x="691" y="17"/>
                  </a:lnTo>
                  <a:lnTo>
                    <a:pt x="688" y="17"/>
                  </a:lnTo>
                  <a:lnTo>
                    <a:pt x="688" y="17"/>
                  </a:lnTo>
                  <a:lnTo>
                    <a:pt x="688" y="17"/>
                  </a:lnTo>
                  <a:lnTo>
                    <a:pt x="688" y="17"/>
                  </a:lnTo>
                  <a:lnTo>
                    <a:pt x="688" y="17"/>
                  </a:lnTo>
                  <a:lnTo>
                    <a:pt x="688" y="17"/>
                  </a:lnTo>
                  <a:lnTo>
                    <a:pt x="686" y="17"/>
                  </a:lnTo>
                  <a:lnTo>
                    <a:pt x="686" y="17"/>
                  </a:lnTo>
                  <a:lnTo>
                    <a:pt x="686" y="17"/>
                  </a:lnTo>
                  <a:lnTo>
                    <a:pt x="686" y="17"/>
                  </a:lnTo>
                  <a:lnTo>
                    <a:pt x="674" y="19"/>
                  </a:lnTo>
                  <a:lnTo>
                    <a:pt x="672" y="19"/>
                  </a:lnTo>
                  <a:lnTo>
                    <a:pt x="669" y="17"/>
                  </a:lnTo>
                  <a:lnTo>
                    <a:pt x="667" y="17"/>
                  </a:lnTo>
                  <a:lnTo>
                    <a:pt x="665" y="14"/>
                  </a:lnTo>
                  <a:lnTo>
                    <a:pt x="662" y="17"/>
                  </a:lnTo>
                  <a:lnTo>
                    <a:pt x="660" y="17"/>
                  </a:lnTo>
                  <a:lnTo>
                    <a:pt x="660" y="17"/>
                  </a:lnTo>
                  <a:lnTo>
                    <a:pt x="650" y="24"/>
                  </a:lnTo>
                  <a:lnTo>
                    <a:pt x="648" y="26"/>
                  </a:lnTo>
                  <a:lnTo>
                    <a:pt x="646" y="26"/>
                  </a:lnTo>
                  <a:lnTo>
                    <a:pt x="643" y="26"/>
                  </a:lnTo>
                  <a:lnTo>
                    <a:pt x="631" y="26"/>
                  </a:lnTo>
                  <a:lnTo>
                    <a:pt x="629" y="26"/>
                  </a:lnTo>
                  <a:lnTo>
                    <a:pt x="624" y="31"/>
                  </a:lnTo>
                  <a:lnTo>
                    <a:pt x="615" y="35"/>
                  </a:lnTo>
                  <a:lnTo>
                    <a:pt x="603" y="40"/>
                  </a:lnTo>
                  <a:lnTo>
                    <a:pt x="596" y="47"/>
                  </a:lnTo>
                  <a:lnTo>
                    <a:pt x="596" y="47"/>
                  </a:lnTo>
                  <a:lnTo>
                    <a:pt x="594" y="47"/>
                  </a:lnTo>
                  <a:lnTo>
                    <a:pt x="591" y="50"/>
                  </a:lnTo>
                  <a:lnTo>
                    <a:pt x="591" y="50"/>
                  </a:lnTo>
                  <a:lnTo>
                    <a:pt x="589" y="52"/>
                  </a:lnTo>
                  <a:lnTo>
                    <a:pt x="587" y="54"/>
                  </a:lnTo>
                  <a:lnTo>
                    <a:pt x="577" y="64"/>
                  </a:lnTo>
                  <a:lnTo>
                    <a:pt x="577" y="66"/>
                  </a:lnTo>
                  <a:lnTo>
                    <a:pt x="570" y="76"/>
                  </a:lnTo>
                  <a:lnTo>
                    <a:pt x="570" y="78"/>
                  </a:lnTo>
                  <a:lnTo>
                    <a:pt x="570" y="78"/>
                  </a:lnTo>
                  <a:lnTo>
                    <a:pt x="570" y="78"/>
                  </a:lnTo>
                  <a:lnTo>
                    <a:pt x="570" y="80"/>
                  </a:lnTo>
                  <a:lnTo>
                    <a:pt x="570" y="80"/>
                  </a:lnTo>
                  <a:lnTo>
                    <a:pt x="570" y="83"/>
                  </a:lnTo>
                  <a:lnTo>
                    <a:pt x="570" y="88"/>
                  </a:lnTo>
                  <a:lnTo>
                    <a:pt x="570" y="90"/>
                  </a:lnTo>
                  <a:lnTo>
                    <a:pt x="570" y="92"/>
                  </a:lnTo>
                  <a:lnTo>
                    <a:pt x="570" y="95"/>
                  </a:lnTo>
                  <a:lnTo>
                    <a:pt x="570" y="97"/>
                  </a:lnTo>
                  <a:lnTo>
                    <a:pt x="570" y="97"/>
                  </a:lnTo>
                  <a:lnTo>
                    <a:pt x="570" y="99"/>
                  </a:lnTo>
                  <a:lnTo>
                    <a:pt x="570" y="102"/>
                  </a:lnTo>
                  <a:lnTo>
                    <a:pt x="575" y="114"/>
                  </a:lnTo>
                  <a:lnTo>
                    <a:pt x="575" y="114"/>
                  </a:lnTo>
                  <a:lnTo>
                    <a:pt x="577" y="116"/>
                  </a:lnTo>
                  <a:lnTo>
                    <a:pt x="579" y="118"/>
                  </a:lnTo>
                  <a:lnTo>
                    <a:pt x="579" y="123"/>
                  </a:lnTo>
                  <a:lnTo>
                    <a:pt x="582" y="123"/>
                  </a:lnTo>
                  <a:lnTo>
                    <a:pt x="582" y="133"/>
                  </a:lnTo>
                  <a:lnTo>
                    <a:pt x="582" y="135"/>
                  </a:lnTo>
                  <a:lnTo>
                    <a:pt x="579" y="142"/>
                  </a:lnTo>
                  <a:lnTo>
                    <a:pt x="575" y="149"/>
                  </a:lnTo>
                  <a:lnTo>
                    <a:pt x="575" y="149"/>
                  </a:lnTo>
                  <a:lnTo>
                    <a:pt x="572" y="151"/>
                  </a:lnTo>
                  <a:lnTo>
                    <a:pt x="570" y="154"/>
                  </a:lnTo>
                  <a:lnTo>
                    <a:pt x="568" y="156"/>
                  </a:lnTo>
                  <a:lnTo>
                    <a:pt x="560" y="168"/>
                  </a:lnTo>
                  <a:lnTo>
                    <a:pt x="553" y="173"/>
                  </a:lnTo>
                  <a:lnTo>
                    <a:pt x="551" y="175"/>
                  </a:lnTo>
                  <a:lnTo>
                    <a:pt x="549" y="175"/>
                  </a:lnTo>
                  <a:lnTo>
                    <a:pt x="549" y="175"/>
                  </a:lnTo>
                  <a:lnTo>
                    <a:pt x="542" y="180"/>
                  </a:lnTo>
                  <a:lnTo>
                    <a:pt x="537" y="182"/>
                  </a:lnTo>
                  <a:lnTo>
                    <a:pt x="534" y="182"/>
                  </a:lnTo>
                  <a:lnTo>
                    <a:pt x="532" y="182"/>
                  </a:lnTo>
                  <a:lnTo>
                    <a:pt x="527" y="182"/>
                  </a:lnTo>
                  <a:lnTo>
                    <a:pt x="523" y="182"/>
                  </a:lnTo>
                  <a:lnTo>
                    <a:pt x="518" y="182"/>
                  </a:lnTo>
                  <a:lnTo>
                    <a:pt x="516" y="182"/>
                  </a:lnTo>
                  <a:lnTo>
                    <a:pt x="508" y="177"/>
                  </a:lnTo>
                  <a:lnTo>
                    <a:pt x="506" y="175"/>
                  </a:lnTo>
                  <a:lnTo>
                    <a:pt x="504" y="175"/>
                  </a:lnTo>
                  <a:lnTo>
                    <a:pt x="501" y="173"/>
                  </a:lnTo>
                  <a:lnTo>
                    <a:pt x="499" y="173"/>
                  </a:lnTo>
                  <a:lnTo>
                    <a:pt x="497" y="168"/>
                  </a:lnTo>
                  <a:lnTo>
                    <a:pt x="485" y="159"/>
                  </a:lnTo>
                  <a:lnTo>
                    <a:pt x="480" y="154"/>
                  </a:lnTo>
                  <a:lnTo>
                    <a:pt x="478" y="151"/>
                  </a:lnTo>
                  <a:lnTo>
                    <a:pt x="475" y="151"/>
                  </a:lnTo>
                  <a:lnTo>
                    <a:pt x="468" y="147"/>
                  </a:lnTo>
                  <a:lnTo>
                    <a:pt x="463" y="147"/>
                  </a:lnTo>
                  <a:lnTo>
                    <a:pt x="461" y="147"/>
                  </a:lnTo>
                  <a:lnTo>
                    <a:pt x="461" y="144"/>
                  </a:lnTo>
                  <a:lnTo>
                    <a:pt x="459" y="142"/>
                  </a:lnTo>
                  <a:lnTo>
                    <a:pt x="459" y="142"/>
                  </a:lnTo>
                  <a:lnTo>
                    <a:pt x="454" y="142"/>
                  </a:lnTo>
                  <a:lnTo>
                    <a:pt x="449" y="140"/>
                  </a:lnTo>
                  <a:lnTo>
                    <a:pt x="447" y="137"/>
                  </a:lnTo>
                  <a:lnTo>
                    <a:pt x="437" y="135"/>
                  </a:lnTo>
                  <a:lnTo>
                    <a:pt x="437" y="135"/>
                  </a:lnTo>
                  <a:lnTo>
                    <a:pt x="437" y="135"/>
                  </a:lnTo>
                  <a:lnTo>
                    <a:pt x="435" y="135"/>
                  </a:lnTo>
                  <a:lnTo>
                    <a:pt x="433" y="133"/>
                  </a:lnTo>
                  <a:lnTo>
                    <a:pt x="433" y="133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21" y="130"/>
                  </a:lnTo>
                  <a:lnTo>
                    <a:pt x="409" y="125"/>
                  </a:lnTo>
                  <a:lnTo>
                    <a:pt x="397" y="123"/>
                  </a:lnTo>
                  <a:lnTo>
                    <a:pt x="378" y="123"/>
                  </a:lnTo>
                  <a:lnTo>
                    <a:pt x="362" y="121"/>
                  </a:lnTo>
                  <a:lnTo>
                    <a:pt x="348" y="114"/>
                  </a:lnTo>
                  <a:lnTo>
                    <a:pt x="343" y="111"/>
                  </a:lnTo>
                  <a:lnTo>
                    <a:pt x="340" y="106"/>
                  </a:lnTo>
                  <a:lnTo>
                    <a:pt x="333" y="99"/>
                  </a:lnTo>
                  <a:lnTo>
                    <a:pt x="333" y="97"/>
                  </a:lnTo>
                  <a:lnTo>
                    <a:pt x="326" y="80"/>
                  </a:lnTo>
                  <a:lnTo>
                    <a:pt x="326" y="78"/>
                  </a:lnTo>
                  <a:lnTo>
                    <a:pt x="324" y="73"/>
                  </a:lnTo>
                  <a:lnTo>
                    <a:pt x="326" y="71"/>
                  </a:lnTo>
                  <a:lnTo>
                    <a:pt x="326" y="69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4"/>
                  </a:lnTo>
                  <a:lnTo>
                    <a:pt x="324" y="62"/>
                  </a:lnTo>
                  <a:lnTo>
                    <a:pt x="322" y="59"/>
                  </a:lnTo>
                  <a:lnTo>
                    <a:pt x="322" y="57"/>
                  </a:lnTo>
                  <a:lnTo>
                    <a:pt x="322" y="54"/>
                  </a:lnTo>
                  <a:lnTo>
                    <a:pt x="322" y="54"/>
                  </a:lnTo>
                  <a:lnTo>
                    <a:pt x="319" y="54"/>
                  </a:lnTo>
                  <a:lnTo>
                    <a:pt x="317" y="50"/>
                  </a:lnTo>
                  <a:lnTo>
                    <a:pt x="317" y="50"/>
                  </a:lnTo>
                  <a:lnTo>
                    <a:pt x="314" y="50"/>
                  </a:lnTo>
                  <a:lnTo>
                    <a:pt x="312" y="50"/>
                  </a:lnTo>
                  <a:lnTo>
                    <a:pt x="300" y="47"/>
                  </a:lnTo>
                  <a:lnTo>
                    <a:pt x="291" y="47"/>
                  </a:lnTo>
                  <a:lnTo>
                    <a:pt x="291" y="47"/>
                  </a:lnTo>
                  <a:lnTo>
                    <a:pt x="288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77" y="43"/>
                  </a:lnTo>
                  <a:lnTo>
                    <a:pt x="277" y="43"/>
                  </a:lnTo>
                  <a:lnTo>
                    <a:pt x="274" y="40"/>
                  </a:lnTo>
                  <a:lnTo>
                    <a:pt x="269" y="35"/>
                  </a:lnTo>
                  <a:lnTo>
                    <a:pt x="267" y="33"/>
                  </a:lnTo>
                  <a:lnTo>
                    <a:pt x="265" y="31"/>
                  </a:lnTo>
                  <a:lnTo>
                    <a:pt x="265" y="31"/>
                  </a:lnTo>
                  <a:lnTo>
                    <a:pt x="262" y="31"/>
                  </a:lnTo>
                  <a:lnTo>
                    <a:pt x="262" y="31"/>
                  </a:lnTo>
                  <a:lnTo>
                    <a:pt x="262" y="31"/>
                  </a:lnTo>
                  <a:lnTo>
                    <a:pt x="253" y="28"/>
                  </a:lnTo>
                  <a:lnTo>
                    <a:pt x="248" y="26"/>
                  </a:lnTo>
                  <a:lnTo>
                    <a:pt x="243" y="26"/>
                  </a:lnTo>
                  <a:lnTo>
                    <a:pt x="241" y="26"/>
                  </a:lnTo>
                  <a:lnTo>
                    <a:pt x="232" y="26"/>
                  </a:lnTo>
                  <a:lnTo>
                    <a:pt x="229" y="24"/>
                  </a:lnTo>
                  <a:lnTo>
                    <a:pt x="220" y="19"/>
                  </a:lnTo>
                  <a:lnTo>
                    <a:pt x="217" y="19"/>
                  </a:lnTo>
                  <a:lnTo>
                    <a:pt x="217" y="19"/>
                  </a:lnTo>
                  <a:lnTo>
                    <a:pt x="213" y="17"/>
                  </a:lnTo>
                  <a:lnTo>
                    <a:pt x="208" y="17"/>
                  </a:lnTo>
                  <a:lnTo>
                    <a:pt x="208" y="17"/>
                  </a:lnTo>
                  <a:lnTo>
                    <a:pt x="208" y="19"/>
                  </a:lnTo>
                  <a:lnTo>
                    <a:pt x="206" y="19"/>
                  </a:lnTo>
                  <a:lnTo>
                    <a:pt x="203" y="21"/>
                  </a:lnTo>
                  <a:lnTo>
                    <a:pt x="189" y="24"/>
                  </a:lnTo>
                  <a:lnTo>
                    <a:pt x="184" y="26"/>
                  </a:lnTo>
                  <a:lnTo>
                    <a:pt x="165" y="24"/>
                  </a:lnTo>
                  <a:lnTo>
                    <a:pt x="163" y="21"/>
                  </a:lnTo>
                  <a:lnTo>
                    <a:pt x="158" y="19"/>
                  </a:lnTo>
                  <a:lnTo>
                    <a:pt x="154" y="19"/>
                  </a:lnTo>
                  <a:lnTo>
                    <a:pt x="151" y="17"/>
                  </a:lnTo>
                  <a:lnTo>
                    <a:pt x="149" y="14"/>
                  </a:lnTo>
                  <a:lnTo>
                    <a:pt x="137" y="7"/>
                  </a:lnTo>
                  <a:lnTo>
                    <a:pt x="132" y="5"/>
                  </a:lnTo>
                  <a:lnTo>
                    <a:pt x="130" y="2"/>
                  </a:lnTo>
                  <a:lnTo>
                    <a:pt x="130" y="5"/>
                  </a:lnTo>
                  <a:lnTo>
                    <a:pt x="135" y="5"/>
                  </a:lnTo>
                  <a:lnTo>
                    <a:pt x="135" y="7"/>
                  </a:lnTo>
                  <a:lnTo>
                    <a:pt x="132" y="7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123" y="5"/>
                  </a:lnTo>
                  <a:lnTo>
                    <a:pt x="123" y="2"/>
                  </a:lnTo>
                  <a:lnTo>
                    <a:pt x="123" y="2"/>
                  </a:lnTo>
                  <a:lnTo>
                    <a:pt x="120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8" y="2"/>
                  </a:lnTo>
                  <a:lnTo>
                    <a:pt x="118" y="9"/>
                  </a:lnTo>
                  <a:lnTo>
                    <a:pt x="118" y="9"/>
                  </a:lnTo>
                  <a:lnTo>
                    <a:pt x="118" y="14"/>
                  </a:lnTo>
                  <a:lnTo>
                    <a:pt x="116" y="19"/>
                  </a:lnTo>
                  <a:lnTo>
                    <a:pt x="118" y="26"/>
                  </a:lnTo>
                  <a:lnTo>
                    <a:pt x="116" y="31"/>
                  </a:lnTo>
                  <a:lnTo>
                    <a:pt x="116" y="35"/>
                  </a:lnTo>
                  <a:lnTo>
                    <a:pt x="118" y="38"/>
                  </a:lnTo>
                  <a:lnTo>
                    <a:pt x="120" y="40"/>
                  </a:lnTo>
                  <a:lnTo>
                    <a:pt x="123" y="43"/>
                  </a:lnTo>
                  <a:lnTo>
                    <a:pt x="123" y="45"/>
                  </a:lnTo>
                  <a:lnTo>
                    <a:pt x="120" y="47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16" y="52"/>
                  </a:lnTo>
                  <a:lnTo>
                    <a:pt x="101" y="59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3" y="73"/>
                  </a:lnTo>
                  <a:lnTo>
                    <a:pt x="80" y="76"/>
                  </a:lnTo>
                  <a:lnTo>
                    <a:pt x="78" y="76"/>
                  </a:lnTo>
                  <a:lnTo>
                    <a:pt x="75" y="78"/>
                  </a:lnTo>
                  <a:lnTo>
                    <a:pt x="75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1" y="78"/>
                  </a:lnTo>
                  <a:lnTo>
                    <a:pt x="71" y="83"/>
                  </a:lnTo>
                  <a:lnTo>
                    <a:pt x="71" y="85"/>
                  </a:lnTo>
                  <a:lnTo>
                    <a:pt x="68" y="88"/>
                  </a:lnTo>
                  <a:lnTo>
                    <a:pt x="66" y="90"/>
                  </a:lnTo>
                  <a:lnTo>
                    <a:pt x="66" y="90"/>
                  </a:lnTo>
                  <a:lnTo>
                    <a:pt x="66" y="92"/>
                  </a:lnTo>
                  <a:lnTo>
                    <a:pt x="64" y="92"/>
                  </a:lnTo>
                  <a:lnTo>
                    <a:pt x="61" y="92"/>
                  </a:lnTo>
                  <a:lnTo>
                    <a:pt x="57" y="92"/>
                  </a:lnTo>
                  <a:lnTo>
                    <a:pt x="52" y="95"/>
                  </a:lnTo>
                  <a:lnTo>
                    <a:pt x="49" y="102"/>
                  </a:lnTo>
                  <a:lnTo>
                    <a:pt x="45" y="106"/>
                  </a:lnTo>
                  <a:lnTo>
                    <a:pt x="45" y="106"/>
                  </a:lnTo>
                  <a:lnTo>
                    <a:pt x="45" y="111"/>
                  </a:lnTo>
                  <a:lnTo>
                    <a:pt x="45" y="111"/>
                  </a:lnTo>
                  <a:lnTo>
                    <a:pt x="49" y="123"/>
                  </a:lnTo>
                  <a:lnTo>
                    <a:pt x="49" y="130"/>
                  </a:lnTo>
                  <a:lnTo>
                    <a:pt x="52" y="133"/>
                  </a:lnTo>
                  <a:lnTo>
                    <a:pt x="52" y="135"/>
                  </a:lnTo>
                  <a:lnTo>
                    <a:pt x="52" y="137"/>
                  </a:lnTo>
                  <a:lnTo>
                    <a:pt x="52" y="140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2" y="147"/>
                  </a:lnTo>
                  <a:lnTo>
                    <a:pt x="49" y="154"/>
                  </a:lnTo>
                  <a:lnTo>
                    <a:pt x="45" y="161"/>
                  </a:lnTo>
                  <a:lnTo>
                    <a:pt x="38" y="168"/>
                  </a:lnTo>
                  <a:lnTo>
                    <a:pt x="33" y="177"/>
                  </a:lnTo>
                  <a:lnTo>
                    <a:pt x="30" y="177"/>
                  </a:lnTo>
                  <a:lnTo>
                    <a:pt x="26" y="177"/>
                  </a:lnTo>
                  <a:lnTo>
                    <a:pt x="26" y="180"/>
                  </a:lnTo>
                  <a:lnTo>
                    <a:pt x="14" y="185"/>
                  </a:lnTo>
                  <a:lnTo>
                    <a:pt x="0" y="192"/>
                  </a:lnTo>
                  <a:lnTo>
                    <a:pt x="2" y="194"/>
                  </a:lnTo>
                  <a:lnTo>
                    <a:pt x="4" y="199"/>
                  </a:lnTo>
                  <a:lnTo>
                    <a:pt x="7" y="201"/>
                  </a:lnTo>
                  <a:lnTo>
                    <a:pt x="14" y="211"/>
                  </a:lnTo>
                  <a:lnTo>
                    <a:pt x="21" y="222"/>
                  </a:lnTo>
                  <a:lnTo>
                    <a:pt x="26" y="239"/>
                  </a:lnTo>
                  <a:lnTo>
                    <a:pt x="30" y="253"/>
                  </a:lnTo>
                  <a:lnTo>
                    <a:pt x="30" y="263"/>
                  </a:lnTo>
                  <a:lnTo>
                    <a:pt x="30" y="275"/>
                  </a:lnTo>
                  <a:lnTo>
                    <a:pt x="30" y="284"/>
                  </a:lnTo>
                  <a:lnTo>
                    <a:pt x="26" y="305"/>
                  </a:lnTo>
                  <a:lnTo>
                    <a:pt x="28" y="308"/>
                  </a:lnTo>
                  <a:lnTo>
                    <a:pt x="35" y="329"/>
                  </a:lnTo>
                  <a:lnTo>
                    <a:pt x="35" y="331"/>
                  </a:lnTo>
                  <a:lnTo>
                    <a:pt x="35" y="331"/>
                  </a:lnTo>
                  <a:lnTo>
                    <a:pt x="30" y="343"/>
                  </a:lnTo>
                  <a:lnTo>
                    <a:pt x="30" y="346"/>
                  </a:lnTo>
                  <a:lnTo>
                    <a:pt x="28" y="346"/>
                  </a:lnTo>
                  <a:lnTo>
                    <a:pt x="28" y="348"/>
                  </a:lnTo>
                  <a:lnTo>
                    <a:pt x="28" y="348"/>
                  </a:lnTo>
                  <a:lnTo>
                    <a:pt x="28" y="350"/>
                  </a:lnTo>
                  <a:lnTo>
                    <a:pt x="28" y="350"/>
                  </a:lnTo>
                  <a:lnTo>
                    <a:pt x="28" y="353"/>
                  </a:lnTo>
                  <a:lnTo>
                    <a:pt x="26" y="355"/>
                  </a:lnTo>
                  <a:lnTo>
                    <a:pt x="26" y="355"/>
                  </a:lnTo>
                  <a:lnTo>
                    <a:pt x="26" y="360"/>
                  </a:lnTo>
                  <a:lnTo>
                    <a:pt x="23" y="362"/>
                  </a:lnTo>
                  <a:lnTo>
                    <a:pt x="23" y="362"/>
                  </a:lnTo>
                  <a:lnTo>
                    <a:pt x="23" y="364"/>
                  </a:lnTo>
                  <a:lnTo>
                    <a:pt x="28" y="379"/>
                  </a:lnTo>
                  <a:lnTo>
                    <a:pt x="30" y="386"/>
                  </a:lnTo>
                  <a:lnTo>
                    <a:pt x="30" y="388"/>
                  </a:lnTo>
                  <a:lnTo>
                    <a:pt x="30" y="388"/>
                  </a:lnTo>
                  <a:lnTo>
                    <a:pt x="33" y="388"/>
                  </a:lnTo>
                  <a:lnTo>
                    <a:pt x="33" y="390"/>
                  </a:lnTo>
                  <a:lnTo>
                    <a:pt x="33" y="390"/>
                  </a:lnTo>
                  <a:lnTo>
                    <a:pt x="33" y="398"/>
                  </a:lnTo>
                  <a:lnTo>
                    <a:pt x="33" y="400"/>
                  </a:lnTo>
                  <a:lnTo>
                    <a:pt x="33" y="400"/>
                  </a:lnTo>
                  <a:lnTo>
                    <a:pt x="33" y="402"/>
                  </a:lnTo>
                  <a:lnTo>
                    <a:pt x="30" y="409"/>
                  </a:lnTo>
                  <a:lnTo>
                    <a:pt x="30" y="412"/>
                  </a:lnTo>
                  <a:lnTo>
                    <a:pt x="12" y="419"/>
                  </a:lnTo>
                  <a:lnTo>
                    <a:pt x="12" y="421"/>
                  </a:lnTo>
                  <a:lnTo>
                    <a:pt x="12" y="421"/>
                  </a:lnTo>
                  <a:lnTo>
                    <a:pt x="9" y="424"/>
                  </a:lnTo>
                  <a:lnTo>
                    <a:pt x="9" y="424"/>
                  </a:lnTo>
                  <a:lnTo>
                    <a:pt x="7" y="426"/>
                  </a:lnTo>
                  <a:lnTo>
                    <a:pt x="7" y="428"/>
                  </a:lnTo>
                  <a:lnTo>
                    <a:pt x="4" y="431"/>
                  </a:lnTo>
                  <a:lnTo>
                    <a:pt x="7" y="433"/>
                  </a:lnTo>
                  <a:lnTo>
                    <a:pt x="14" y="445"/>
                  </a:lnTo>
                  <a:lnTo>
                    <a:pt x="23" y="457"/>
                  </a:lnTo>
                  <a:lnTo>
                    <a:pt x="28" y="464"/>
                  </a:lnTo>
                  <a:lnTo>
                    <a:pt x="38" y="476"/>
                  </a:lnTo>
                  <a:lnTo>
                    <a:pt x="40" y="480"/>
                  </a:lnTo>
                  <a:lnTo>
                    <a:pt x="40" y="483"/>
                  </a:lnTo>
                  <a:lnTo>
                    <a:pt x="40" y="492"/>
                  </a:lnTo>
                  <a:lnTo>
                    <a:pt x="40" y="499"/>
                  </a:lnTo>
                  <a:lnTo>
                    <a:pt x="40" y="509"/>
                  </a:lnTo>
                  <a:lnTo>
                    <a:pt x="40" y="509"/>
                  </a:lnTo>
                  <a:lnTo>
                    <a:pt x="49" y="514"/>
                  </a:lnTo>
                  <a:lnTo>
                    <a:pt x="49" y="516"/>
                  </a:lnTo>
                  <a:lnTo>
                    <a:pt x="52" y="521"/>
                  </a:lnTo>
                  <a:lnTo>
                    <a:pt x="52" y="523"/>
                  </a:lnTo>
                  <a:lnTo>
                    <a:pt x="52" y="525"/>
                  </a:lnTo>
                  <a:lnTo>
                    <a:pt x="59" y="530"/>
                  </a:lnTo>
                  <a:lnTo>
                    <a:pt x="61" y="530"/>
                  </a:lnTo>
                  <a:lnTo>
                    <a:pt x="64" y="530"/>
                  </a:lnTo>
                  <a:lnTo>
                    <a:pt x="68" y="528"/>
                  </a:lnTo>
                  <a:lnTo>
                    <a:pt x="75" y="525"/>
                  </a:lnTo>
                  <a:lnTo>
                    <a:pt x="75" y="525"/>
                  </a:lnTo>
                  <a:lnTo>
                    <a:pt x="78" y="525"/>
                  </a:lnTo>
                  <a:lnTo>
                    <a:pt x="87" y="530"/>
                  </a:lnTo>
                  <a:lnTo>
                    <a:pt x="99" y="532"/>
                  </a:lnTo>
                  <a:lnTo>
                    <a:pt x="118" y="540"/>
                  </a:lnTo>
                  <a:lnTo>
                    <a:pt x="120" y="540"/>
                  </a:lnTo>
                  <a:lnTo>
                    <a:pt x="120" y="540"/>
                  </a:lnTo>
                  <a:lnTo>
                    <a:pt x="123" y="542"/>
                  </a:lnTo>
                  <a:lnTo>
                    <a:pt x="125" y="549"/>
                  </a:lnTo>
                  <a:lnTo>
                    <a:pt x="130" y="559"/>
                  </a:lnTo>
                  <a:lnTo>
                    <a:pt x="130" y="559"/>
                  </a:lnTo>
                  <a:lnTo>
                    <a:pt x="137" y="570"/>
                  </a:lnTo>
                  <a:lnTo>
                    <a:pt x="139" y="577"/>
                  </a:lnTo>
                  <a:lnTo>
                    <a:pt x="144" y="587"/>
                  </a:lnTo>
                  <a:lnTo>
                    <a:pt x="149" y="587"/>
                  </a:lnTo>
                  <a:lnTo>
                    <a:pt x="154" y="589"/>
                  </a:lnTo>
                  <a:lnTo>
                    <a:pt x="158" y="589"/>
                  </a:lnTo>
                  <a:lnTo>
                    <a:pt x="163" y="592"/>
                  </a:lnTo>
                  <a:lnTo>
                    <a:pt x="168" y="592"/>
                  </a:lnTo>
                  <a:lnTo>
                    <a:pt x="172" y="594"/>
                  </a:lnTo>
                  <a:lnTo>
                    <a:pt x="177" y="594"/>
                  </a:lnTo>
                  <a:lnTo>
                    <a:pt x="182" y="594"/>
                  </a:lnTo>
                  <a:lnTo>
                    <a:pt x="187" y="596"/>
                  </a:lnTo>
                  <a:lnTo>
                    <a:pt x="191" y="596"/>
                  </a:lnTo>
                  <a:lnTo>
                    <a:pt x="196" y="599"/>
                  </a:lnTo>
                  <a:lnTo>
                    <a:pt x="201" y="599"/>
                  </a:lnTo>
                  <a:lnTo>
                    <a:pt x="206" y="601"/>
                  </a:lnTo>
                  <a:lnTo>
                    <a:pt x="210" y="601"/>
                  </a:lnTo>
                  <a:lnTo>
                    <a:pt x="215" y="603"/>
                  </a:lnTo>
                  <a:lnTo>
                    <a:pt x="220" y="603"/>
                  </a:lnTo>
                  <a:lnTo>
                    <a:pt x="225" y="606"/>
                  </a:lnTo>
                  <a:lnTo>
                    <a:pt x="232" y="608"/>
                  </a:lnTo>
                  <a:lnTo>
                    <a:pt x="234" y="611"/>
                  </a:lnTo>
                  <a:lnTo>
                    <a:pt x="241" y="618"/>
                  </a:lnTo>
                  <a:lnTo>
                    <a:pt x="248" y="625"/>
                  </a:lnTo>
                  <a:lnTo>
                    <a:pt x="255" y="630"/>
                  </a:lnTo>
                  <a:lnTo>
                    <a:pt x="260" y="637"/>
                  </a:lnTo>
                  <a:lnTo>
                    <a:pt x="262" y="637"/>
                  </a:lnTo>
                  <a:lnTo>
                    <a:pt x="265" y="639"/>
                  </a:lnTo>
                  <a:lnTo>
                    <a:pt x="265" y="639"/>
                  </a:lnTo>
                  <a:lnTo>
                    <a:pt x="269" y="637"/>
                  </a:lnTo>
                  <a:lnTo>
                    <a:pt x="277" y="632"/>
                  </a:lnTo>
                  <a:lnTo>
                    <a:pt x="286" y="627"/>
                  </a:lnTo>
                  <a:lnTo>
                    <a:pt x="295" y="620"/>
                  </a:lnTo>
                  <a:lnTo>
                    <a:pt x="305" y="615"/>
                  </a:lnTo>
                  <a:lnTo>
                    <a:pt x="305" y="615"/>
                  </a:lnTo>
                  <a:lnTo>
                    <a:pt x="305" y="615"/>
                  </a:lnTo>
                  <a:lnTo>
                    <a:pt x="305" y="615"/>
                  </a:lnTo>
                  <a:lnTo>
                    <a:pt x="310" y="615"/>
                  </a:lnTo>
                  <a:lnTo>
                    <a:pt x="312" y="613"/>
                  </a:lnTo>
                  <a:lnTo>
                    <a:pt x="314" y="611"/>
                  </a:lnTo>
                  <a:lnTo>
                    <a:pt x="319" y="611"/>
                  </a:lnTo>
                  <a:lnTo>
                    <a:pt x="322" y="608"/>
                  </a:lnTo>
                  <a:lnTo>
                    <a:pt x="324" y="606"/>
                  </a:lnTo>
                  <a:lnTo>
                    <a:pt x="329" y="606"/>
                  </a:lnTo>
                  <a:lnTo>
                    <a:pt x="331" y="603"/>
                  </a:lnTo>
                  <a:lnTo>
                    <a:pt x="333" y="601"/>
                  </a:lnTo>
                  <a:lnTo>
                    <a:pt x="336" y="601"/>
                  </a:lnTo>
                  <a:lnTo>
                    <a:pt x="340" y="599"/>
                  </a:lnTo>
                  <a:lnTo>
                    <a:pt x="343" y="599"/>
                  </a:lnTo>
                  <a:lnTo>
                    <a:pt x="345" y="596"/>
                  </a:lnTo>
                  <a:lnTo>
                    <a:pt x="350" y="594"/>
                  </a:lnTo>
                  <a:lnTo>
                    <a:pt x="352" y="594"/>
                  </a:lnTo>
                  <a:lnTo>
                    <a:pt x="355" y="592"/>
                  </a:lnTo>
                  <a:lnTo>
                    <a:pt x="357" y="589"/>
                  </a:lnTo>
                  <a:lnTo>
                    <a:pt x="359" y="589"/>
                  </a:lnTo>
                  <a:lnTo>
                    <a:pt x="364" y="592"/>
                  </a:lnTo>
                  <a:lnTo>
                    <a:pt x="371" y="596"/>
                  </a:lnTo>
                  <a:lnTo>
                    <a:pt x="376" y="599"/>
                  </a:lnTo>
                  <a:lnTo>
                    <a:pt x="383" y="603"/>
                  </a:lnTo>
                  <a:lnTo>
                    <a:pt x="390" y="606"/>
                  </a:lnTo>
                  <a:lnTo>
                    <a:pt x="397" y="611"/>
                  </a:lnTo>
                  <a:lnTo>
                    <a:pt x="404" y="613"/>
                  </a:lnTo>
                  <a:lnTo>
                    <a:pt x="409" y="618"/>
                  </a:lnTo>
                  <a:lnTo>
                    <a:pt x="416" y="620"/>
                  </a:lnTo>
                  <a:lnTo>
                    <a:pt x="423" y="625"/>
                  </a:lnTo>
                  <a:lnTo>
                    <a:pt x="430" y="627"/>
                  </a:lnTo>
                  <a:lnTo>
                    <a:pt x="435" y="632"/>
                  </a:lnTo>
                  <a:lnTo>
                    <a:pt x="442" y="634"/>
                  </a:lnTo>
                  <a:lnTo>
                    <a:pt x="449" y="639"/>
                  </a:lnTo>
                  <a:lnTo>
                    <a:pt x="456" y="641"/>
                  </a:lnTo>
                  <a:lnTo>
                    <a:pt x="463" y="646"/>
                  </a:lnTo>
                  <a:lnTo>
                    <a:pt x="468" y="648"/>
                  </a:lnTo>
                  <a:lnTo>
                    <a:pt x="475" y="653"/>
                  </a:lnTo>
                  <a:lnTo>
                    <a:pt x="482" y="656"/>
                  </a:lnTo>
                  <a:lnTo>
                    <a:pt x="490" y="660"/>
                  </a:lnTo>
                  <a:lnTo>
                    <a:pt x="497" y="663"/>
                  </a:lnTo>
                  <a:lnTo>
                    <a:pt x="501" y="667"/>
                  </a:lnTo>
                  <a:lnTo>
                    <a:pt x="508" y="670"/>
                  </a:lnTo>
                  <a:lnTo>
                    <a:pt x="516" y="674"/>
                  </a:lnTo>
                  <a:lnTo>
                    <a:pt x="523" y="677"/>
                  </a:lnTo>
                  <a:lnTo>
                    <a:pt x="530" y="682"/>
                  </a:lnTo>
                  <a:lnTo>
                    <a:pt x="530" y="682"/>
                  </a:lnTo>
                  <a:lnTo>
                    <a:pt x="534" y="684"/>
                  </a:lnTo>
                  <a:lnTo>
                    <a:pt x="542" y="689"/>
                  </a:lnTo>
                  <a:lnTo>
                    <a:pt x="549" y="691"/>
                  </a:lnTo>
                  <a:lnTo>
                    <a:pt x="556" y="696"/>
                  </a:lnTo>
                  <a:lnTo>
                    <a:pt x="560" y="698"/>
                  </a:lnTo>
                  <a:lnTo>
                    <a:pt x="568" y="701"/>
                  </a:lnTo>
                  <a:lnTo>
                    <a:pt x="575" y="705"/>
                  </a:lnTo>
                  <a:lnTo>
                    <a:pt x="582" y="708"/>
                  </a:lnTo>
                  <a:lnTo>
                    <a:pt x="589" y="712"/>
                  </a:lnTo>
                  <a:lnTo>
                    <a:pt x="594" y="715"/>
                  </a:lnTo>
                  <a:lnTo>
                    <a:pt x="601" y="719"/>
                  </a:lnTo>
                  <a:lnTo>
                    <a:pt x="608" y="722"/>
                  </a:lnTo>
                  <a:lnTo>
                    <a:pt x="615" y="727"/>
                  </a:lnTo>
                  <a:lnTo>
                    <a:pt x="622" y="729"/>
                  </a:lnTo>
                  <a:lnTo>
                    <a:pt x="627" y="734"/>
                  </a:lnTo>
                  <a:lnTo>
                    <a:pt x="634" y="736"/>
                  </a:lnTo>
                  <a:lnTo>
                    <a:pt x="641" y="741"/>
                  </a:lnTo>
                  <a:lnTo>
                    <a:pt x="648" y="743"/>
                  </a:lnTo>
                  <a:lnTo>
                    <a:pt x="655" y="748"/>
                  </a:lnTo>
                  <a:lnTo>
                    <a:pt x="660" y="750"/>
                  </a:lnTo>
                  <a:lnTo>
                    <a:pt x="667" y="753"/>
                  </a:lnTo>
                  <a:lnTo>
                    <a:pt x="674" y="757"/>
                  </a:lnTo>
                  <a:lnTo>
                    <a:pt x="681" y="760"/>
                  </a:lnTo>
                  <a:lnTo>
                    <a:pt x="688" y="764"/>
                  </a:lnTo>
                  <a:lnTo>
                    <a:pt x="693" y="767"/>
                  </a:lnTo>
                  <a:lnTo>
                    <a:pt x="700" y="772"/>
                  </a:lnTo>
                  <a:lnTo>
                    <a:pt x="707" y="774"/>
                  </a:lnTo>
                  <a:lnTo>
                    <a:pt x="714" y="779"/>
                  </a:lnTo>
                  <a:lnTo>
                    <a:pt x="719" y="781"/>
                  </a:lnTo>
                  <a:lnTo>
                    <a:pt x="726" y="786"/>
                  </a:lnTo>
                  <a:lnTo>
                    <a:pt x="733" y="788"/>
                  </a:lnTo>
                  <a:lnTo>
                    <a:pt x="740" y="793"/>
                  </a:lnTo>
                  <a:lnTo>
                    <a:pt x="747" y="795"/>
                  </a:lnTo>
                  <a:lnTo>
                    <a:pt x="752" y="798"/>
                  </a:lnTo>
                  <a:lnTo>
                    <a:pt x="759" y="802"/>
                  </a:lnTo>
                  <a:lnTo>
                    <a:pt x="766" y="805"/>
                  </a:lnTo>
                  <a:lnTo>
                    <a:pt x="773" y="809"/>
                  </a:lnTo>
                  <a:lnTo>
                    <a:pt x="781" y="812"/>
                  </a:lnTo>
                  <a:lnTo>
                    <a:pt x="785" y="816"/>
                  </a:lnTo>
                  <a:lnTo>
                    <a:pt x="785" y="788"/>
                  </a:lnTo>
                  <a:lnTo>
                    <a:pt x="795" y="788"/>
                  </a:lnTo>
                  <a:lnTo>
                    <a:pt x="799" y="788"/>
                  </a:lnTo>
                  <a:lnTo>
                    <a:pt x="807" y="788"/>
                  </a:lnTo>
                  <a:lnTo>
                    <a:pt x="814" y="788"/>
                  </a:lnTo>
                  <a:lnTo>
                    <a:pt x="818" y="788"/>
                  </a:lnTo>
                  <a:lnTo>
                    <a:pt x="825" y="788"/>
                  </a:lnTo>
                  <a:lnTo>
                    <a:pt x="833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8"/>
                  </a:lnTo>
                  <a:lnTo>
                    <a:pt x="840" y="781"/>
                  </a:lnTo>
                  <a:lnTo>
                    <a:pt x="840" y="776"/>
                  </a:lnTo>
                  <a:lnTo>
                    <a:pt x="840" y="769"/>
                  </a:lnTo>
                  <a:lnTo>
                    <a:pt x="840" y="760"/>
                  </a:lnTo>
                  <a:lnTo>
                    <a:pt x="840" y="745"/>
                  </a:lnTo>
                  <a:lnTo>
                    <a:pt x="840" y="738"/>
                  </a:lnTo>
                  <a:lnTo>
                    <a:pt x="840" y="724"/>
                  </a:lnTo>
                  <a:lnTo>
                    <a:pt x="840" y="717"/>
                  </a:lnTo>
                  <a:lnTo>
                    <a:pt x="840" y="710"/>
                  </a:lnTo>
                  <a:lnTo>
                    <a:pt x="840" y="689"/>
                  </a:lnTo>
                  <a:lnTo>
                    <a:pt x="840" y="682"/>
                  </a:lnTo>
                  <a:lnTo>
                    <a:pt x="840" y="248"/>
                  </a:lnTo>
                  <a:lnTo>
                    <a:pt x="840" y="246"/>
                  </a:lnTo>
                  <a:lnTo>
                    <a:pt x="837" y="244"/>
                  </a:lnTo>
                  <a:lnTo>
                    <a:pt x="835" y="232"/>
                  </a:lnTo>
                  <a:lnTo>
                    <a:pt x="833" y="230"/>
                  </a:lnTo>
                  <a:lnTo>
                    <a:pt x="833" y="227"/>
                  </a:lnTo>
                  <a:lnTo>
                    <a:pt x="833" y="222"/>
                  </a:lnTo>
                  <a:lnTo>
                    <a:pt x="833" y="222"/>
                  </a:lnTo>
                  <a:lnTo>
                    <a:pt x="833" y="220"/>
                  </a:lnTo>
                  <a:lnTo>
                    <a:pt x="830" y="215"/>
                  </a:lnTo>
                  <a:lnTo>
                    <a:pt x="830" y="213"/>
                  </a:lnTo>
                  <a:lnTo>
                    <a:pt x="830" y="208"/>
                  </a:lnTo>
                  <a:lnTo>
                    <a:pt x="830" y="208"/>
                  </a:lnTo>
                  <a:lnTo>
                    <a:pt x="830" y="206"/>
                  </a:lnTo>
                  <a:lnTo>
                    <a:pt x="825" y="194"/>
                  </a:lnTo>
                  <a:lnTo>
                    <a:pt x="825" y="192"/>
                  </a:lnTo>
                  <a:lnTo>
                    <a:pt x="823" y="192"/>
                  </a:lnTo>
                  <a:lnTo>
                    <a:pt x="823" y="189"/>
                  </a:lnTo>
                  <a:lnTo>
                    <a:pt x="825" y="187"/>
                  </a:lnTo>
                  <a:lnTo>
                    <a:pt x="828" y="182"/>
                  </a:lnTo>
                  <a:lnTo>
                    <a:pt x="828" y="180"/>
                  </a:lnTo>
                  <a:lnTo>
                    <a:pt x="828" y="180"/>
                  </a:lnTo>
                  <a:lnTo>
                    <a:pt x="830" y="177"/>
                  </a:lnTo>
                  <a:lnTo>
                    <a:pt x="833" y="175"/>
                  </a:lnTo>
                  <a:lnTo>
                    <a:pt x="835" y="170"/>
                  </a:lnTo>
                  <a:lnTo>
                    <a:pt x="835" y="168"/>
                  </a:lnTo>
                  <a:lnTo>
                    <a:pt x="837" y="166"/>
                  </a:lnTo>
                  <a:lnTo>
                    <a:pt x="837" y="166"/>
                  </a:lnTo>
                  <a:lnTo>
                    <a:pt x="837" y="161"/>
                  </a:lnTo>
                  <a:lnTo>
                    <a:pt x="840" y="159"/>
                  </a:lnTo>
                  <a:lnTo>
                    <a:pt x="840" y="156"/>
                  </a:lnTo>
                  <a:lnTo>
                    <a:pt x="840" y="154"/>
                  </a:lnTo>
                  <a:lnTo>
                    <a:pt x="840" y="151"/>
                  </a:lnTo>
                  <a:lnTo>
                    <a:pt x="840" y="149"/>
                  </a:lnTo>
                  <a:lnTo>
                    <a:pt x="837" y="144"/>
                  </a:lnTo>
                  <a:lnTo>
                    <a:pt x="837" y="140"/>
                  </a:lnTo>
                  <a:lnTo>
                    <a:pt x="835" y="137"/>
                  </a:lnTo>
                  <a:lnTo>
                    <a:pt x="835" y="135"/>
                  </a:lnTo>
                  <a:lnTo>
                    <a:pt x="833" y="128"/>
                  </a:lnTo>
                  <a:lnTo>
                    <a:pt x="833" y="123"/>
                  </a:lnTo>
                  <a:lnTo>
                    <a:pt x="833" y="118"/>
                  </a:lnTo>
                  <a:lnTo>
                    <a:pt x="833" y="116"/>
                  </a:lnTo>
                  <a:lnTo>
                    <a:pt x="833" y="114"/>
                  </a:lnTo>
                  <a:lnTo>
                    <a:pt x="842" y="106"/>
                  </a:lnTo>
                  <a:lnTo>
                    <a:pt x="844" y="102"/>
                  </a:lnTo>
                  <a:lnTo>
                    <a:pt x="844" y="99"/>
                  </a:lnTo>
                  <a:lnTo>
                    <a:pt x="849" y="97"/>
                  </a:lnTo>
                  <a:lnTo>
                    <a:pt x="849" y="97"/>
                  </a:lnTo>
                  <a:lnTo>
                    <a:pt x="849" y="97"/>
                  </a:lnTo>
                  <a:lnTo>
                    <a:pt x="849" y="9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6" name="Google Shape;1196;p58"/>
            <p:cNvSpPr/>
            <p:nvPr/>
          </p:nvSpPr>
          <p:spPr>
            <a:xfrm>
              <a:off x="6341153" y="2748366"/>
              <a:ext cx="280164" cy="289079"/>
            </a:xfrm>
            <a:custGeom>
              <a:rect b="b" l="l" r="r" t="t"/>
              <a:pathLst>
                <a:path extrusionOk="0" h="227" w="220">
                  <a:moveTo>
                    <a:pt x="218" y="173"/>
                  </a:moveTo>
                  <a:lnTo>
                    <a:pt x="218" y="173"/>
                  </a:lnTo>
                  <a:lnTo>
                    <a:pt x="218" y="173"/>
                  </a:lnTo>
                  <a:lnTo>
                    <a:pt x="218" y="171"/>
                  </a:lnTo>
                  <a:lnTo>
                    <a:pt x="215" y="171"/>
                  </a:lnTo>
                  <a:lnTo>
                    <a:pt x="215" y="171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8" y="168"/>
                  </a:lnTo>
                  <a:lnTo>
                    <a:pt x="218" y="166"/>
                  </a:lnTo>
                  <a:lnTo>
                    <a:pt x="218" y="166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4"/>
                  </a:lnTo>
                  <a:lnTo>
                    <a:pt x="218" y="161"/>
                  </a:lnTo>
                  <a:lnTo>
                    <a:pt x="218" y="161"/>
                  </a:lnTo>
                  <a:lnTo>
                    <a:pt x="220" y="161"/>
                  </a:lnTo>
                  <a:lnTo>
                    <a:pt x="218" y="161"/>
                  </a:lnTo>
                  <a:lnTo>
                    <a:pt x="218" y="159"/>
                  </a:lnTo>
                  <a:lnTo>
                    <a:pt x="218" y="156"/>
                  </a:lnTo>
                  <a:lnTo>
                    <a:pt x="215" y="152"/>
                  </a:lnTo>
                  <a:lnTo>
                    <a:pt x="215" y="149"/>
                  </a:lnTo>
                  <a:lnTo>
                    <a:pt x="215" y="149"/>
                  </a:lnTo>
                  <a:lnTo>
                    <a:pt x="215" y="147"/>
                  </a:lnTo>
                  <a:lnTo>
                    <a:pt x="213" y="145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9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1" y="147"/>
                  </a:lnTo>
                  <a:lnTo>
                    <a:pt x="211" y="145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11" y="147"/>
                  </a:lnTo>
                  <a:lnTo>
                    <a:pt x="208" y="147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06" y="142"/>
                  </a:lnTo>
                  <a:lnTo>
                    <a:pt x="206" y="142"/>
                  </a:lnTo>
                  <a:lnTo>
                    <a:pt x="206" y="142"/>
                  </a:lnTo>
                  <a:lnTo>
                    <a:pt x="204" y="142"/>
                  </a:lnTo>
                  <a:lnTo>
                    <a:pt x="204" y="142"/>
                  </a:lnTo>
                  <a:lnTo>
                    <a:pt x="204" y="142"/>
                  </a:lnTo>
                  <a:lnTo>
                    <a:pt x="204" y="142"/>
                  </a:lnTo>
                  <a:lnTo>
                    <a:pt x="201" y="142"/>
                  </a:lnTo>
                  <a:lnTo>
                    <a:pt x="201" y="142"/>
                  </a:lnTo>
                  <a:lnTo>
                    <a:pt x="201" y="142"/>
                  </a:lnTo>
                  <a:lnTo>
                    <a:pt x="199" y="142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196" y="140"/>
                  </a:lnTo>
                  <a:lnTo>
                    <a:pt x="196" y="138"/>
                  </a:lnTo>
                  <a:lnTo>
                    <a:pt x="196" y="138"/>
                  </a:lnTo>
                  <a:lnTo>
                    <a:pt x="196" y="138"/>
                  </a:lnTo>
                  <a:lnTo>
                    <a:pt x="196" y="138"/>
                  </a:lnTo>
                  <a:lnTo>
                    <a:pt x="196" y="138"/>
                  </a:lnTo>
                  <a:lnTo>
                    <a:pt x="196" y="135"/>
                  </a:lnTo>
                  <a:lnTo>
                    <a:pt x="196" y="135"/>
                  </a:lnTo>
                  <a:lnTo>
                    <a:pt x="196" y="135"/>
                  </a:lnTo>
                  <a:lnTo>
                    <a:pt x="196" y="135"/>
                  </a:lnTo>
                  <a:lnTo>
                    <a:pt x="196" y="135"/>
                  </a:lnTo>
                  <a:lnTo>
                    <a:pt x="196" y="133"/>
                  </a:lnTo>
                  <a:lnTo>
                    <a:pt x="196" y="133"/>
                  </a:lnTo>
                  <a:lnTo>
                    <a:pt x="194" y="135"/>
                  </a:lnTo>
                  <a:lnTo>
                    <a:pt x="194" y="135"/>
                  </a:lnTo>
                  <a:lnTo>
                    <a:pt x="194" y="135"/>
                  </a:lnTo>
                  <a:lnTo>
                    <a:pt x="194" y="133"/>
                  </a:lnTo>
                  <a:lnTo>
                    <a:pt x="194" y="133"/>
                  </a:lnTo>
                  <a:lnTo>
                    <a:pt x="194" y="130"/>
                  </a:lnTo>
                  <a:lnTo>
                    <a:pt x="194" y="130"/>
                  </a:lnTo>
                  <a:lnTo>
                    <a:pt x="194" y="128"/>
                  </a:lnTo>
                  <a:lnTo>
                    <a:pt x="194" y="128"/>
                  </a:lnTo>
                  <a:lnTo>
                    <a:pt x="194" y="126"/>
                  </a:lnTo>
                  <a:lnTo>
                    <a:pt x="192" y="126"/>
                  </a:lnTo>
                  <a:lnTo>
                    <a:pt x="192" y="123"/>
                  </a:lnTo>
                  <a:lnTo>
                    <a:pt x="192" y="123"/>
                  </a:lnTo>
                  <a:lnTo>
                    <a:pt x="192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7" y="123"/>
                  </a:lnTo>
                  <a:lnTo>
                    <a:pt x="185" y="123"/>
                  </a:lnTo>
                  <a:lnTo>
                    <a:pt x="185" y="121"/>
                  </a:lnTo>
                  <a:lnTo>
                    <a:pt x="182" y="121"/>
                  </a:lnTo>
                  <a:lnTo>
                    <a:pt x="180" y="123"/>
                  </a:lnTo>
                  <a:lnTo>
                    <a:pt x="180" y="123"/>
                  </a:lnTo>
                  <a:lnTo>
                    <a:pt x="177" y="123"/>
                  </a:lnTo>
                  <a:lnTo>
                    <a:pt x="177" y="123"/>
                  </a:lnTo>
                  <a:lnTo>
                    <a:pt x="177" y="123"/>
                  </a:lnTo>
                  <a:lnTo>
                    <a:pt x="177" y="123"/>
                  </a:lnTo>
                  <a:lnTo>
                    <a:pt x="175" y="123"/>
                  </a:lnTo>
                  <a:lnTo>
                    <a:pt x="175" y="123"/>
                  </a:lnTo>
                  <a:lnTo>
                    <a:pt x="175" y="123"/>
                  </a:lnTo>
                  <a:lnTo>
                    <a:pt x="170" y="121"/>
                  </a:lnTo>
                  <a:lnTo>
                    <a:pt x="170" y="121"/>
                  </a:lnTo>
                  <a:lnTo>
                    <a:pt x="170" y="121"/>
                  </a:lnTo>
                  <a:lnTo>
                    <a:pt x="170" y="121"/>
                  </a:lnTo>
                  <a:lnTo>
                    <a:pt x="170" y="121"/>
                  </a:lnTo>
                  <a:lnTo>
                    <a:pt x="170" y="121"/>
                  </a:lnTo>
                  <a:lnTo>
                    <a:pt x="170" y="119"/>
                  </a:lnTo>
                  <a:lnTo>
                    <a:pt x="170" y="121"/>
                  </a:lnTo>
                  <a:lnTo>
                    <a:pt x="168" y="121"/>
                  </a:lnTo>
                  <a:lnTo>
                    <a:pt x="168" y="121"/>
                  </a:lnTo>
                  <a:lnTo>
                    <a:pt x="168" y="119"/>
                  </a:lnTo>
                  <a:lnTo>
                    <a:pt x="168" y="119"/>
                  </a:lnTo>
                  <a:lnTo>
                    <a:pt x="168" y="119"/>
                  </a:lnTo>
                  <a:lnTo>
                    <a:pt x="166" y="119"/>
                  </a:lnTo>
                  <a:lnTo>
                    <a:pt x="166" y="119"/>
                  </a:lnTo>
                  <a:lnTo>
                    <a:pt x="166" y="119"/>
                  </a:lnTo>
                  <a:lnTo>
                    <a:pt x="166" y="119"/>
                  </a:lnTo>
                  <a:lnTo>
                    <a:pt x="163" y="121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3" y="119"/>
                  </a:lnTo>
                  <a:lnTo>
                    <a:pt x="163" y="116"/>
                  </a:lnTo>
                  <a:lnTo>
                    <a:pt x="163" y="116"/>
                  </a:lnTo>
                  <a:lnTo>
                    <a:pt x="163" y="116"/>
                  </a:lnTo>
                  <a:lnTo>
                    <a:pt x="163" y="116"/>
                  </a:lnTo>
                  <a:lnTo>
                    <a:pt x="166" y="114"/>
                  </a:lnTo>
                  <a:lnTo>
                    <a:pt x="163" y="114"/>
                  </a:lnTo>
                  <a:lnTo>
                    <a:pt x="163" y="114"/>
                  </a:lnTo>
                  <a:lnTo>
                    <a:pt x="161" y="111"/>
                  </a:lnTo>
                  <a:lnTo>
                    <a:pt x="161" y="111"/>
                  </a:lnTo>
                  <a:lnTo>
                    <a:pt x="161" y="111"/>
                  </a:lnTo>
                  <a:lnTo>
                    <a:pt x="161" y="114"/>
                  </a:lnTo>
                  <a:lnTo>
                    <a:pt x="161" y="114"/>
                  </a:lnTo>
                  <a:lnTo>
                    <a:pt x="159" y="116"/>
                  </a:lnTo>
                  <a:lnTo>
                    <a:pt x="159" y="114"/>
                  </a:lnTo>
                  <a:lnTo>
                    <a:pt x="156" y="111"/>
                  </a:lnTo>
                  <a:lnTo>
                    <a:pt x="156" y="111"/>
                  </a:lnTo>
                  <a:lnTo>
                    <a:pt x="156" y="111"/>
                  </a:lnTo>
                  <a:lnTo>
                    <a:pt x="154" y="111"/>
                  </a:lnTo>
                  <a:lnTo>
                    <a:pt x="154" y="111"/>
                  </a:lnTo>
                  <a:lnTo>
                    <a:pt x="154" y="111"/>
                  </a:lnTo>
                  <a:lnTo>
                    <a:pt x="154" y="109"/>
                  </a:lnTo>
                  <a:lnTo>
                    <a:pt x="154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6" y="109"/>
                  </a:lnTo>
                  <a:lnTo>
                    <a:pt x="159" y="107"/>
                  </a:lnTo>
                  <a:lnTo>
                    <a:pt x="161" y="104"/>
                  </a:lnTo>
                  <a:lnTo>
                    <a:pt x="163" y="102"/>
                  </a:lnTo>
                  <a:lnTo>
                    <a:pt x="168" y="97"/>
                  </a:lnTo>
                  <a:lnTo>
                    <a:pt x="168" y="97"/>
                  </a:lnTo>
                  <a:lnTo>
                    <a:pt x="168" y="95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8" y="93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68" y="90"/>
                  </a:lnTo>
                  <a:lnTo>
                    <a:pt x="168" y="88"/>
                  </a:lnTo>
                  <a:lnTo>
                    <a:pt x="168" y="88"/>
                  </a:lnTo>
                  <a:lnTo>
                    <a:pt x="168" y="88"/>
                  </a:lnTo>
                  <a:lnTo>
                    <a:pt x="170" y="85"/>
                  </a:lnTo>
                  <a:lnTo>
                    <a:pt x="170" y="85"/>
                  </a:lnTo>
                  <a:lnTo>
                    <a:pt x="170" y="85"/>
                  </a:lnTo>
                  <a:lnTo>
                    <a:pt x="170" y="83"/>
                  </a:lnTo>
                  <a:lnTo>
                    <a:pt x="170" y="78"/>
                  </a:lnTo>
                  <a:lnTo>
                    <a:pt x="170" y="78"/>
                  </a:lnTo>
                  <a:lnTo>
                    <a:pt x="170" y="76"/>
                  </a:lnTo>
                  <a:lnTo>
                    <a:pt x="170" y="76"/>
                  </a:lnTo>
                  <a:lnTo>
                    <a:pt x="168" y="76"/>
                  </a:lnTo>
                  <a:lnTo>
                    <a:pt x="168" y="76"/>
                  </a:lnTo>
                  <a:lnTo>
                    <a:pt x="168" y="74"/>
                  </a:lnTo>
                  <a:lnTo>
                    <a:pt x="168" y="74"/>
                  </a:lnTo>
                  <a:lnTo>
                    <a:pt x="168" y="74"/>
                  </a:lnTo>
                  <a:lnTo>
                    <a:pt x="168" y="74"/>
                  </a:lnTo>
                  <a:lnTo>
                    <a:pt x="168" y="74"/>
                  </a:lnTo>
                  <a:lnTo>
                    <a:pt x="168" y="71"/>
                  </a:lnTo>
                  <a:lnTo>
                    <a:pt x="168" y="71"/>
                  </a:lnTo>
                  <a:lnTo>
                    <a:pt x="166" y="69"/>
                  </a:lnTo>
                  <a:lnTo>
                    <a:pt x="166" y="69"/>
                  </a:lnTo>
                  <a:lnTo>
                    <a:pt x="166" y="69"/>
                  </a:lnTo>
                  <a:lnTo>
                    <a:pt x="166" y="67"/>
                  </a:lnTo>
                  <a:lnTo>
                    <a:pt x="166" y="62"/>
                  </a:lnTo>
                  <a:lnTo>
                    <a:pt x="163" y="57"/>
                  </a:lnTo>
                  <a:lnTo>
                    <a:pt x="163" y="57"/>
                  </a:lnTo>
                  <a:lnTo>
                    <a:pt x="161" y="55"/>
                  </a:lnTo>
                  <a:lnTo>
                    <a:pt x="159" y="55"/>
                  </a:lnTo>
                  <a:lnTo>
                    <a:pt x="156" y="52"/>
                  </a:lnTo>
                  <a:lnTo>
                    <a:pt x="156" y="52"/>
                  </a:lnTo>
                  <a:lnTo>
                    <a:pt x="156" y="50"/>
                  </a:lnTo>
                  <a:lnTo>
                    <a:pt x="156" y="48"/>
                  </a:lnTo>
                  <a:lnTo>
                    <a:pt x="149" y="48"/>
                  </a:lnTo>
                  <a:lnTo>
                    <a:pt x="149" y="48"/>
                  </a:lnTo>
                  <a:lnTo>
                    <a:pt x="147" y="50"/>
                  </a:lnTo>
                  <a:lnTo>
                    <a:pt x="147" y="52"/>
                  </a:lnTo>
                  <a:lnTo>
                    <a:pt x="147" y="52"/>
                  </a:lnTo>
                  <a:lnTo>
                    <a:pt x="147" y="52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47" y="57"/>
                  </a:lnTo>
                  <a:lnTo>
                    <a:pt x="147" y="57"/>
                  </a:lnTo>
                  <a:lnTo>
                    <a:pt x="147" y="59"/>
                  </a:lnTo>
                  <a:lnTo>
                    <a:pt x="147" y="59"/>
                  </a:lnTo>
                  <a:lnTo>
                    <a:pt x="144" y="59"/>
                  </a:lnTo>
                  <a:lnTo>
                    <a:pt x="144" y="59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4"/>
                  </a:lnTo>
                  <a:lnTo>
                    <a:pt x="140" y="67"/>
                  </a:lnTo>
                  <a:lnTo>
                    <a:pt x="140" y="67"/>
                  </a:lnTo>
                  <a:lnTo>
                    <a:pt x="140" y="67"/>
                  </a:lnTo>
                  <a:lnTo>
                    <a:pt x="140" y="69"/>
                  </a:lnTo>
                  <a:lnTo>
                    <a:pt x="140" y="69"/>
                  </a:lnTo>
                  <a:lnTo>
                    <a:pt x="140" y="69"/>
                  </a:lnTo>
                  <a:lnTo>
                    <a:pt x="140" y="71"/>
                  </a:lnTo>
                  <a:lnTo>
                    <a:pt x="137" y="71"/>
                  </a:lnTo>
                  <a:lnTo>
                    <a:pt x="137" y="71"/>
                  </a:lnTo>
                  <a:lnTo>
                    <a:pt x="135" y="69"/>
                  </a:lnTo>
                  <a:lnTo>
                    <a:pt x="135" y="69"/>
                  </a:lnTo>
                  <a:lnTo>
                    <a:pt x="135" y="71"/>
                  </a:lnTo>
                  <a:lnTo>
                    <a:pt x="135" y="71"/>
                  </a:lnTo>
                  <a:lnTo>
                    <a:pt x="135" y="71"/>
                  </a:lnTo>
                  <a:lnTo>
                    <a:pt x="135" y="71"/>
                  </a:lnTo>
                  <a:lnTo>
                    <a:pt x="133" y="71"/>
                  </a:lnTo>
                  <a:lnTo>
                    <a:pt x="133" y="71"/>
                  </a:lnTo>
                  <a:lnTo>
                    <a:pt x="133" y="71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30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8" y="74"/>
                  </a:lnTo>
                  <a:lnTo>
                    <a:pt x="125" y="74"/>
                  </a:lnTo>
                  <a:lnTo>
                    <a:pt x="125" y="74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25" y="69"/>
                  </a:lnTo>
                  <a:lnTo>
                    <a:pt x="123" y="69"/>
                  </a:lnTo>
                  <a:lnTo>
                    <a:pt x="123" y="69"/>
                  </a:lnTo>
                  <a:lnTo>
                    <a:pt x="121" y="69"/>
                  </a:lnTo>
                  <a:lnTo>
                    <a:pt x="121" y="64"/>
                  </a:lnTo>
                  <a:lnTo>
                    <a:pt x="121" y="64"/>
                  </a:lnTo>
                  <a:lnTo>
                    <a:pt x="118" y="64"/>
                  </a:lnTo>
                  <a:lnTo>
                    <a:pt x="118" y="64"/>
                  </a:lnTo>
                  <a:lnTo>
                    <a:pt x="116" y="64"/>
                  </a:lnTo>
                  <a:lnTo>
                    <a:pt x="116" y="64"/>
                  </a:lnTo>
                  <a:lnTo>
                    <a:pt x="116" y="64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6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09" y="62"/>
                  </a:lnTo>
                  <a:lnTo>
                    <a:pt x="109" y="62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6" y="62"/>
                  </a:lnTo>
                  <a:lnTo>
                    <a:pt x="106" y="62"/>
                  </a:lnTo>
                  <a:lnTo>
                    <a:pt x="109" y="62"/>
                  </a:lnTo>
                  <a:lnTo>
                    <a:pt x="109" y="62"/>
                  </a:lnTo>
                  <a:lnTo>
                    <a:pt x="109" y="59"/>
                  </a:lnTo>
                  <a:lnTo>
                    <a:pt x="111" y="59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55"/>
                  </a:lnTo>
                  <a:lnTo>
                    <a:pt x="111" y="55"/>
                  </a:lnTo>
                  <a:lnTo>
                    <a:pt x="114" y="52"/>
                  </a:lnTo>
                  <a:lnTo>
                    <a:pt x="114" y="52"/>
                  </a:lnTo>
                  <a:lnTo>
                    <a:pt x="114" y="52"/>
                  </a:lnTo>
                  <a:lnTo>
                    <a:pt x="114" y="52"/>
                  </a:lnTo>
                  <a:lnTo>
                    <a:pt x="114" y="50"/>
                  </a:lnTo>
                  <a:lnTo>
                    <a:pt x="114" y="48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1" y="43"/>
                  </a:lnTo>
                  <a:lnTo>
                    <a:pt x="111" y="43"/>
                  </a:lnTo>
                  <a:lnTo>
                    <a:pt x="111" y="40"/>
                  </a:lnTo>
                  <a:lnTo>
                    <a:pt x="109" y="38"/>
                  </a:lnTo>
                  <a:lnTo>
                    <a:pt x="109" y="36"/>
                  </a:lnTo>
                  <a:lnTo>
                    <a:pt x="109" y="33"/>
                  </a:lnTo>
                  <a:lnTo>
                    <a:pt x="109" y="31"/>
                  </a:lnTo>
                  <a:lnTo>
                    <a:pt x="109" y="31"/>
                  </a:lnTo>
                  <a:lnTo>
                    <a:pt x="109" y="31"/>
                  </a:lnTo>
                  <a:lnTo>
                    <a:pt x="111" y="31"/>
                  </a:lnTo>
                  <a:lnTo>
                    <a:pt x="109" y="29"/>
                  </a:lnTo>
                  <a:lnTo>
                    <a:pt x="109" y="29"/>
                  </a:lnTo>
                  <a:lnTo>
                    <a:pt x="109" y="29"/>
                  </a:lnTo>
                  <a:lnTo>
                    <a:pt x="109" y="29"/>
                  </a:lnTo>
                  <a:lnTo>
                    <a:pt x="109" y="29"/>
                  </a:lnTo>
                  <a:lnTo>
                    <a:pt x="106" y="29"/>
                  </a:lnTo>
                  <a:lnTo>
                    <a:pt x="106" y="29"/>
                  </a:lnTo>
                  <a:lnTo>
                    <a:pt x="109" y="29"/>
                  </a:lnTo>
                  <a:lnTo>
                    <a:pt x="109" y="26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6" y="22"/>
                  </a:lnTo>
                  <a:lnTo>
                    <a:pt x="106" y="22"/>
                  </a:lnTo>
                  <a:lnTo>
                    <a:pt x="104" y="22"/>
                  </a:lnTo>
                  <a:lnTo>
                    <a:pt x="104" y="22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17"/>
                  </a:lnTo>
                  <a:lnTo>
                    <a:pt x="106" y="17"/>
                  </a:lnTo>
                  <a:lnTo>
                    <a:pt x="106" y="17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2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4" y="12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102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9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10"/>
                  </a:lnTo>
                  <a:lnTo>
                    <a:pt x="97" y="7"/>
                  </a:lnTo>
                  <a:lnTo>
                    <a:pt x="97" y="7"/>
                  </a:lnTo>
                  <a:lnTo>
                    <a:pt x="97" y="7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2" y="7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8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0" y="5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5"/>
                  </a:lnTo>
                  <a:lnTo>
                    <a:pt x="76" y="5"/>
                  </a:lnTo>
                  <a:lnTo>
                    <a:pt x="73" y="3"/>
                  </a:lnTo>
                  <a:lnTo>
                    <a:pt x="71" y="3"/>
                  </a:lnTo>
                  <a:lnTo>
                    <a:pt x="71" y="3"/>
                  </a:lnTo>
                  <a:lnTo>
                    <a:pt x="69" y="3"/>
                  </a:lnTo>
                  <a:lnTo>
                    <a:pt x="69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4" y="5"/>
                  </a:lnTo>
                  <a:lnTo>
                    <a:pt x="64" y="5"/>
                  </a:lnTo>
                  <a:lnTo>
                    <a:pt x="64" y="7"/>
                  </a:lnTo>
                  <a:lnTo>
                    <a:pt x="62" y="1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62" y="19"/>
                  </a:lnTo>
                  <a:lnTo>
                    <a:pt x="62" y="19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9" y="24"/>
                  </a:lnTo>
                  <a:lnTo>
                    <a:pt x="59" y="24"/>
                  </a:lnTo>
                  <a:lnTo>
                    <a:pt x="57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9"/>
                  </a:lnTo>
                  <a:lnTo>
                    <a:pt x="47" y="29"/>
                  </a:lnTo>
                  <a:lnTo>
                    <a:pt x="47" y="29"/>
                  </a:lnTo>
                  <a:lnTo>
                    <a:pt x="47" y="29"/>
                  </a:lnTo>
                  <a:lnTo>
                    <a:pt x="47" y="31"/>
                  </a:lnTo>
                  <a:lnTo>
                    <a:pt x="47" y="31"/>
                  </a:lnTo>
                  <a:lnTo>
                    <a:pt x="47" y="43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3" y="45"/>
                  </a:lnTo>
                  <a:lnTo>
                    <a:pt x="40" y="48"/>
                  </a:lnTo>
                  <a:lnTo>
                    <a:pt x="33" y="55"/>
                  </a:lnTo>
                  <a:lnTo>
                    <a:pt x="33" y="57"/>
                  </a:lnTo>
                  <a:lnTo>
                    <a:pt x="31" y="57"/>
                  </a:lnTo>
                  <a:lnTo>
                    <a:pt x="31" y="57"/>
                  </a:lnTo>
                  <a:lnTo>
                    <a:pt x="28" y="57"/>
                  </a:lnTo>
                  <a:lnTo>
                    <a:pt x="26" y="59"/>
                  </a:lnTo>
                  <a:lnTo>
                    <a:pt x="19" y="64"/>
                  </a:lnTo>
                  <a:lnTo>
                    <a:pt x="19" y="67"/>
                  </a:lnTo>
                  <a:lnTo>
                    <a:pt x="14" y="71"/>
                  </a:lnTo>
                  <a:lnTo>
                    <a:pt x="14" y="71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7" y="76"/>
                  </a:lnTo>
                  <a:lnTo>
                    <a:pt x="7" y="76"/>
                  </a:lnTo>
                  <a:lnTo>
                    <a:pt x="5" y="78"/>
                  </a:lnTo>
                  <a:lnTo>
                    <a:pt x="7" y="78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2" y="85"/>
                  </a:lnTo>
                  <a:lnTo>
                    <a:pt x="2" y="85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5" y="93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7" y="95"/>
                  </a:lnTo>
                  <a:lnTo>
                    <a:pt x="5" y="97"/>
                  </a:lnTo>
                  <a:lnTo>
                    <a:pt x="5" y="100"/>
                  </a:lnTo>
                  <a:lnTo>
                    <a:pt x="7" y="100"/>
                  </a:lnTo>
                  <a:lnTo>
                    <a:pt x="14" y="104"/>
                  </a:lnTo>
                  <a:lnTo>
                    <a:pt x="24" y="107"/>
                  </a:lnTo>
                  <a:lnTo>
                    <a:pt x="31" y="111"/>
                  </a:lnTo>
                  <a:lnTo>
                    <a:pt x="33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8" y="119"/>
                  </a:lnTo>
                  <a:lnTo>
                    <a:pt x="38" y="119"/>
                  </a:lnTo>
                  <a:lnTo>
                    <a:pt x="38" y="121"/>
                  </a:lnTo>
                  <a:lnTo>
                    <a:pt x="38" y="121"/>
                  </a:lnTo>
                  <a:lnTo>
                    <a:pt x="38" y="121"/>
                  </a:lnTo>
                  <a:lnTo>
                    <a:pt x="38" y="121"/>
                  </a:lnTo>
                  <a:lnTo>
                    <a:pt x="36" y="121"/>
                  </a:lnTo>
                  <a:lnTo>
                    <a:pt x="36" y="121"/>
                  </a:lnTo>
                  <a:lnTo>
                    <a:pt x="36" y="121"/>
                  </a:lnTo>
                  <a:lnTo>
                    <a:pt x="38" y="123"/>
                  </a:lnTo>
                  <a:lnTo>
                    <a:pt x="45" y="126"/>
                  </a:lnTo>
                  <a:lnTo>
                    <a:pt x="54" y="128"/>
                  </a:lnTo>
                  <a:lnTo>
                    <a:pt x="57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7" y="128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54" y="128"/>
                  </a:lnTo>
                  <a:lnTo>
                    <a:pt x="57" y="128"/>
                  </a:lnTo>
                  <a:lnTo>
                    <a:pt x="59" y="128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59" y="130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59" y="130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62" y="133"/>
                  </a:lnTo>
                  <a:lnTo>
                    <a:pt x="64" y="133"/>
                  </a:lnTo>
                  <a:lnTo>
                    <a:pt x="64" y="135"/>
                  </a:lnTo>
                  <a:lnTo>
                    <a:pt x="66" y="135"/>
                  </a:lnTo>
                  <a:lnTo>
                    <a:pt x="69" y="138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3" y="142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76" y="145"/>
                  </a:lnTo>
                  <a:lnTo>
                    <a:pt x="76" y="145"/>
                  </a:lnTo>
                  <a:lnTo>
                    <a:pt x="76" y="145"/>
                  </a:lnTo>
                  <a:lnTo>
                    <a:pt x="76" y="145"/>
                  </a:lnTo>
                  <a:lnTo>
                    <a:pt x="78" y="147"/>
                  </a:lnTo>
                  <a:lnTo>
                    <a:pt x="78" y="147"/>
                  </a:lnTo>
                  <a:lnTo>
                    <a:pt x="78" y="147"/>
                  </a:lnTo>
                  <a:lnTo>
                    <a:pt x="80" y="149"/>
                  </a:lnTo>
                  <a:lnTo>
                    <a:pt x="88" y="154"/>
                  </a:lnTo>
                  <a:lnTo>
                    <a:pt x="95" y="161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2" y="168"/>
                  </a:lnTo>
                  <a:lnTo>
                    <a:pt x="104" y="168"/>
                  </a:lnTo>
                  <a:lnTo>
                    <a:pt x="104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6" y="171"/>
                  </a:lnTo>
                  <a:lnTo>
                    <a:pt x="106" y="173"/>
                  </a:lnTo>
                  <a:lnTo>
                    <a:pt x="106" y="175"/>
                  </a:lnTo>
                  <a:lnTo>
                    <a:pt x="114" y="180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6" y="182"/>
                  </a:lnTo>
                  <a:lnTo>
                    <a:pt x="118" y="182"/>
                  </a:lnTo>
                  <a:lnTo>
                    <a:pt x="116" y="182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21" y="185"/>
                  </a:lnTo>
                  <a:lnTo>
                    <a:pt x="121" y="185"/>
                  </a:lnTo>
                  <a:lnTo>
                    <a:pt x="123" y="187"/>
                  </a:lnTo>
                  <a:lnTo>
                    <a:pt x="123" y="187"/>
                  </a:lnTo>
                  <a:lnTo>
                    <a:pt x="128" y="190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33" y="192"/>
                  </a:lnTo>
                  <a:lnTo>
                    <a:pt x="133" y="194"/>
                  </a:lnTo>
                  <a:lnTo>
                    <a:pt x="135" y="194"/>
                  </a:lnTo>
                  <a:lnTo>
                    <a:pt x="137" y="194"/>
                  </a:lnTo>
                  <a:lnTo>
                    <a:pt x="137" y="194"/>
                  </a:lnTo>
                  <a:lnTo>
                    <a:pt x="137" y="194"/>
                  </a:lnTo>
                  <a:lnTo>
                    <a:pt x="140" y="194"/>
                  </a:lnTo>
                  <a:lnTo>
                    <a:pt x="142" y="197"/>
                  </a:lnTo>
                  <a:lnTo>
                    <a:pt x="144" y="199"/>
                  </a:lnTo>
                  <a:lnTo>
                    <a:pt x="147" y="199"/>
                  </a:lnTo>
                  <a:lnTo>
                    <a:pt x="154" y="204"/>
                  </a:lnTo>
                  <a:lnTo>
                    <a:pt x="156" y="204"/>
                  </a:lnTo>
                  <a:lnTo>
                    <a:pt x="163" y="209"/>
                  </a:lnTo>
                  <a:lnTo>
                    <a:pt x="168" y="211"/>
                  </a:lnTo>
                  <a:lnTo>
                    <a:pt x="170" y="211"/>
                  </a:lnTo>
                  <a:lnTo>
                    <a:pt x="170" y="211"/>
                  </a:lnTo>
                  <a:lnTo>
                    <a:pt x="173" y="213"/>
                  </a:lnTo>
                  <a:lnTo>
                    <a:pt x="175" y="216"/>
                  </a:lnTo>
                  <a:lnTo>
                    <a:pt x="180" y="216"/>
                  </a:lnTo>
                  <a:lnTo>
                    <a:pt x="185" y="216"/>
                  </a:lnTo>
                  <a:lnTo>
                    <a:pt x="187" y="218"/>
                  </a:lnTo>
                  <a:lnTo>
                    <a:pt x="189" y="218"/>
                  </a:lnTo>
                  <a:lnTo>
                    <a:pt x="189" y="218"/>
                  </a:lnTo>
                  <a:lnTo>
                    <a:pt x="189" y="218"/>
                  </a:lnTo>
                  <a:lnTo>
                    <a:pt x="189" y="218"/>
                  </a:lnTo>
                  <a:lnTo>
                    <a:pt x="192" y="218"/>
                  </a:lnTo>
                  <a:lnTo>
                    <a:pt x="192" y="218"/>
                  </a:lnTo>
                  <a:lnTo>
                    <a:pt x="192" y="220"/>
                  </a:lnTo>
                  <a:lnTo>
                    <a:pt x="194" y="220"/>
                  </a:lnTo>
                  <a:lnTo>
                    <a:pt x="194" y="220"/>
                  </a:lnTo>
                  <a:lnTo>
                    <a:pt x="196" y="220"/>
                  </a:lnTo>
                  <a:lnTo>
                    <a:pt x="196" y="223"/>
                  </a:lnTo>
                  <a:lnTo>
                    <a:pt x="196" y="223"/>
                  </a:lnTo>
                  <a:lnTo>
                    <a:pt x="196" y="223"/>
                  </a:lnTo>
                  <a:lnTo>
                    <a:pt x="196" y="223"/>
                  </a:lnTo>
                  <a:lnTo>
                    <a:pt x="199" y="225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6" y="225"/>
                  </a:lnTo>
                  <a:lnTo>
                    <a:pt x="206" y="225"/>
                  </a:lnTo>
                  <a:lnTo>
                    <a:pt x="208" y="225"/>
                  </a:lnTo>
                  <a:lnTo>
                    <a:pt x="208" y="227"/>
                  </a:lnTo>
                  <a:lnTo>
                    <a:pt x="211" y="225"/>
                  </a:lnTo>
                  <a:lnTo>
                    <a:pt x="211" y="225"/>
                  </a:lnTo>
                  <a:lnTo>
                    <a:pt x="208" y="225"/>
                  </a:lnTo>
                  <a:lnTo>
                    <a:pt x="208" y="225"/>
                  </a:lnTo>
                  <a:lnTo>
                    <a:pt x="208" y="223"/>
                  </a:lnTo>
                  <a:lnTo>
                    <a:pt x="208" y="223"/>
                  </a:lnTo>
                  <a:lnTo>
                    <a:pt x="211" y="223"/>
                  </a:lnTo>
                  <a:lnTo>
                    <a:pt x="208" y="223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08" y="218"/>
                  </a:lnTo>
                  <a:lnTo>
                    <a:pt x="208" y="218"/>
                  </a:lnTo>
                  <a:lnTo>
                    <a:pt x="208" y="218"/>
                  </a:lnTo>
                  <a:lnTo>
                    <a:pt x="208" y="206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8" y="201"/>
                  </a:lnTo>
                  <a:lnTo>
                    <a:pt x="208" y="201"/>
                  </a:lnTo>
                  <a:lnTo>
                    <a:pt x="208" y="201"/>
                  </a:lnTo>
                  <a:lnTo>
                    <a:pt x="208" y="201"/>
                  </a:lnTo>
                  <a:lnTo>
                    <a:pt x="208" y="201"/>
                  </a:lnTo>
                  <a:lnTo>
                    <a:pt x="208" y="199"/>
                  </a:lnTo>
                  <a:lnTo>
                    <a:pt x="208" y="199"/>
                  </a:lnTo>
                  <a:lnTo>
                    <a:pt x="208" y="197"/>
                  </a:lnTo>
                  <a:lnTo>
                    <a:pt x="208" y="197"/>
                  </a:lnTo>
                  <a:lnTo>
                    <a:pt x="208" y="197"/>
                  </a:lnTo>
                  <a:lnTo>
                    <a:pt x="211" y="197"/>
                  </a:lnTo>
                  <a:lnTo>
                    <a:pt x="211" y="197"/>
                  </a:lnTo>
                  <a:lnTo>
                    <a:pt x="211" y="197"/>
                  </a:lnTo>
                  <a:lnTo>
                    <a:pt x="211" y="194"/>
                  </a:lnTo>
                  <a:lnTo>
                    <a:pt x="211" y="194"/>
                  </a:lnTo>
                  <a:lnTo>
                    <a:pt x="211" y="194"/>
                  </a:lnTo>
                  <a:lnTo>
                    <a:pt x="208" y="192"/>
                  </a:lnTo>
                  <a:lnTo>
                    <a:pt x="208" y="192"/>
                  </a:lnTo>
                  <a:lnTo>
                    <a:pt x="208" y="192"/>
                  </a:lnTo>
                  <a:lnTo>
                    <a:pt x="208" y="190"/>
                  </a:lnTo>
                  <a:lnTo>
                    <a:pt x="208" y="187"/>
                  </a:lnTo>
                  <a:lnTo>
                    <a:pt x="211" y="187"/>
                  </a:lnTo>
                  <a:lnTo>
                    <a:pt x="211" y="187"/>
                  </a:lnTo>
                  <a:lnTo>
                    <a:pt x="211" y="187"/>
                  </a:lnTo>
                  <a:lnTo>
                    <a:pt x="213" y="187"/>
                  </a:lnTo>
                  <a:lnTo>
                    <a:pt x="213" y="185"/>
                  </a:lnTo>
                  <a:lnTo>
                    <a:pt x="213" y="182"/>
                  </a:lnTo>
                  <a:lnTo>
                    <a:pt x="213" y="182"/>
                  </a:lnTo>
                  <a:lnTo>
                    <a:pt x="213" y="180"/>
                  </a:lnTo>
                  <a:lnTo>
                    <a:pt x="213" y="178"/>
                  </a:lnTo>
                  <a:lnTo>
                    <a:pt x="215" y="178"/>
                  </a:lnTo>
                  <a:lnTo>
                    <a:pt x="215" y="178"/>
                  </a:lnTo>
                  <a:lnTo>
                    <a:pt x="215" y="175"/>
                  </a:lnTo>
                  <a:lnTo>
                    <a:pt x="215" y="175"/>
                  </a:lnTo>
                  <a:lnTo>
                    <a:pt x="218" y="175"/>
                  </a:lnTo>
                  <a:lnTo>
                    <a:pt x="218" y="175"/>
                  </a:lnTo>
                  <a:lnTo>
                    <a:pt x="215" y="178"/>
                  </a:lnTo>
                  <a:lnTo>
                    <a:pt x="215" y="178"/>
                  </a:lnTo>
                  <a:lnTo>
                    <a:pt x="218" y="178"/>
                  </a:lnTo>
                  <a:lnTo>
                    <a:pt x="218" y="178"/>
                  </a:lnTo>
                  <a:lnTo>
                    <a:pt x="218" y="178"/>
                  </a:lnTo>
                  <a:lnTo>
                    <a:pt x="218" y="178"/>
                  </a:lnTo>
                  <a:lnTo>
                    <a:pt x="218" y="178"/>
                  </a:lnTo>
                  <a:lnTo>
                    <a:pt x="218" y="175"/>
                  </a:lnTo>
                  <a:lnTo>
                    <a:pt x="218" y="175"/>
                  </a:lnTo>
                  <a:lnTo>
                    <a:pt x="218" y="175"/>
                  </a:lnTo>
                  <a:lnTo>
                    <a:pt x="218" y="175"/>
                  </a:lnTo>
                  <a:lnTo>
                    <a:pt x="218" y="173"/>
                  </a:lnTo>
                  <a:lnTo>
                    <a:pt x="218" y="173"/>
                  </a:lnTo>
                  <a:lnTo>
                    <a:pt x="218" y="173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7" name="Google Shape;1197;p58"/>
            <p:cNvSpPr/>
            <p:nvPr/>
          </p:nvSpPr>
          <p:spPr>
            <a:xfrm>
              <a:off x="8963238" y="5350075"/>
              <a:ext cx="165552" cy="161732"/>
            </a:xfrm>
            <a:custGeom>
              <a:rect b="b" l="l" r="r" t="t"/>
              <a:pathLst>
                <a:path extrusionOk="0" h="127" w="130">
                  <a:moveTo>
                    <a:pt x="130" y="47"/>
                  </a:moveTo>
                  <a:lnTo>
                    <a:pt x="127" y="47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27" y="45"/>
                  </a:lnTo>
                  <a:lnTo>
                    <a:pt x="127" y="42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5" y="38"/>
                  </a:lnTo>
                  <a:lnTo>
                    <a:pt x="123" y="35"/>
                  </a:lnTo>
                  <a:lnTo>
                    <a:pt x="123" y="35"/>
                  </a:lnTo>
                  <a:lnTo>
                    <a:pt x="123" y="33"/>
                  </a:lnTo>
                  <a:lnTo>
                    <a:pt x="120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13" y="26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3"/>
                  </a:lnTo>
                  <a:lnTo>
                    <a:pt x="108" y="23"/>
                  </a:lnTo>
                  <a:lnTo>
                    <a:pt x="108" y="23"/>
                  </a:lnTo>
                  <a:lnTo>
                    <a:pt x="108" y="21"/>
                  </a:lnTo>
                  <a:lnTo>
                    <a:pt x="106" y="21"/>
                  </a:lnTo>
                  <a:lnTo>
                    <a:pt x="106" y="21"/>
                  </a:lnTo>
                  <a:lnTo>
                    <a:pt x="104" y="21"/>
                  </a:lnTo>
                  <a:lnTo>
                    <a:pt x="101" y="19"/>
                  </a:lnTo>
                  <a:lnTo>
                    <a:pt x="99" y="14"/>
                  </a:lnTo>
                  <a:lnTo>
                    <a:pt x="99" y="14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92" y="9"/>
                  </a:lnTo>
                  <a:lnTo>
                    <a:pt x="92" y="7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9" y="4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2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3" y="2"/>
                  </a:lnTo>
                  <a:lnTo>
                    <a:pt x="73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1" y="9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59" y="12"/>
                  </a:lnTo>
                  <a:lnTo>
                    <a:pt x="56" y="12"/>
                  </a:lnTo>
                  <a:lnTo>
                    <a:pt x="54" y="14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16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21"/>
                  </a:lnTo>
                  <a:lnTo>
                    <a:pt x="44" y="21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33" y="30"/>
                  </a:lnTo>
                  <a:lnTo>
                    <a:pt x="35" y="30"/>
                  </a:lnTo>
                  <a:lnTo>
                    <a:pt x="35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0" y="35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7"/>
                  </a:lnTo>
                  <a:lnTo>
                    <a:pt x="23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7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21" y="52"/>
                  </a:lnTo>
                  <a:lnTo>
                    <a:pt x="21" y="52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8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4" y="61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71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4" y="73"/>
                  </a:lnTo>
                  <a:lnTo>
                    <a:pt x="7" y="83"/>
                  </a:lnTo>
                  <a:lnTo>
                    <a:pt x="9" y="87"/>
                  </a:lnTo>
                  <a:lnTo>
                    <a:pt x="11" y="87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4" y="94"/>
                  </a:lnTo>
                  <a:lnTo>
                    <a:pt x="14" y="94"/>
                  </a:lnTo>
                  <a:lnTo>
                    <a:pt x="16" y="97"/>
                  </a:lnTo>
                  <a:lnTo>
                    <a:pt x="16" y="97"/>
                  </a:lnTo>
                  <a:lnTo>
                    <a:pt x="16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18" y="106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1" y="106"/>
                  </a:lnTo>
                  <a:lnTo>
                    <a:pt x="23" y="106"/>
                  </a:lnTo>
                  <a:lnTo>
                    <a:pt x="23" y="106"/>
                  </a:lnTo>
                  <a:lnTo>
                    <a:pt x="23" y="109"/>
                  </a:lnTo>
                  <a:lnTo>
                    <a:pt x="23" y="109"/>
                  </a:lnTo>
                  <a:lnTo>
                    <a:pt x="26" y="111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35" y="120"/>
                  </a:lnTo>
                  <a:lnTo>
                    <a:pt x="37" y="123"/>
                  </a:lnTo>
                  <a:lnTo>
                    <a:pt x="37" y="125"/>
                  </a:lnTo>
                  <a:lnTo>
                    <a:pt x="40" y="125"/>
                  </a:lnTo>
                  <a:lnTo>
                    <a:pt x="42" y="125"/>
                  </a:lnTo>
                  <a:lnTo>
                    <a:pt x="42" y="125"/>
                  </a:lnTo>
                  <a:lnTo>
                    <a:pt x="44" y="125"/>
                  </a:lnTo>
                  <a:lnTo>
                    <a:pt x="44" y="125"/>
                  </a:lnTo>
                  <a:lnTo>
                    <a:pt x="44" y="125"/>
                  </a:lnTo>
                  <a:lnTo>
                    <a:pt x="44" y="125"/>
                  </a:lnTo>
                  <a:lnTo>
                    <a:pt x="47" y="125"/>
                  </a:lnTo>
                  <a:lnTo>
                    <a:pt x="47" y="125"/>
                  </a:lnTo>
                  <a:lnTo>
                    <a:pt x="47" y="127"/>
                  </a:lnTo>
                  <a:lnTo>
                    <a:pt x="49" y="127"/>
                  </a:lnTo>
                  <a:lnTo>
                    <a:pt x="54" y="127"/>
                  </a:lnTo>
                  <a:lnTo>
                    <a:pt x="56" y="127"/>
                  </a:lnTo>
                  <a:lnTo>
                    <a:pt x="56" y="127"/>
                  </a:lnTo>
                  <a:lnTo>
                    <a:pt x="56" y="125"/>
                  </a:lnTo>
                  <a:lnTo>
                    <a:pt x="56" y="125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59" y="123"/>
                  </a:lnTo>
                  <a:lnTo>
                    <a:pt x="59" y="120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59" y="116"/>
                  </a:lnTo>
                  <a:lnTo>
                    <a:pt x="59" y="116"/>
                  </a:lnTo>
                  <a:lnTo>
                    <a:pt x="59" y="116"/>
                  </a:lnTo>
                  <a:lnTo>
                    <a:pt x="63" y="111"/>
                  </a:lnTo>
                  <a:lnTo>
                    <a:pt x="63" y="111"/>
                  </a:lnTo>
                  <a:lnTo>
                    <a:pt x="66" y="109"/>
                  </a:lnTo>
                  <a:lnTo>
                    <a:pt x="66" y="109"/>
                  </a:lnTo>
                  <a:lnTo>
                    <a:pt x="63" y="106"/>
                  </a:lnTo>
                  <a:lnTo>
                    <a:pt x="63" y="106"/>
                  </a:lnTo>
                  <a:lnTo>
                    <a:pt x="63" y="106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68" y="101"/>
                  </a:lnTo>
                  <a:lnTo>
                    <a:pt x="71" y="101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7"/>
                  </a:lnTo>
                  <a:lnTo>
                    <a:pt x="73" y="97"/>
                  </a:lnTo>
                  <a:lnTo>
                    <a:pt x="73" y="97"/>
                  </a:lnTo>
                  <a:lnTo>
                    <a:pt x="78" y="97"/>
                  </a:lnTo>
                  <a:lnTo>
                    <a:pt x="78" y="97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82" y="94"/>
                  </a:lnTo>
                  <a:lnTo>
                    <a:pt x="85" y="97"/>
                  </a:lnTo>
                  <a:lnTo>
                    <a:pt x="87" y="97"/>
                  </a:lnTo>
                  <a:lnTo>
                    <a:pt x="92" y="94"/>
                  </a:lnTo>
                  <a:lnTo>
                    <a:pt x="94" y="92"/>
                  </a:lnTo>
                  <a:lnTo>
                    <a:pt x="99" y="92"/>
                  </a:lnTo>
                  <a:lnTo>
                    <a:pt x="104" y="87"/>
                  </a:lnTo>
                  <a:lnTo>
                    <a:pt x="106" y="87"/>
                  </a:lnTo>
                  <a:lnTo>
                    <a:pt x="111" y="83"/>
                  </a:lnTo>
                  <a:lnTo>
                    <a:pt x="111" y="83"/>
                  </a:lnTo>
                  <a:lnTo>
                    <a:pt x="113" y="83"/>
                  </a:lnTo>
                  <a:lnTo>
                    <a:pt x="113" y="83"/>
                  </a:lnTo>
                  <a:lnTo>
                    <a:pt x="113" y="83"/>
                  </a:lnTo>
                  <a:lnTo>
                    <a:pt x="113" y="83"/>
                  </a:lnTo>
                  <a:lnTo>
                    <a:pt x="113" y="80"/>
                  </a:lnTo>
                  <a:lnTo>
                    <a:pt x="113" y="80"/>
                  </a:lnTo>
                  <a:lnTo>
                    <a:pt x="113" y="78"/>
                  </a:lnTo>
                  <a:lnTo>
                    <a:pt x="113" y="78"/>
                  </a:lnTo>
                  <a:lnTo>
                    <a:pt x="113" y="78"/>
                  </a:lnTo>
                  <a:lnTo>
                    <a:pt x="111" y="78"/>
                  </a:lnTo>
                  <a:lnTo>
                    <a:pt x="111" y="75"/>
                  </a:lnTo>
                  <a:lnTo>
                    <a:pt x="111" y="73"/>
                  </a:lnTo>
                  <a:lnTo>
                    <a:pt x="111" y="73"/>
                  </a:lnTo>
                  <a:lnTo>
                    <a:pt x="111" y="73"/>
                  </a:lnTo>
                  <a:lnTo>
                    <a:pt x="113" y="71"/>
                  </a:lnTo>
                  <a:lnTo>
                    <a:pt x="113" y="68"/>
                  </a:lnTo>
                  <a:lnTo>
                    <a:pt x="113" y="66"/>
                  </a:lnTo>
                  <a:lnTo>
                    <a:pt x="115" y="66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0" y="64"/>
                  </a:lnTo>
                  <a:lnTo>
                    <a:pt x="120" y="61"/>
                  </a:lnTo>
                  <a:lnTo>
                    <a:pt x="123" y="61"/>
                  </a:lnTo>
                  <a:lnTo>
                    <a:pt x="120" y="61"/>
                  </a:lnTo>
                  <a:lnTo>
                    <a:pt x="120" y="59"/>
                  </a:lnTo>
                  <a:lnTo>
                    <a:pt x="120" y="59"/>
                  </a:lnTo>
                  <a:lnTo>
                    <a:pt x="120" y="56"/>
                  </a:lnTo>
                  <a:lnTo>
                    <a:pt x="120" y="56"/>
                  </a:lnTo>
                  <a:lnTo>
                    <a:pt x="123" y="54"/>
                  </a:lnTo>
                  <a:lnTo>
                    <a:pt x="123" y="54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7" y="52"/>
                  </a:lnTo>
                  <a:lnTo>
                    <a:pt x="127" y="52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7"/>
                  </a:lnTo>
                  <a:lnTo>
                    <a:pt x="130" y="47"/>
                  </a:lnTo>
                  <a:lnTo>
                    <a:pt x="130" y="4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8" name="Google Shape;1198;p58"/>
            <p:cNvSpPr/>
            <p:nvPr/>
          </p:nvSpPr>
          <p:spPr>
            <a:xfrm>
              <a:off x="9429330" y="2990326"/>
              <a:ext cx="546321" cy="657113"/>
            </a:xfrm>
            <a:custGeom>
              <a:rect b="b" l="l" r="r" t="t"/>
              <a:pathLst>
                <a:path extrusionOk="0" h="516" w="429">
                  <a:moveTo>
                    <a:pt x="388" y="376"/>
                  </a:moveTo>
                  <a:lnTo>
                    <a:pt x="386" y="376"/>
                  </a:lnTo>
                  <a:lnTo>
                    <a:pt x="384" y="376"/>
                  </a:lnTo>
                  <a:lnTo>
                    <a:pt x="384" y="376"/>
                  </a:lnTo>
                  <a:lnTo>
                    <a:pt x="384" y="378"/>
                  </a:lnTo>
                  <a:lnTo>
                    <a:pt x="384" y="378"/>
                  </a:lnTo>
                  <a:lnTo>
                    <a:pt x="381" y="378"/>
                  </a:lnTo>
                  <a:lnTo>
                    <a:pt x="381" y="378"/>
                  </a:lnTo>
                  <a:lnTo>
                    <a:pt x="379" y="381"/>
                  </a:lnTo>
                  <a:lnTo>
                    <a:pt x="379" y="381"/>
                  </a:lnTo>
                  <a:lnTo>
                    <a:pt x="379" y="383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5"/>
                  </a:lnTo>
                  <a:lnTo>
                    <a:pt x="381" y="385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3"/>
                  </a:lnTo>
                  <a:lnTo>
                    <a:pt x="381" y="381"/>
                  </a:lnTo>
                  <a:lnTo>
                    <a:pt x="381" y="381"/>
                  </a:lnTo>
                  <a:lnTo>
                    <a:pt x="381" y="381"/>
                  </a:lnTo>
                  <a:lnTo>
                    <a:pt x="384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6" y="381"/>
                  </a:lnTo>
                  <a:lnTo>
                    <a:pt x="388" y="381"/>
                  </a:lnTo>
                  <a:lnTo>
                    <a:pt x="388" y="381"/>
                  </a:lnTo>
                  <a:lnTo>
                    <a:pt x="388" y="381"/>
                  </a:lnTo>
                  <a:lnTo>
                    <a:pt x="388" y="378"/>
                  </a:lnTo>
                  <a:lnTo>
                    <a:pt x="388" y="378"/>
                  </a:lnTo>
                  <a:lnTo>
                    <a:pt x="388" y="381"/>
                  </a:lnTo>
                  <a:lnTo>
                    <a:pt x="391" y="381"/>
                  </a:lnTo>
                  <a:lnTo>
                    <a:pt x="391" y="378"/>
                  </a:lnTo>
                  <a:lnTo>
                    <a:pt x="388" y="376"/>
                  </a:lnTo>
                  <a:lnTo>
                    <a:pt x="388" y="376"/>
                  </a:lnTo>
                  <a:close/>
                  <a:moveTo>
                    <a:pt x="426" y="56"/>
                  </a:moveTo>
                  <a:lnTo>
                    <a:pt x="424" y="56"/>
                  </a:lnTo>
                  <a:lnTo>
                    <a:pt x="421" y="56"/>
                  </a:lnTo>
                  <a:lnTo>
                    <a:pt x="419" y="54"/>
                  </a:lnTo>
                  <a:lnTo>
                    <a:pt x="417" y="56"/>
                  </a:lnTo>
                  <a:lnTo>
                    <a:pt x="417" y="56"/>
                  </a:lnTo>
                  <a:lnTo>
                    <a:pt x="414" y="56"/>
                  </a:lnTo>
                  <a:lnTo>
                    <a:pt x="414" y="56"/>
                  </a:lnTo>
                  <a:lnTo>
                    <a:pt x="412" y="56"/>
                  </a:lnTo>
                  <a:lnTo>
                    <a:pt x="407" y="56"/>
                  </a:lnTo>
                  <a:lnTo>
                    <a:pt x="407" y="56"/>
                  </a:lnTo>
                  <a:lnTo>
                    <a:pt x="405" y="56"/>
                  </a:lnTo>
                  <a:lnTo>
                    <a:pt x="398" y="59"/>
                  </a:lnTo>
                  <a:lnTo>
                    <a:pt x="393" y="59"/>
                  </a:lnTo>
                  <a:lnTo>
                    <a:pt x="391" y="59"/>
                  </a:lnTo>
                  <a:lnTo>
                    <a:pt x="388" y="56"/>
                  </a:lnTo>
                  <a:lnTo>
                    <a:pt x="386" y="54"/>
                  </a:lnTo>
                  <a:lnTo>
                    <a:pt x="381" y="49"/>
                  </a:lnTo>
                  <a:lnTo>
                    <a:pt x="381" y="49"/>
                  </a:lnTo>
                  <a:lnTo>
                    <a:pt x="379" y="49"/>
                  </a:lnTo>
                  <a:lnTo>
                    <a:pt x="376" y="47"/>
                  </a:lnTo>
                  <a:lnTo>
                    <a:pt x="376" y="47"/>
                  </a:lnTo>
                  <a:lnTo>
                    <a:pt x="374" y="47"/>
                  </a:lnTo>
                  <a:lnTo>
                    <a:pt x="374" y="45"/>
                  </a:lnTo>
                  <a:lnTo>
                    <a:pt x="374" y="42"/>
                  </a:lnTo>
                  <a:lnTo>
                    <a:pt x="369" y="42"/>
                  </a:lnTo>
                  <a:lnTo>
                    <a:pt x="369" y="40"/>
                  </a:lnTo>
                  <a:lnTo>
                    <a:pt x="365" y="42"/>
                  </a:lnTo>
                  <a:lnTo>
                    <a:pt x="360" y="45"/>
                  </a:lnTo>
                  <a:lnTo>
                    <a:pt x="355" y="45"/>
                  </a:lnTo>
                  <a:lnTo>
                    <a:pt x="348" y="49"/>
                  </a:lnTo>
                  <a:lnTo>
                    <a:pt x="348" y="49"/>
                  </a:lnTo>
                  <a:lnTo>
                    <a:pt x="348" y="49"/>
                  </a:lnTo>
                  <a:lnTo>
                    <a:pt x="348" y="49"/>
                  </a:lnTo>
                  <a:lnTo>
                    <a:pt x="343" y="52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4" y="54"/>
                  </a:lnTo>
                  <a:lnTo>
                    <a:pt x="329" y="56"/>
                  </a:lnTo>
                  <a:lnTo>
                    <a:pt x="324" y="59"/>
                  </a:lnTo>
                  <a:lnTo>
                    <a:pt x="320" y="61"/>
                  </a:lnTo>
                  <a:lnTo>
                    <a:pt x="320" y="63"/>
                  </a:lnTo>
                  <a:lnTo>
                    <a:pt x="317" y="66"/>
                  </a:lnTo>
                  <a:lnTo>
                    <a:pt x="315" y="71"/>
                  </a:lnTo>
                  <a:lnTo>
                    <a:pt x="315" y="71"/>
                  </a:lnTo>
                  <a:lnTo>
                    <a:pt x="315" y="73"/>
                  </a:lnTo>
                  <a:lnTo>
                    <a:pt x="310" y="78"/>
                  </a:lnTo>
                  <a:lnTo>
                    <a:pt x="306" y="80"/>
                  </a:lnTo>
                  <a:lnTo>
                    <a:pt x="306" y="82"/>
                  </a:lnTo>
                  <a:lnTo>
                    <a:pt x="303" y="85"/>
                  </a:lnTo>
                  <a:lnTo>
                    <a:pt x="303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5"/>
                  </a:lnTo>
                  <a:lnTo>
                    <a:pt x="301" y="85"/>
                  </a:lnTo>
                  <a:lnTo>
                    <a:pt x="298" y="85"/>
                  </a:lnTo>
                  <a:lnTo>
                    <a:pt x="298" y="82"/>
                  </a:lnTo>
                  <a:lnTo>
                    <a:pt x="291" y="82"/>
                  </a:lnTo>
                  <a:lnTo>
                    <a:pt x="291" y="82"/>
                  </a:lnTo>
                  <a:lnTo>
                    <a:pt x="291" y="82"/>
                  </a:lnTo>
                  <a:lnTo>
                    <a:pt x="291" y="82"/>
                  </a:lnTo>
                  <a:lnTo>
                    <a:pt x="289" y="82"/>
                  </a:lnTo>
                  <a:lnTo>
                    <a:pt x="289" y="82"/>
                  </a:lnTo>
                  <a:lnTo>
                    <a:pt x="287" y="82"/>
                  </a:lnTo>
                  <a:lnTo>
                    <a:pt x="284" y="82"/>
                  </a:lnTo>
                  <a:lnTo>
                    <a:pt x="279" y="80"/>
                  </a:lnTo>
                  <a:lnTo>
                    <a:pt x="279" y="80"/>
                  </a:lnTo>
                  <a:lnTo>
                    <a:pt x="277" y="80"/>
                  </a:lnTo>
                  <a:lnTo>
                    <a:pt x="275" y="80"/>
                  </a:lnTo>
                  <a:lnTo>
                    <a:pt x="275" y="80"/>
                  </a:lnTo>
                  <a:lnTo>
                    <a:pt x="272" y="80"/>
                  </a:lnTo>
                  <a:lnTo>
                    <a:pt x="272" y="80"/>
                  </a:lnTo>
                  <a:lnTo>
                    <a:pt x="270" y="80"/>
                  </a:lnTo>
                  <a:lnTo>
                    <a:pt x="268" y="80"/>
                  </a:lnTo>
                  <a:lnTo>
                    <a:pt x="265" y="80"/>
                  </a:lnTo>
                  <a:lnTo>
                    <a:pt x="261" y="78"/>
                  </a:lnTo>
                  <a:lnTo>
                    <a:pt x="258" y="78"/>
                  </a:lnTo>
                  <a:lnTo>
                    <a:pt x="258" y="78"/>
                  </a:lnTo>
                  <a:lnTo>
                    <a:pt x="256" y="75"/>
                  </a:lnTo>
                  <a:lnTo>
                    <a:pt x="256" y="75"/>
                  </a:lnTo>
                  <a:lnTo>
                    <a:pt x="256" y="75"/>
                  </a:lnTo>
                  <a:lnTo>
                    <a:pt x="256" y="75"/>
                  </a:lnTo>
                  <a:lnTo>
                    <a:pt x="253" y="75"/>
                  </a:lnTo>
                  <a:lnTo>
                    <a:pt x="253" y="75"/>
                  </a:lnTo>
                  <a:lnTo>
                    <a:pt x="253" y="75"/>
                  </a:lnTo>
                  <a:lnTo>
                    <a:pt x="253" y="75"/>
                  </a:lnTo>
                  <a:lnTo>
                    <a:pt x="251" y="75"/>
                  </a:lnTo>
                  <a:lnTo>
                    <a:pt x="251" y="75"/>
                  </a:lnTo>
                  <a:lnTo>
                    <a:pt x="251" y="75"/>
                  </a:lnTo>
                  <a:lnTo>
                    <a:pt x="251" y="75"/>
                  </a:lnTo>
                  <a:lnTo>
                    <a:pt x="249" y="75"/>
                  </a:lnTo>
                  <a:lnTo>
                    <a:pt x="249" y="75"/>
                  </a:lnTo>
                  <a:lnTo>
                    <a:pt x="249" y="75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46" y="73"/>
                  </a:lnTo>
                  <a:lnTo>
                    <a:pt x="246" y="73"/>
                  </a:lnTo>
                  <a:lnTo>
                    <a:pt x="246" y="75"/>
                  </a:lnTo>
                  <a:lnTo>
                    <a:pt x="246" y="75"/>
                  </a:lnTo>
                  <a:lnTo>
                    <a:pt x="244" y="75"/>
                  </a:lnTo>
                  <a:lnTo>
                    <a:pt x="242" y="75"/>
                  </a:lnTo>
                  <a:lnTo>
                    <a:pt x="237" y="75"/>
                  </a:lnTo>
                  <a:lnTo>
                    <a:pt x="230" y="75"/>
                  </a:lnTo>
                  <a:lnTo>
                    <a:pt x="227" y="75"/>
                  </a:lnTo>
                  <a:lnTo>
                    <a:pt x="227" y="75"/>
                  </a:lnTo>
                  <a:lnTo>
                    <a:pt x="227" y="75"/>
                  </a:lnTo>
                  <a:lnTo>
                    <a:pt x="225" y="75"/>
                  </a:lnTo>
                  <a:lnTo>
                    <a:pt x="223" y="73"/>
                  </a:lnTo>
                  <a:lnTo>
                    <a:pt x="223" y="73"/>
                  </a:lnTo>
                  <a:lnTo>
                    <a:pt x="223" y="73"/>
                  </a:lnTo>
                  <a:lnTo>
                    <a:pt x="220" y="71"/>
                  </a:lnTo>
                  <a:lnTo>
                    <a:pt x="220" y="68"/>
                  </a:lnTo>
                  <a:lnTo>
                    <a:pt x="218" y="68"/>
                  </a:lnTo>
                  <a:lnTo>
                    <a:pt x="213" y="66"/>
                  </a:lnTo>
                  <a:lnTo>
                    <a:pt x="209" y="61"/>
                  </a:lnTo>
                  <a:lnTo>
                    <a:pt x="201" y="59"/>
                  </a:lnTo>
                  <a:lnTo>
                    <a:pt x="197" y="54"/>
                  </a:lnTo>
                  <a:lnTo>
                    <a:pt x="192" y="52"/>
                  </a:lnTo>
                  <a:lnTo>
                    <a:pt x="187" y="49"/>
                  </a:lnTo>
                  <a:lnTo>
                    <a:pt x="182" y="45"/>
                  </a:lnTo>
                  <a:lnTo>
                    <a:pt x="175" y="42"/>
                  </a:lnTo>
                  <a:lnTo>
                    <a:pt x="173" y="40"/>
                  </a:lnTo>
                  <a:lnTo>
                    <a:pt x="173" y="40"/>
                  </a:lnTo>
                  <a:lnTo>
                    <a:pt x="173" y="40"/>
                  </a:lnTo>
                  <a:lnTo>
                    <a:pt x="173" y="40"/>
                  </a:lnTo>
                  <a:lnTo>
                    <a:pt x="173" y="40"/>
                  </a:lnTo>
                  <a:lnTo>
                    <a:pt x="173" y="37"/>
                  </a:lnTo>
                  <a:lnTo>
                    <a:pt x="171" y="37"/>
                  </a:lnTo>
                  <a:lnTo>
                    <a:pt x="171" y="37"/>
                  </a:lnTo>
                  <a:lnTo>
                    <a:pt x="171" y="37"/>
                  </a:lnTo>
                  <a:lnTo>
                    <a:pt x="171" y="37"/>
                  </a:lnTo>
                  <a:lnTo>
                    <a:pt x="171" y="37"/>
                  </a:lnTo>
                  <a:lnTo>
                    <a:pt x="168" y="35"/>
                  </a:lnTo>
                  <a:lnTo>
                    <a:pt x="168" y="35"/>
                  </a:lnTo>
                  <a:lnTo>
                    <a:pt x="166" y="35"/>
                  </a:lnTo>
                  <a:lnTo>
                    <a:pt x="161" y="33"/>
                  </a:lnTo>
                  <a:lnTo>
                    <a:pt x="15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7" y="30"/>
                  </a:lnTo>
                  <a:lnTo>
                    <a:pt x="147" y="30"/>
                  </a:lnTo>
                  <a:lnTo>
                    <a:pt x="138" y="30"/>
                  </a:lnTo>
                  <a:lnTo>
                    <a:pt x="128" y="33"/>
                  </a:lnTo>
                  <a:lnTo>
                    <a:pt x="128" y="30"/>
                  </a:lnTo>
                  <a:lnTo>
                    <a:pt x="128" y="30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23" y="30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4" y="30"/>
                  </a:lnTo>
                  <a:lnTo>
                    <a:pt x="114" y="30"/>
                  </a:lnTo>
                  <a:lnTo>
                    <a:pt x="111" y="28"/>
                  </a:lnTo>
                  <a:lnTo>
                    <a:pt x="111" y="28"/>
                  </a:lnTo>
                  <a:lnTo>
                    <a:pt x="111" y="28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09" y="23"/>
                  </a:lnTo>
                  <a:lnTo>
                    <a:pt x="109" y="21"/>
                  </a:lnTo>
                  <a:lnTo>
                    <a:pt x="107" y="21"/>
                  </a:lnTo>
                  <a:lnTo>
                    <a:pt x="102" y="21"/>
                  </a:lnTo>
                  <a:lnTo>
                    <a:pt x="102" y="19"/>
                  </a:lnTo>
                  <a:lnTo>
                    <a:pt x="100" y="19"/>
                  </a:lnTo>
                  <a:lnTo>
                    <a:pt x="97" y="19"/>
                  </a:lnTo>
                  <a:lnTo>
                    <a:pt x="97" y="21"/>
                  </a:lnTo>
                  <a:lnTo>
                    <a:pt x="97" y="21"/>
                  </a:lnTo>
                  <a:lnTo>
                    <a:pt x="97" y="23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90" y="16"/>
                  </a:lnTo>
                  <a:lnTo>
                    <a:pt x="88" y="14"/>
                  </a:lnTo>
                  <a:lnTo>
                    <a:pt x="90" y="7"/>
                  </a:lnTo>
                  <a:lnTo>
                    <a:pt x="88" y="4"/>
                  </a:lnTo>
                  <a:lnTo>
                    <a:pt x="81" y="4"/>
                  </a:lnTo>
                  <a:lnTo>
                    <a:pt x="83" y="2"/>
                  </a:lnTo>
                  <a:lnTo>
                    <a:pt x="83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69" y="4"/>
                  </a:lnTo>
                  <a:lnTo>
                    <a:pt x="67" y="7"/>
                  </a:lnTo>
                  <a:lnTo>
                    <a:pt x="59" y="7"/>
                  </a:lnTo>
                  <a:lnTo>
                    <a:pt x="57" y="9"/>
                  </a:lnTo>
                  <a:lnTo>
                    <a:pt x="52" y="11"/>
                  </a:lnTo>
                  <a:lnTo>
                    <a:pt x="48" y="11"/>
                  </a:lnTo>
                  <a:lnTo>
                    <a:pt x="43" y="14"/>
                  </a:lnTo>
                  <a:lnTo>
                    <a:pt x="38" y="16"/>
                  </a:lnTo>
                  <a:lnTo>
                    <a:pt x="36" y="19"/>
                  </a:lnTo>
                  <a:lnTo>
                    <a:pt x="31" y="19"/>
                  </a:lnTo>
                  <a:lnTo>
                    <a:pt x="26" y="21"/>
                  </a:lnTo>
                  <a:lnTo>
                    <a:pt x="22" y="28"/>
                  </a:lnTo>
                  <a:lnTo>
                    <a:pt x="17" y="33"/>
                  </a:lnTo>
                  <a:lnTo>
                    <a:pt x="12" y="37"/>
                  </a:lnTo>
                  <a:lnTo>
                    <a:pt x="5" y="42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10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14" y="61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17" y="63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19" y="66"/>
                  </a:lnTo>
                  <a:lnTo>
                    <a:pt x="22" y="68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2" y="71"/>
                  </a:lnTo>
                  <a:lnTo>
                    <a:pt x="24" y="71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9" y="71"/>
                  </a:lnTo>
                  <a:lnTo>
                    <a:pt x="29" y="71"/>
                  </a:lnTo>
                  <a:lnTo>
                    <a:pt x="29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31" y="78"/>
                  </a:lnTo>
                  <a:lnTo>
                    <a:pt x="31" y="80"/>
                  </a:lnTo>
                  <a:lnTo>
                    <a:pt x="29" y="82"/>
                  </a:lnTo>
                  <a:lnTo>
                    <a:pt x="29" y="82"/>
                  </a:lnTo>
                  <a:lnTo>
                    <a:pt x="29" y="82"/>
                  </a:lnTo>
                  <a:lnTo>
                    <a:pt x="29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7"/>
                  </a:lnTo>
                  <a:lnTo>
                    <a:pt x="26" y="87"/>
                  </a:lnTo>
                  <a:lnTo>
                    <a:pt x="29" y="87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0"/>
                  </a:lnTo>
                  <a:lnTo>
                    <a:pt x="29" y="92"/>
                  </a:lnTo>
                  <a:lnTo>
                    <a:pt x="31" y="99"/>
                  </a:lnTo>
                  <a:lnTo>
                    <a:pt x="31" y="99"/>
                  </a:lnTo>
                  <a:lnTo>
                    <a:pt x="31" y="101"/>
                  </a:lnTo>
                  <a:lnTo>
                    <a:pt x="33" y="101"/>
                  </a:lnTo>
                  <a:lnTo>
                    <a:pt x="36" y="101"/>
                  </a:lnTo>
                  <a:lnTo>
                    <a:pt x="36" y="104"/>
                  </a:lnTo>
                  <a:lnTo>
                    <a:pt x="36" y="104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41" y="113"/>
                  </a:lnTo>
                  <a:lnTo>
                    <a:pt x="41" y="116"/>
                  </a:lnTo>
                  <a:lnTo>
                    <a:pt x="41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3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48" y="118"/>
                  </a:lnTo>
                  <a:lnTo>
                    <a:pt x="48" y="120"/>
                  </a:lnTo>
                  <a:lnTo>
                    <a:pt x="48" y="125"/>
                  </a:lnTo>
                  <a:lnTo>
                    <a:pt x="50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2" y="130"/>
                  </a:lnTo>
                  <a:lnTo>
                    <a:pt x="55" y="130"/>
                  </a:lnTo>
                  <a:lnTo>
                    <a:pt x="55" y="132"/>
                  </a:lnTo>
                  <a:lnTo>
                    <a:pt x="55" y="134"/>
                  </a:lnTo>
                  <a:lnTo>
                    <a:pt x="55" y="134"/>
                  </a:lnTo>
                  <a:lnTo>
                    <a:pt x="57" y="137"/>
                  </a:lnTo>
                  <a:lnTo>
                    <a:pt x="57" y="137"/>
                  </a:lnTo>
                  <a:lnTo>
                    <a:pt x="55" y="137"/>
                  </a:lnTo>
                  <a:lnTo>
                    <a:pt x="55" y="139"/>
                  </a:lnTo>
                  <a:lnTo>
                    <a:pt x="52" y="139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5" y="149"/>
                  </a:lnTo>
                  <a:lnTo>
                    <a:pt x="57" y="151"/>
                  </a:lnTo>
                  <a:lnTo>
                    <a:pt x="59" y="156"/>
                  </a:lnTo>
                  <a:lnTo>
                    <a:pt x="59" y="156"/>
                  </a:lnTo>
                  <a:lnTo>
                    <a:pt x="57" y="158"/>
                  </a:lnTo>
                  <a:lnTo>
                    <a:pt x="57" y="161"/>
                  </a:lnTo>
                  <a:lnTo>
                    <a:pt x="57" y="161"/>
                  </a:lnTo>
                  <a:lnTo>
                    <a:pt x="59" y="163"/>
                  </a:lnTo>
                  <a:lnTo>
                    <a:pt x="59" y="163"/>
                  </a:lnTo>
                  <a:lnTo>
                    <a:pt x="59" y="163"/>
                  </a:lnTo>
                  <a:lnTo>
                    <a:pt x="59" y="165"/>
                  </a:lnTo>
                  <a:lnTo>
                    <a:pt x="62" y="165"/>
                  </a:lnTo>
                  <a:lnTo>
                    <a:pt x="59" y="165"/>
                  </a:lnTo>
                  <a:lnTo>
                    <a:pt x="59" y="168"/>
                  </a:lnTo>
                  <a:lnTo>
                    <a:pt x="59" y="168"/>
                  </a:lnTo>
                  <a:lnTo>
                    <a:pt x="59" y="179"/>
                  </a:lnTo>
                  <a:lnTo>
                    <a:pt x="59" y="179"/>
                  </a:lnTo>
                  <a:lnTo>
                    <a:pt x="57" y="184"/>
                  </a:lnTo>
                  <a:lnTo>
                    <a:pt x="57" y="184"/>
                  </a:lnTo>
                  <a:lnTo>
                    <a:pt x="57" y="184"/>
                  </a:lnTo>
                  <a:lnTo>
                    <a:pt x="55" y="184"/>
                  </a:lnTo>
                  <a:lnTo>
                    <a:pt x="55" y="184"/>
                  </a:lnTo>
                  <a:lnTo>
                    <a:pt x="55" y="184"/>
                  </a:lnTo>
                  <a:lnTo>
                    <a:pt x="52" y="187"/>
                  </a:lnTo>
                  <a:lnTo>
                    <a:pt x="52" y="191"/>
                  </a:lnTo>
                  <a:lnTo>
                    <a:pt x="48" y="194"/>
                  </a:lnTo>
                  <a:lnTo>
                    <a:pt x="48" y="194"/>
                  </a:lnTo>
                  <a:lnTo>
                    <a:pt x="48" y="196"/>
                  </a:lnTo>
                  <a:lnTo>
                    <a:pt x="50" y="198"/>
                  </a:lnTo>
                  <a:lnTo>
                    <a:pt x="50" y="201"/>
                  </a:lnTo>
                  <a:lnTo>
                    <a:pt x="50" y="203"/>
                  </a:lnTo>
                  <a:lnTo>
                    <a:pt x="48" y="203"/>
                  </a:lnTo>
                  <a:lnTo>
                    <a:pt x="43" y="203"/>
                  </a:lnTo>
                  <a:lnTo>
                    <a:pt x="43" y="203"/>
                  </a:lnTo>
                  <a:lnTo>
                    <a:pt x="41" y="205"/>
                  </a:lnTo>
                  <a:lnTo>
                    <a:pt x="38" y="205"/>
                  </a:lnTo>
                  <a:lnTo>
                    <a:pt x="38" y="208"/>
                  </a:lnTo>
                  <a:lnTo>
                    <a:pt x="38" y="208"/>
                  </a:lnTo>
                  <a:lnTo>
                    <a:pt x="38" y="208"/>
                  </a:lnTo>
                  <a:lnTo>
                    <a:pt x="36" y="210"/>
                  </a:lnTo>
                  <a:lnTo>
                    <a:pt x="36" y="210"/>
                  </a:lnTo>
                  <a:lnTo>
                    <a:pt x="36" y="210"/>
                  </a:lnTo>
                  <a:lnTo>
                    <a:pt x="36" y="210"/>
                  </a:lnTo>
                  <a:lnTo>
                    <a:pt x="33" y="208"/>
                  </a:lnTo>
                  <a:lnTo>
                    <a:pt x="33" y="210"/>
                  </a:lnTo>
                  <a:lnTo>
                    <a:pt x="33" y="210"/>
                  </a:lnTo>
                  <a:lnTo>
                    <a:pt x="31" y="213"/>
                  </a:lnTo>
                  <a:lnTo>
                    <a:pt x="31" y="213"/>
                  </a:lnTo>
                  <a:lnTo>
                    <a:pt x="31" y="215"/>
                  </a:lnTo>
                  <a:lnTo>
                    <a:pt x="31" y="217"/>
                  </a:lnTo>
                  <a:lnTo>
                    <a:pt x="31" y="220"/>
                  </a:lnTo>
                  <a:lnTo>
                    <a:pt x="29" y="222"/>
                  </a:lnTo>
                  <a:lnTo>
                    <a:pt x="29" y="224"/>
                  </a:lnTo>
                  <a:lnTo>
                    <a:pt x="26" y="224"/>
                  </a:lnTo>
                  <a:lnTo>
                    <a:pt x="24" y="227"/>
                  </a:lnTo>
                  <a:lnTo>
                    <a:pt x="24" y="227"/>
                  </a:lnTo>
                  <a:lnTo>
                    <a:pt x="24" y="227"/>
                  </a:lnTo>
                  <a:lnTo>
                    <a:pt x="22" y="229"/>
                  </a:lnTo>
                  <a:lnTo>
                    <a:pt x="22" y="232"/>
                  </a:lnTo>
                  <a:lnTo>
                    <a:pt x="22" y="232"/>
                  </a:lnTo>
                  <a:lnTo>
                    <a:pt x="19" y="234"/>
                  </a:lnTo>
                  <a:lnTo>
                    <a:pt x="17" y="234"/>
                  </a:lnTo>
                  <a:lnTo>
                    <a:pt x="14" y="236"/>
                  </a:lnTo>
                  <a:lnTo>
                    <a:pt x="14" y="236"/>
                  </a:lnTo>
                  <a:lnTo>
                    <a:pt x="14" y="236"/>
                  </a:lnTo>
                  <a:lnTo>
                    <a:pt x="12" y="243"/>
                  </a:lnTo>
                  <a:lnTo>
                    <a:pt x="12" y="243"/>
                  </a:lnTo>
                  <a:lnTo>
                    <a:pt x="12" y="243"/>
                  </a:lnTo>
                  <a:lnTo>
                    <a:pt x="12" y="246"/>
                  </a:lnTo>
                  <a:lnTo>
                    <a:pt x="12" y="246"/>
                  </a:lnTo>
                  <a:lnTo>
                    <a:pt x="12" y="246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50"/>
                  </a:lnTo>
                  <a:lnTo>
                    <a:pt x="10" y="250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3" y="267"/>
                  </a:lnTo>
                  <a:lnTo>
                    <a:pt x="5" y="274"/>
                  </a:lnTo>
                  <a:lnTo>
                    <a:pt x="5" y="276"/>
                  </a:lnTo>
                  <a:lnTo>
                    <a:pt x="3" y="284"/>
                  </a:lnTo>
                  <a:lnTo>
                    <a:pt x="3" y="295"/>
                  </a:lnTo>
                  <a:lnTo>
                    <a:pt x="0" y="303"/>
                  </a:lnTo>
                  <a:lnTo>
                    <a:pt x="3" y="310"/>
                  </a:lnTo>
                  <a:lnTo>
                    <a:pt x="3" y="321"/>
                  </a:lnTo>
                  <a:lnTo>
                    <a:pt x="5" y="321"/>
                  </a:lnTo>
                  <a:lnTo>
                    <a:pt x="5" y="321"/>
                  </a:lnTo>
                  <a:lnTo>
                    <a:pt x="7" y="321"/>
                  </a:lnTo>
                  <a:lnTo>
                    <a:pt x="7" y="321"/>
                  </a:lnTo>
                  <a:lnTo>
                    <a:pt x="7" y="321"/>
                  </a:lnTo>
                  <a:lnTo>
                    <a:pt x="10" y="324"/>
                  </a:lnTo>
                  <a:lnTo>
                    <a:pt x="14" y="324"/>
                  </a:lnTo>
                  <a:lnTo>
                    <a:pt x="26" y="331"/>
                  </a:lnTo>
                  <a:lnTo>
                    <a:pt x="36" y="338"/>
                  </a:lnTo>
                  <a:lnTo>
                    <a:pt x="45" y="343"/>
                  </a:lnTo>
                  <a:lnTo>
                    <a:pt x="48" y="345"/>
                  </a:lnTo>
                  <a:lnTo>
                    <a:pt x="59" y="350"/>
                  </a:lnTo>
                  <a:lnTo>
                    <a:pt x="71" y="357"/>
                  </a:lnTo>
                  <a:lnTo>
                    <a:pt x="74" y="359"/>
                  </a:lnTo>
                  <a:lnTo>
                    <a:pt x="83" y="364"/>
                  </a:lnTo>
                  <a:lnTo>
                    <a:pt x="95" y="369"/>
                  </a:lnTo>
                  <a:lnTo>
                    <a:pt x="107" y="376"/>
                  </a:lnTo>
                  <a:lnTo>
                    <a:pt x="116" y="383"/>
                  </a:lnTo>
                  <a:lnTo>
                    <a:pt x="128" y="388"/>
                  </a:lnTo>
                  <a:lnTo>
                    <a:pt x="140" y="395"/>
                  </a:lnTo>
                  <a:lnTo>
                    <a:pt x="152" y="402"/>
                  </a:lnTo>
                  <a:lnTo>
                    <a:pt x="164" y="407"/>
                  </a:lnTo>
                  <a:lnTo>
                    <a:pt x="175" y="414"/>
                  </a:lnTo>
                  <a:lnTo>
                    <a:pt x="185" y="421"/>
                  </a:lnTo>
                  <a:lnTo>
                    <a:pt x="190" y="423"/>
                  </a:lnTo>
                  <a:lnTo>
                    <a:pt x="197" y="428"/>
                  </a:lnTo>
                  <a:lnTo>
                    <a:pt x="201" y="430"/>
                  </a:lnTo>
                  <a:lnTo>
                    <a:pt x="204" y="430"/>
                  </a:lnTo>
                  <a:lnTo>
                    <a:pt x="204" y="437"/>
                  </a:lnTo>
                  <a:lnTo>
                    <a:pt x="204" y="437"/>
                  </a:lnTo>
                  <a:lnTo>
                    <a:pt x="204" y="445"/>
                  </a:lnTo>
                  <a:lnTo>
                    <a:pt x="204" y="445"/>
                  </a:lnTo>
                  <a:lnTo>
                    <a:pt x="204" y="445"/>
                  </a:lnTo>
                  <a:lnTo>
                    <a:pt x="204" y="445"/>
                  </a:lnTo>
                  <a:lnTo>
                    <a:pt x="204" y="447"/>
                  </a:lnTo>
                  <a:lnTo>
                    <a:pt x="201" y="447"/>
                  </a:lnTo>
                  <a:lnTo>
                    <a:pt x="201" y="447"/>
                  </a:lnTo>
                  <a:lnTo>
                    <a:pt x="199" y="447"/>
                  </a:lnTo>
                  <a:lnTo>
                    <a:pt x="199" y="449"/>
                  </a:lnTo>
                  <a:lnTo>
                    <a:pt x="199" y="449"/>
                  </a:lnTo>
                  <a:lnTo>
                    <a:pt x="199" y="449"/>
                  </a:lnTo>
                  <a:lnTo>
                    <a:pt x="199" y="449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4"/>
                  </a:lnTo>
                  <a:lnTo>
                    <a:pt x="199" y="454"/>
                  </a:lnTo>
                  <a:lnTo>
                    <a:pt x="201" y="454"/>
                  </a:lnTo>
                  <a:lnTo>
                    <a:pt x="204" y="454"/>
                  </a:lnTo>
                  <a:lnTo>
                    <a:pt x="204" y="454"/>
                  </a:lnTo>
                  <a:lnTo>
                    <a:pt x="206" y="454"/>
                  </a:lnTo>
                  <a:lnTo>
                    <a:pt x="206" y="456"/>
                  </a:lnTo>
                  <a:lnTo>
                    <a:pt x="206" y="456"/>
                  </a:lnTo>
                  <a:lnTo>
                    <a:pt x="206" y="459"/>
                  </a:lnTo>
                  <a:lnTo>
                    <a:pt x="209" y="461"/>
                  </a:lnTo>
                  <a:lnTo>
                    <a:pt x="209" y="461"/>
                  </a:lnTo>
                  <a:lnTo>
                    <a:pt x="211" y="463"/>
                  </a:lnTo>
                  <a:lnTo>
                    <a:pt x="216" y="468"/>
                  </a:lnTo>
                  <a:lnTo>
                    <a:pt x="220" y="471"/>
                  </a:lnTo>
                  <a:lnTo>
                    <a:pt x="225" y="473"/>
                  </a:lnTo>
                  <a:lnTo>
                    <a:pt x="230" y="478"/>
                  </a:lnTo>
                  <a:lnTo>
                    <a:pt x="235" y="480"/>
                  </a:lnTo>
                  <a:lnTo>
                    <a:pt x="239" y="482"/>
                  </a:lnTo>
                  <a:lnTo>
                    <a:pt x="244" y="487"/>
                  </a:lnTo>
                  <a:lnTo>
                    <a:pt x="244" y="487"/>
                  </a:lnTo>
                  <a:lnTo>
                    <a:pt x="249" y="489"/>
                  </a:lnTo>
                  <a:lnTo>
                    <a:pt x="253" y="494"/>
                  </a:lnTo>
                  <a:lnTo>
                    <a:pt x="258" y="497"/>
                  </a:lnTo>
                  <a:lnTo>
                    <a:pt x="261" y="499"/>
                  </a:lnTo>
                  <a:lnTo>
                    <a:pt x="265" y="504"/>
                  </a:lnTo>
                  <a:lnTo>
                    <a:pt x="270" y="506"/>
                  </a:lnTo>
                  <a:lnTo>
                    <a:pt x="275" y="511"/>
                  </a:lnTo>
                  <a:lnTo>
                    <a:pt x="279" y="513"/>
                  </a:lnTo>
                  <a:lnTo>
                    <a:pt x="284" y="516"/>
                  </a:lnTo>
                  <a:lnTo>
                    <a:pt x="284" y="516"/>
                  </a:lnTo>
                  <a:lnTo>
                    <a:pt x="284" y="516"/>
                  </a:lnTo>
                  <a:lnTo>
                    <a:pt x="284" y="516"/>
                  </a:lnTo>
                  <a:lnTo>
                    <a:pt x="284" y="516"/>
                  </a:lnTo>
                  <a:lnTo>
                    <a:pt x="287" y="516"/>
                  </a:lnTo>
                  <a:lnTo>
                    <a:pt x="287" y="513"/>
                  </a:lnTo>
                  <a:lnTo>
                    <a:pt x="289" y="513"/>
                  </a:lnTo>
                  <a:lnTo>
                    <a:pt x="289" y="513"/>
                  </a:lnTo>
                  <a:lnTo>
                    <a:pt x="291" y="513"/>
                  </a:lnTo>
                  <a:lnTo>
                    <a:pt x="291" y="511"/>
                  </a:lnTo>
                  <a:lnTo>
                    <a:pt x="291" y="513"/>
                  </a:lnTo>
                  <a:lnTo>
                    <a:pt x="294" y="513"/>
                  </a:lnTo>
                  <a:lnTo>
                    <a:pt x="296" y="513"/>
                  </a:lnTo>
                  <a:lnTo>
                    <a:pt x="296" y="513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11"/>
                  </a:lnTo>
                  <a:lnTo>
                    <a:pt x="296" y="508"/>
                  </a:lnTo>
                  <a:lnTo>
                    <a:pt x="298" y="508"/>
                  </a:lnTo>
                  <a:lnTo>
                    <a:pt x="298" y="508"/>
                  </a:lnTo>
                  <a:lnTo>
                    <a:pt x="298" y="508"/>
                  </a:lnTo>
                  <a:lnTo>
                    <a:pt x="298" y="511"/>
                  </a:lnTo>
                  <a:lnTo>
                    <a:pt x="298" y="511"/>
                  </a:lnTo>
                  <a:lnTo>
                    <a:pt x="301" y="506"/>
                  </a:lnTo>
                  <a:lnTo>
                    <a:pt x="301" y="506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1" y="504"/>
                  </a:lnTo>
                  <a:lnTo>
                    <a:pt x="303" y="501"/>
                  </a:lnTo>
                  <a:lnTo>
                    <a:pt x="303" y="501"/>
                  </a:lnTo>
                  <a:lnTo>
                    <a:pt x="303" y="504"/>
                  </a:lnTo>
                  <a:lnTo>
                    <a:pt x="303" y="501"/>
                  </a:lnTo>
                  <a:lnTo>
                    <a:pt x="306" y="494"/>
                  </a:lnTo>
                  <a:lnTo>
                    <a:pt x="308" y="492"/>
                  </a:lnTo>
                  <a:lnTo>
                    <a:pt x="310" y="487"/>
                  </a:lnTo>
                  <a:lnTo>
                    <a:pt x="310" y="485"/>
                  </a:lnTo>
                  <a:lnTo>
                    <a:pt x="308" y="485"/>
                  </a:lnTo>
                  <a:lnTo>
                    <a:pt x="308" y="482"/>
                  </a:lnTo>
                  <a:lnTo>
                    <a:pt x="306" y="482"/>
                  </a:lnTo>
                  <a:lnTo>
                    <a:pt x="306" y="485"/>
                  </a:lnTo>
                  <a:lnTo>
                    <a:pt x="306" y="485"/>
                  </a:lnTo>
                  <a:lnTo>
                    <a:pt x="303" y="482"/>
                  </a:lnTo>
                  <a:lnTo>
                    <a:pt x="303" y="482"/>
                  </a:lnTo>
                  <a:lnTo>
                    <a:pt x="306" y="482"/>
                  </a:lnTo>
                  <a:lnTo>
                    <a:pt x="306" y="482"/>
                  </a:lnTo>
                  <a:lnTo>
                    <a:pt x="306" y="482"/>
                  </a:lnTo>
                  <a:lnTo>
                    <a:pt x="306" y="482"/>
                  </a:lnTo>
                  <a:lnTo>
                    <a:pt x="308" y="482"/>
                  </a:lnTo>
                  <a:lnTo>
                    <a:pt x="308" y="480"/>
                  </a:lnTo>
                  <a:lnTo>
                    <a:pt x="308" y="480"/>
                  </a:lnTo>
                  <a:lnTo>
                    <a:pt x="308" y="480"/>
                  </a:lnTo>
                  <a:lnTo>
                    <a:pt x="306" y="480"/>
                  </a:lnTo>
                  <a:lnTo>
                    <a:pt x="306" y="480"/>
                  </a:lnTo>
                  <a:lnTo>
                    <a:pt x="306" y="478"/>
                  </a:lnTo>
                  <a:lnTo>
                    <a:pt x="308" y="478"/>
                  </a:lnTo>
                  <a:lnTo>
                    <a:pt x="308" y="480"/>
                  </a:lnTo>
                  <a:lnTo>
                    <a:pt x="310" y="478"/>
                  </a:lnTo>
                  <a:lnTo>
                    <a:pt x="310" y="480"/>
                  </a:lnTo>
                  <a:lnTo>
                    <a:pt x="310" y="480"/>
                  </a:lnTo>
                  <a:lnTo>
                    <a:pt x="310" y="480"/>
                  </a:lnTo>
                  <a:lnTo>
                    <a:pt x="310" y="482"/>
                  </a:lnTo>
                  <a:lnTo>
                    <a:pt x="310" y="482"/>
                  </a:lnTo>
                  <a:lnTo>
                    <a:pt x="310" y="482"/>
                  </a:lnTo>
                  <a:lnTo>
                    <a:pt x="313" y="482"/>
                  </a:lnTo>
                  <a:lnTo>
                    <a:pt x="313" y="482"/>
                  </a:lnTo>
                  <a:lnTo>
                    <a:pt x="313" y="482"/>
                  </a:lnTo>
                  <a:lnTo>
                    <a:pt x="313" y="480"/>
                  </a:lnTo>
                  <a:lnTo>
                    <a:pt x="313" y="480"/>
                  </a:lnTo>
                  <a:lnTo>
                    <a:pt x="315" y="480"/>
                  </a:lnTo>
                  <a:lnTo>
                    <a:pt x="315" y="478"/>
                  </a:lnTo>
                  <a:lnTo>
                    <a:pt x="313" y="478"/>
                  </a:lnTo>
                  <a:lnTo>
                    <a:pt x="313" y="478"/>
                  </a:lnTo>
                  <a:lnTo>
                    <a:pt x="313" y="478"/>
                  </a:lnTo>
                  <a:lnTo>
                    <a:pt x="313" y="478"/>
                  </a:lnTo>
                  <a:lnTo>
                    <a:pt x="310" y="478"/>
                  </a:lnTo>
                  <a:lnTo>
                    <a:pt x="310" y="475"/>
                  </a:lnTo>
                  <a:lnTo>
                    <a:pt x="310" y="475"/>
                  </a:lnTo>
                  <a:lnTo>
                    <a:pt x="310" y="475"/>
                  </a:lnTo>
                  <a:lnTo>
                    <a:pt x="313" y="475"/>
                  </a:lnTo>
                  <a:lnTo>
                    <a:pt x="313" y="478"/>
                  </a:lnTo>
                  <a:lnTo>
                    <a:pt x="313" y="478"/>
                  </a:lnTo>
                  <a:lnTo>
                    <a:pt x="315" y="478"/>
                  </a:lnTo>
                  <a:lnTo>
                    <a:pt x="317" y="475"/>
                  </a:lnTo>
                  <a:lnTo>
                    <a:pt x="320" y="463"/>
                  </a:lnTo>
                  <a:lnTo>
                    <a:pt x="320" y="461"/>
                  </a:lnTo>
                  <a:lnTo>
                    <a:pt x="320" y="461"/>
                  </a:lnTo>
                  <a:lnTo>
                    <a:pt x="320" y="461"/>
                  </a:lnTo>
                  <a:lnTo>
                    <a:pt x="320" y="461"/>
                  </a:lnTo>
                  <a:lnTo>
                    <a:pt x="317" y="461"/>
                  </a:lnTo>
                  <a:lnTo>
                    <a:pt x="317" y="461"/>
                  </a:lnTo>
                  <a:lnTo>
                    <a:pt x="317" y="461"/>
                  </a:lnTo>
                  <a:lnTo>
                    <a:pt x="317" y="459"/>
                  </a:lnTo>
                  <a:lnTo>
                    <a:pt x="317" y="459"/>
                  </a:lnTo>
                  <a:lnTo>
                    <a:pt x="315" y="459"/>
                  </a:lnTo>
                  <a:lnTo>
                    <a:pt x="315" y="459"/>
                  </a:lnTo>
                  <a:lnTo>
                    <a:pt x="315" y="456"/>
                  </a:lnTo>
                  <a:lnTo>
                    <a:pt x="317" y="456"/>
                  </a:lnTo>
                  <a:lnTo>
                    <a:pt x="317" y="459"/>
                  </a:lnTo>
                  <a:lnTo>
                    <a:pt x="317" y="459"/>
                  </a:lnTo>
                  <a:lnTo>
                    <a:pt x="317" y="459"/>
                  </a:lnTo>
                  <a:lnTo>
                    <a:pt x="317" y="459"/>
                  </a:lnTo>
                  <a:lnTo>
                    <a:pt x="320" y="459"/>
                  </a:lnTo>
                  <a:lnTo>
                    <a:pt x="320" y="459"/>
                  </a:lnTo>
                  <a:lnTo>
                    <a:pt x="320" y="459"/>
                  </a:lnTo>
                  <a:lnTo>
                    <a:pt x="320" y="459"/>
                  </a:lnTo>
                  <a:lnTo>
                    <a:pt x="322" y="459"/>
                  </a:lnTo>
                  <a:lnTo>
                    <a:pt x="322" y="459"/>
                  </a:lnTo>
                  <a:lnTo>
                    <a:pt x="322" y="454"/>
                  </a:lnTo>
                  <a:lnTo>
                    <a:pt x="324" y="452"/>
                  </a:lnTo>
                  <a:lnTo>
                    <a:pt x="324" y="449"/>
                  </a:lnTo>
                  <a:lnTo>
                    <a:pt x="327" y="449"/>
                  </a:lnTo>
                  <a:lnTo>
                    <a:pt x="327" y="447"/>
                  </a:lnTo>
                  <a:lnTo>
                    <a:pt x="324" y="447"/>
                  </a:lnTo>
                  <a:lnTo>
                    <a:pt x="324" y="447"/>
                  </a:lnTo>
                  <a:lnTo>
                    <a:pt x="327" y="447"/>
                  </a:lnTo>
                  <a:lnTo>
                    <a:pt x="327" y="445"/>
                  </a:lnTo>
                  <a:lnTo>
                    <a:pt x="327" y="445"/>
                  </a:lnTo>
                  <a:lnTo>
                    <a:pt x="327" y="445"/>
                  </a:lnTo>
                  <a:lnTo>
                    <a:pt x="327" y="445"/>
                  </a:lnTo>
                  <a:lnTo>
                    <a:pt x="327" y="442"/>
                  </a:lnTo>
                  <a:lnTo>
                    <a:pt x="327" y="445"/>
                  </a:lnTo>
                  <a:lnTo>
                    <a:pt x="327" y="447"/>
                  </a:lnTo>
                  <a:lnTo>
                    <a:pt x="327" y="447"/>
                  </a:lnTo>
                  <a:lnTo>
                    <a:pt x="327" y="447"/>
                  </a:lnTo>
                  <a:lnTo>
                    <a:pt x="327" y="447"/>
                  </a:lnTo>
                  <a:lnTo>
                    <a:pt x="329" y="445"/>
                  </a:lnTo>
                  <a:lnTo>
                    <a:pt x="329" y="445"/>
                  </a:lnTo>
                  <a:lnTo>
                    <a:pt x="332" y="442"/>
                  </a:lnTo>
                  <a:lnTo>
                    <a:pt x="334" y="442"/>
                  </a:lnTo>
                  <a:lnTo>
                    <a:pt x="334" y="442"/>
                  </a:lnTo>
                  <a:lnTo>
                    <a:pt x="334" y="442"/>
                  </a:lnTo>
                  <a:lnTo>
                    <a:pt x="334" y="440"/>
                  </a:lnTo>
                  <a:lnTo>
                    <a:pt x="334" y="440"/>
                  </a:lnTo>
                  <a:lnTo>
                    <a:pt x="334" y="437"/>
                  </a:lnTo>
                  <a:lnTo>
                    <a:pt x="334" y="437"/>
                  </a:lnTo>
                  <a:lnTo>
                    <a:pt x="336" y="435"/>
                  </a:lnTo>
                  <a:lnTo>
                    <a:pt x="336" y="433"/>
                  </a:lnTo>
                  <a:lnTo>
                    <a:pt x="336" y="430"/>
                  </a:lnTo>
                  <a:lnTo>
                    <a:pt x="336" y="430"/>
                  </a:lnTo>
                  <a:lnTo>
                    <a:pt x="339" y="428"/>
                  </a:lnTo>
                  <a:lnTo>
                    <a:pt x="339" y="426"/>
                  </a:lnTo>
                  <a:lnTo>
                    <a:pt x="341" y="426"/>
                  </a:lnTo>
                  <a:lnTo>
                    <a:pt x="341" y="426"/>
                  </a:lnTo>
                  <a:lnTo>
                    <a:pt x="339" y="426"/>
                  </a:lnTo>
                  <a:lnTo>
                    <a:pt x="339" y="426"/>
                  </a:lnTo>
                  <a:lnTo>
                    <a:pt x="336" y="426"/>
                  </a:lnTo>
                  <a:lnTo>
                    <a:pt x="339" y="423"/>
                  </a:lnTo>
                  <a:lnTo>
                    <a:pt x="336" y="423"/>
                  </a:lnTo>
                  <a:lnTo>
                    <a:pt x="336" y="421"/>
                  </a:lnTo>
                  <a:lnTo>
                    <a:pt x="339" y="418"/>
                  </a:lnTo>
                  <a:lnTo>
                    <a:pt x="339" y="418"/>
                  </a:lnTo>
                  <a:lnTo>
                    <a:pt x="339" y="416"/>
                  </a:lnTo>
                  <a:lnTo>
                    <a:pt x="339" y="416"/>
                  </a:lnTo>
                  <a:lnTo>
                    <a:pt x="336" y="416"/>
                  </a:lnTo>
                  <a:lnTo>
                    <a:pt x="336" y="416"/>
                  </a:lnTo>
                  <a:lnTo>
                    <a:pt x="336" y="414"/>
                  </a:lnTo>
                  <a:lnTo>
                    <a:pt x="339" y="411"/>
                  </a:lnTo>
                  <a:lnTo>
                    <a:pt x="339" y="409"/>
                  </a:lnTo>
                  <a:lnTo>
                    <a:pt x="341" y="409"/>
                  </a:lnTo>
                  <a:lnTo>
                    <a:pt x="341" y="409"/>
                  </a:lnTo>
                  <a:lnTo>
                    <a:pt x="343" y="407"/>
                  </a:lnTo>
                  <a:lnTo>
                    <a:pt x="346" y="407"/>
                  </a:lnTo>
                  <a:lnTo>
                    <a:pt x="346" y="404"/>
                  </a:lnTo>
                  <a:lnTo>
                    <a:pt x="348" y="404"/>
                  </a:lnTo>
                  <a:lnTo>
                    <a:pt x="353" y="402"/>
                  </a:lnTo>
                  <a:lnTo>
                    <a:pt x="355" y="402"/>
                  </a:lnTo>
                  <a:lnTo>
                    <a:pt x="358" y="402"/>
                  </a:lnTo>
                  <a:lnTo>
                    <a:pt x="360" y="402"/>
                  </a:lnTo>
                  <a:lnTo>
                    <a:pt x="360" y="404"/>
                  </a:lnTo>
                  <a:lnTo>
                    <a:pt x="362" y="402"/>
                  </a:lnTo>
                  <a:lnTo>
                    <a:pt x="365" y="400"/>
                  </a:lnTo>
                  <a:lnTo>
                    <a:pt x="369" y="397"/>
                  </a:lnTo>
                  <a:lnTo>
                    <a:pt x="369" y="397"/>
                  </a:lnTo>
                  <a:lnTo>
                    <a:pt x="372" y="395"/>
                  </a:lnTo>
                  <a:lnTo>
                    <a:pt x="372" y="395"/>
                  </a:lnTo>
                  <a:lnTo>
                    <a:pt x="372" y="392"/>
                  </a:lnTo>
                  <a:lnTo>
                    <a:pt x="369" y="392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90"/>
                  </a:lnTo>
                  <a:lnTo>
                    <a:pt x="369" y="388"/>
                  </a:lnTo>
                  <a:lnTo>
                    <a:pt x="369" y="390"/>
                  </a:lnTo>
                  <a:lnTo>
                    <a:pt x="372" y="388"/>
                  </a:lnTo>
                  <a:lnTo>
                    <a:pt x="372" y="388"/>
                  </a:lnTo>
                  <a:lnTo>
                    <a:pt x="374" y="385"/>
                  </a:lnTo>
                  <a:lnTo>
                    <a:pt x="374" y="385"/>
                  </a:lnTo>
                  <a:lnTo>
                    <a:pt x="374" y="385"/>
                  </a:lnTo>
                  <a:lnTo>
                    <a:pt x="374" y="385"/>
                  </a:lnTo>
                  <a:lnTo>
                    <a:pt x="376" y="385"/>
                  </a:lnTo>
                  <a:lnTo>
                    <a:pt x="376" y="385"/>
                  </a:lnTo>
                  <a:lnTo>
                    <a:pt x="376" y="385"/>
                  </a:lnTo>
                  <a:lnTo>
                    <a:pt x="376" y="388"/>
                  </a:lnTo>
                  <a:lnTo>
                    <a:pt x="376" y="388"/>
                  </a:lnTo>
                  <a:lnTo>
                    <a:pt x="379" y="388"/>
                  </a:lnTo>
                  <a:lnTo>
                    <a:pt x="379" y="390"/>
                  </a:lnTo>
                  <a:lnTo>
                    <a:pt x="376" y="390"/>
                  </a:lnTo>
                  <a:lnTo>
                    <a:pt x="376" y="390"/>
                  </a:lnTo>
                  <a:lnTo>
                    <a:pt x="379" y="390"/>
                  </a:lnTo>
                  <a:lnTo>
                    <a:pt x="379" y="388"/>
                  </a:lnTo>
                  <a:lnTo>
                    <a:pt x="381" y="388"/>
                  </a:lnTo>
                  <a:lnTo>
                    <a:pt x="381" y="388"/>
                  </a:lnTo>
                  <a:lnTo>
                    <a:pt x="379" y="385"/>
                  </a:lnTo>
                  <a:lnTo>
                    <a:pt x="379" y="385"/>
                  </a:lnTo>
                  <a:lnTo>
                    <a:pt x="379" y="385"/>
                  </a:lnTo>
                  <a:lnTo>
                    <a:pt x="379" y="385"/>
                  </a:lnTo>
                  <a:lnTo>
                    <a:pt x="376" y="385"/>
                  </a:lnTo>
                  <a:lnTo>
                    <a:pt x="376" y="383"/>
                  </a:lnTo>
                  <a:lnTo>
                    <a:pt x="376" y="383"/>
                  </a:lnTo>
                  <a:lnTo>
                    <a:pt x="376" y="378"/>
                  </a:lnTo>
                  <a:lnTo>
                    <a:pt x="376" y="378"/>
                  </a:lnTo>
                  <a:lnTo>
                    <a:pt x="376" y="378"/>
                  </a:lnTo>
                  <a:lnTo>
                    <a:pt x="374" y="378"/>
                  </a:lnTo>
                  <a:lnTo>
                    <a:pt x="374" y="376"/>
                  </a:lnTo>
                  <a:lnTo>
                    <a:pt x="374" y="376"/>
                  </a:lnTo>
                  <a:lnTo>
                    <a:pt x="376" y="376"/>
                  </a:lnTo>
                  <a:lnTo>
                    <a:pt x="376" y="376"/>
                  </a:lnTo>
                  <a:lnTo>
                    <a:pt x="376" y="376"/>
                  </a:lnTo>
                  <a:lnTo>
                    <a:pt x="374" y="374"/>
                  </a:lnTo>
                  <a:lnTo>
                    <a:pt x="374" y="374"/>
                  </a:lnTo>
                  <a:lnTo>
                    <a:pt x="374" y="376"/>
                  </a:lnTo>
                  <a:lnTo>
                    <a:pt x="374" y="374"/>
                  </a:lnTo>
                  <a:lnTo>
                    <a:pt x="374" y="374"/>
                  </a:lnTo>
                  <a:lnTo>
                    <a:pt x="374" y="374"/>
                  </a:lnTo>
                  <a:lnTo>
                    <a:pt x="374" y="371"/>
                  </a:lnTo>
                  <a:lnTo>
                    <a:pt x="374" y="371"/>
                  </a:lnTo>
                  <a:lnTo>
                    <a:pt x="374" y="374"/>
                  </a:lnTo>
                  <a:lnTo>
                    <a:pt x="376" y="374"/>
                  </a:lnTo>
                  <a:lnTo>
                    <a:pt x="376" y="374"/>
                  </a:lnTo>
                  <a:lnTo>
                    <a:pt x="376" y="376"/>
                  </a:lnTo>
                  <a:lnTo>
                    <a:pt x="379" y="378"/>
                  </a:lnTo>
                  <a:lnTo>
                    <a:pt x="379" y="376"/>
                  </a:lnTo>
                  <a:lnTo>
                    <a:pt x="379" y="369"/>
                  </a:lnTo>
                  <a:lnTo>
                    <a:pt x="381" y="369"/>
                  </a:lnTo>
                  <a:lnTo>
                    <a:pt x="381" y="369"/>
                  </a:lnTo>
                  <a:lnTo>
                    <a:pt x="381" y="371"/>
                  </a:lnTo>
                  <a:lnTo>
                    <a:pt x="381" y="371"/>
                  </a:lnTo>
                  <a:lnTo>
                    <a:pt x="381" y="371"/>
                  </a:lnTo>
                  <a:lnTo>
                    <a:pt x="381" y="374"/>
                  </a:lnTo>
                  <a:lnTo>
                    <a:pt x="381" y="374"/>
                  </a:lnTo>
                  <a:lnTo>
                    <a:pt x="381" y="376"/>
                  </a:lnTo>
                  <a:lnTo>
                    <a:pt x="381" y="376"/>
                  </a:lnTo>
                  <a:lnTo>
                    <a:pt x="381" y="376"/>
                  </a:lnTo>
                  <a:lnTo>
                    <a:pt x="381" y="376"/>
                  </a:lnTo>
                  <a:lnTo>
                    <a:pt x="384" y="376"/>
                  </a:lnTo>
                  <a:lnTo>
                    <a:pt x="384" y="376"/>
                  </a:lnTo>
                  <a:lnTo>
                    <a:pt x="384" y="376"/>
                  </a:lnTo>
                  <a:lnTo>
                    <a:pt x="386" y="374"/>
                  </a:lnTo>
                  <a:lnTo>
                    <a:pt x="386" y="374"/>
                  </a:lnTo>
                  <a:lnTo>
                    <a:pt x="386" y="374"/>
                  </a:lnTo>
                  <a:lnTo>
                    <a:pt x="388" y="374"/>
                  </a:lnTo>
                  <a:lnTo>
                    <a:pt x="391" y="374"/>
                  </a:lnTo>
                  <a:lnTo>
                    <a:pt x="391" y="374"/>
                  </a:lnTo>
                  <a:lnTo>
                    <a:pt x="391" y="371"/>
                  </a:lnTo>
                  <a:lnTo>
                    <a:pt x="391" y="371"/>
                  </a:lnTo>
                  <a:lnTo>
                    <a:pt x="393" y="369"/>
                  </a:lnTo>
                  <a:lnTo>
                    <a:pt x="393" y="371"/>
                  </a:lnTo>
                  <a:lnTo>
                    <a:pt x="393" y="371"/>
                  </a:lnTo>
                  <a:lnTo>
                    <a:pt x="395" y="371"/>
                  </a:lnTo>
                  <a:lnTo>
                    <a:pt x="395" y="371"/>
                  </a:lnTo>
                  <a:lnTo>
                    <a:pt x="395" y="371"/>
                  </a:lnTo>
                  <a:lnTo>
                    <a:pt x="398" y="371"/>
                  </a:lnTo>
                  <a:lnTo>
                    <a:pt x="400" y="369"/>
                  </a:lnTo>
                  <a:lnTo>
                    <a:pt x="403" y="366"/>
                  </a:lnTo>
                  <a:lnTo>
                    <a:pt x="403" y="366"/>
                  </a:lnTo>
                  <a:lnTo>
                    <a:pt x="405" y="364"/>
                  </a:lnTo>
                  <a:lnTo>
                    <a:pt x="405" y="362"/>
                  </a:lnTo>
                  <a:lnTo>
                    <a:pt x="410" y="357"/>
                  </a:lnTo>
                  <a:lnTo>
                    <a:pt x="410" y="357"/>
                  </a:lnTo>
                  <a:lnTo>
                    <a:pt x="410" y="357"/>
                  </a:lnTo>
                  <a:lnTo>
                    <a:pt x="410" y="357"/>
                  </a:lnTo>
                  <a:lnTo>
                    <a:pt x="410" y="352"/>
                  </a:lnTo>
                  <a:lnTo>
                    <a:pt x="410" y="352"/>
                  </a:lnTo>
                  <a:lnTo>
                    <a:pt x="410" y="350"/>
                  </a:lnTo>
                  <a:lnTo>
                    <a:pt x="407" y="347"/>
                  </a:lnTo>
                  <a:lnTo>
                    <a:pt x="405" y="345"/>
                  </a:lnTo>
                  <a:lnTo>
                    <a:pt x="403" y="340"/>
                  </a:lnTo>
                  <a:lnTo>
                    <a:pt x="400" y="338"/>
                  </a:lnTo>
                  <a:lnTo>
                    <a:pt x="395" y="336"/>
                  </a:lnTo>
                  <a:lnTo>
                    <a:pt x="393" y="331"/>
                  </a:lnTo>
                  <a:lnTo>
                    <a:pt x="391" y="329"/>
                  </a:lnTo>
                  <a:lnTo>
                    <a:pt x="388" y="324"/>
                  </a:lnTo>
                  <a:lnTo>
                    <a:pt x="386" y="321"/>
                  </a:lnTo>
                  <a:lnTo>
                    <a:pt x="384" y="319"/>
                  </a:lnTo>
                  <a:lnTo>
                    <a:pt x="384" y="317"/>
                  </a:lnTo>
                  <a:lnTo>
                    <a:pt x="381" y="314"/>
                  </a:lnTo>
                  <a:lnTo>
                    <a:pt x="381" y="314"/>
                  </a:lnTo>
                  <a:lnTo>
                    <a:pt x="381" y="310"/>
                  </a:lnTo>
                  <a:lnTo>
                    <a:pt x="379" y="305"/>
                  </a:lnTo>
                  <a:lnTo>
                    <a:pt x="379" y="303"/>
                  </a:lnTo>
                  <a:lnTo>
                    <a:pt x="379" y="295"/>
                  </a:lnTo>
                  <a:lnTo>
                    <a:pt x="379" y="291"/>
                  </a:lnTo>
                  <a:lnTo>
                    <a:pt x="379" y="286"/>
                  </a:lnTo>
                  <a:lnTo>
                    <a:pt x="379" y="279"/>
                  </a:lnTo>
                  <a:lnTo>
                    <a:pt x="379" y="276"/>
                  </a:lnTo>
                  <a:lnTo>
                    <a:pt x="379" y="272"/>
                  </a:lnTo>
                  <a:lnTo>
                    <a:pt x="379" y="267"/>
                  </a:lnTo>
                  <a:lnTo>
                    <a:pt x="379" y="134"/>
                  </a:lnTo>
                  <a:lnTo>
                    <a:pt x="379" y="127"/>
                  </a:lnTo>
                  <a:lnTo>
                    <a:pt x="379" y="120"/>
                  </a:lnTo>
                  <a:lnTo>
                    <a:pt x="379" y="118"/>
                  </a:lnTo>
                  <a:lnTo>
                    <a:pt x="381" y="116"/>
                  </a:lnTo>
                  <a:lnTo>
                    <a:pt x="381" y="116"/>
                  </a:lnTo>
                  <a:lnTo>
                    <a:pt x="386" y="111"/>
                  </a:lnTo>
                  <a:lnTo>
                    <a:pt x="391" y="106"/>
                  </a:lnTo>
                  <a:lnTo>
                    <a:pt x="395" y="101"/>
                  </a:lnTo>
                  <a:lnTo>
                    <a:pt x="400" y="97"/>
                  </a:lnTo>
                  <a:lnTo>
                    <a:pt x="403" y="94"/>
                  </a:lnTo>
                  <a:lnTo>
                    <a:pt x="405" y="90"/>
                  </a:lnTo>
                  <a:lnTo>
                    <a:pt x="407" y="85"/>
                  </a:lnTo>
                  <a:lnTo>
                    <a:pt x="410" y="82"/>
                  </a:lnTo>
                  <a:lnTo>
                    <a:pt x="414" y="75"/>
                  </a:lnTo>
                  <a:lnTo>
                    <a:pt x="419" y="68"/>
                  </a:lnTo>
                  <a:lnTo>
                    <a:pt x="424" y="63"/>
                  </a:lnTo>
                  <a:lnTo>
                    <a:pt x="429" y="56"/>
                  </a:lnTo>
                  <a:lnTo>
                    <a:pt x="426" y="5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99" name="Google Shape;1199;p58"/>
            <p:cNvSpPr/>
            <p:nvPr/>
          </p:nvSpPr>
          <p:spPr>
            <a:xfrm>
              <a:off x="6537268" y="2600643"/>
              <a:ext cx="415153" cy="436802"/>
            </a:xfrm>
            <a:custGeom>
              <a:rect b="b" l="l" r="r" t="t"/>
              <a:pathLst>
                <a:path extrusionOk="0" h="343" w="326">
                  <a:moveTo>
                    <a:pt x="324" y="121"/>
                  </a:moveTo>
                  <a:lnTo>
                    <a:pt x="322" y="107"/>
                  </a:lnTo>
                  <a:lnTo>
                    <a:pt x="322" y="104"/>
                  </a:lnTo>
                  <a:lnTo>
                    <a:pt x="319" y="104"/>
                  </a:lnTo>
                  <a:lnTo>
                    <a:pt x="319" y="104"/>
                  </a:lnTo>
                  <a:lnTo>
                    <a:pt x="319" y="104"/>
                  </a:lnTo>
                  <a:lnTo>
                    <a:pt x="319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2"/>
                  </a:lnTo>
                  <a:lnTo>
                    <a:pt x="319" y="100"/>
                  </a:lnTo>
                  <a:lnTo>
                    <a:pt x="319" y="97"/>
                  </a:lnTo>
                  <a:lnTo>
                    <a:pt x="319" y="97"/>
                  </a:lnTo>
                  <a:lnTo>
                    <a:pt x="319" y="97"/>
                  </a:lnTo>
                  <a:lnTo>
                    <a:pt x="319" y="97"/>
                  </a:lnTo>
                  <a:lnTo>
                    <a:pt x="319" y="97"/>
                  </a:lnTo>
                  <a:lnTo>
                    <a:pt x="319" y="95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2" y="90"/>
                  </a:lnTo>
                  <a:lnTo>
                    <a:pt x="312" y="88"/>
                  </a:lnTo>
                  <a:lnTo>
                    <a:pt x="312" y="85"/>
                  </a:lnTo>
                  <a:lnTo>
                    <a:pt x="312" y="85"/>
                  </a:lnTo>
                  <a:lnTo>
                    <a:pt x="315" y="85"/>
                  </a:lnTo>
                  <a:lnTo>
                    <a:pt x="315" y="83"/>
                  </a:lnTo>
                  <a:lnTo>
                    <a:pt x="315" y="81"/>
                  </a:lnTo>
                  <a:lnTo>
                    <a:pt x="317" y="81"/>
                  </a:lnTo>
                  <a:lnTo>
                    <a:pt x="317" y="81"/>
                  </a:lnTo>
                  <a:lnTo>
                    <a:pt x="317" y="78"/>
                  </a:lnTo>
                  <a:lnTo>
                    <a:pt x="317" y="78"/>
                  </a:lnTo>
                  <a:lnTo>
                    <a:pt x="317" y="78"/>
                  </a:lnTo>
                  <a:lnTo>
                    <a:pt x="315" y="78"/>
                  </a:lnTo>
                  <a:lnTo>
                    <a:pt x="315" y="76"/>
                  </a:lnTo>
                  <a:lnTo>
                    <a:pt x="315" y="76"/>
                  </a:lnTo>
                  <a:lnTo>
                    <a:pt x="315" y="76"/>
                  </a:lnTo>
                  <a:lnTo>
                    <a:pt x="317" y="74"/>
                  </a:lnTo>
                  <a:lnTo>
                    <a:pt x="317" y="74"/>
                  </a:lnTo>
                  <a:lnTo>
                    <a:pt x="317" y="74"/>
                  </a:lnTo>
                  <a:lnTo>
                    <a:pt x="317" y="71"/>
                  </a:lnTo>
                  <a:lnTo>
                    <a:pt x="317" y="71"/>
                  </a:lnTo>
                  <a:lnTo>
                    <a:pt x="317" y="71"/>
                  </a:lnTo>
                  <a:lnTo>
                    <a:pt x="317" y="69"/>
                  </a:lnTo>
                  <a:lnTo>
                    <a:pt x="317" y="69"/>
                  </a:lnTo>
                  <a:lnTo>
                    <a:pt x="317" y="67"/>
                  </a:lnTo>
                  <a:lnTo>
                    <a:pt x="315" y="69"/>
                  </a:lnTo>
                  <a:lnTo>
                    <a:pt x="312" y="71"/>
                  </a:lnTo>
                  <a:lnTo>
                    <a:pt x="312" y="71"/>
                  </a:lnTo>
                  <a:lnTo>
                    <a:pt x="310" y="71"/>
                  </a:lnTo>
                  <a:lnTo>
                    <a:pt x="310" y="71"/>
                  </a:lnTo>
                  <a:lnTo>
                    <a:pt x="305" y="64"/>
                  </a:lnTo>
                  <a:lnTo>
                    <a:pt x="303" y="59"/>
                  </a:lnTo>
                  <a:lnTo>
                    <a:pt x="300" y="57"/>
                  </a:lnTo>
                  <a:lnTo>
                    <a:pt x="300" y="55"/>
                  </a:lnTo>
                  <a:lnTo>
                    <a:pt x="300" y="55"/>
                  </a:lnTo>
                  <a:lnTo>
                    <a:pt x="298" y="55"/>
                  </a:lnTo>
                  <a:lnTo>
                    <a:pt x="296" y="55"/>
                  </a:lnTo>
                  <a:lnTo>
                    <a:pt x="296" y="55"/>
                  </a:lnTo>
                  <a:lnTo>
                    <a:pt x="296" y="55"/>
                  </a:lnTo>
                  <a:lnTo>
                    <a:pt x="293" y="52"/>
                  </a:lnTo>
                  <a:lnTo>
                    <a:pt x="293" y="50"/>
                  </a:lnTo>
                  <a:lnTo>
                    <a:pt x="293" y="48"/>
                  </a:lnTo>
                  <a:lnTo>
                    <a:pt x="291" y="48"/>
                  </a:lnTo>
                  <a:lnTo>
                    <a:pt x="291" y="48"/>
                  </a:lnTo>
                  <a:lnTo>
                    <a:pt x="288" y="48"/>
                  </a:lnTo>
                  <a:lnTo>
                    <a:pt x="288" y="48"/>
                  </a:lnTo>
                  <a:lnTo>
                    <a:pt x="288" y="45"/>
                  </a:lnTo>
                  <a:lnTo>
                    <a:pt x="288" y="45"/>
                  </a:lnTo>
                  <a:lnTo>
                    <a:pt x="288" y="43"/>
                  </a:lnTo>
                  <a:lnTo>
                    <a:pt x="286" y="45"/>
                  </a:lnTo>
                  <a:lnTo>
                    <a:pt x="286" y="48"/>
                  </a:lnTo>
                  <a:lnTo>
                    <a:pt x="284" y="48"/>
                  </a:lnTo>
                  <a:lnTo>
                    <a:pt x="284" y="48"/>
                  </a:lnTo>
                  <a:lnTo>
                    <a:pt x="284" y="48"/>
                  </a:lnTo>
                  <a:lnTo>
                    <a:pt x="284" y="45"/>
                  </a:lnTo>
                  <a:lnTo>
                    <a:pt x="284" y="45"/>
                  </a:lnTo>
                  <a:lnTo>
                    <a:pt x="281" y="45"/>
                  </a:lnTo>
                  <a:lnTo>
                    <a:pt x="281" y="45"/>
                  </a:lnTo>
                  <a:lnTo>
                    <a:pt x="281" y="45"/>
                  </a:lnTo>
                  <a:lnTo>
                    <a:pt x="281" y="45"/>
                  </a:lnTo>
                  <a:lnTo>
                    <a:pt x="281" y="45"/>
                  </a:lnTo>
                  <a:lnTo>
                    <a:pt x="279" y="45"/>
                  </a:lnTo>
                  <a:lnTo>
                    <a:pt x="279" y="45"/>
                  </a:lnTo>
                  <a:lnTo>
                    <a:pt x="270" y="43"/>
                  </a:lnTo>
                  <a:lnTo>
                    <a:pt x="267" y="43"/>
                  </a:lnTo>
                  <a:lnTo>
                    <a:pt x="267" y="43"/>
                  </a:lnTo>
                  <a:lnTo>
                    <a:pt x="265" y="43"/>
                  </a:lnTo>
                  <a:lnTo>
                    <a:pt x="265" y="43"/>
                  </a:lnTo>
                  <a:lnTo>
                    <a:pt x="265" y="43"/>
                  </a:lnTo>
                  <a:lnTo>
                    <a:pt x="265" y="43"/>
                  </a:lnTo>
                  <a:lnTo>
                    <a:pt x="265" y="43"/>
                  </a:lnTo>
                  <a:lnTo>
                    <a:pt x="262" y="43"/>
                  </a:lnTo>
                  <a:lnTo>
                    <a:pt x="262" y="43"/>
                  </a:lnTo>
                  <a:lnTo>
                    <a:pt x="262" y="43"/>
                  </a:lnTo>
                  <a:lnTo>
                    <a:pt x="262" y="43"/>
                  </a:lnTo>
                  <a:lnTo>
                    <a:pt x="262" y="43"/>
                  </a:lnTo>
                  <a:lnTo>
                    <a:pt x="260" y="43"/>
                  </a:lnTo>
                  <a:lnTo>
                    <a:pt x="258" y="43"/>
                  </a:lnTo>
                  <a:lnTo>
                    <a:pt x="258" y="43"/>
                  </a:lnTo>
                  <a:lnTo>
                    <a:pt x="258" y="45"/>
                  </a:lnTo>
                  <a:lnTo>
                    <a:pt x="255" y="45"/>
                  </a:lnTo>
                  <a:lnTo>
                    <a:pt x="255" y="45"/>
                  </a:lnTo>
                  <a:lnTo>
                    <a:pt x="253" y="45"/>
                  </a:lnTo>
                  <a:lnTo>
                    <a:pt x="253" y="45"/>
                  </a:lnTo>
                  <a:lnTo>
                    <a:pt x="251" y="45"/>
                  </a:lnTo>
                  <a:lnTo>
                    <a:pt x="248" y="48"/>
                  </a:lnTo>
                  <a:lnTo>
                    <a:pt x="248" y="48"/>
                  </a:lnTo>
                  <a:lnTo>
                    <a:pt x="246" y="48"/>
                  </a:lnTo>
                  <a:lnTo>
                    <a:pt x="246" y="48"/>
                  </a:lnTo>
                  <a:lnTo>
                    <a:pt x="246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4" y="50"/>
                  </a:lnTo>
                  <a:lnTo>
                    <a:pt x="241" y="50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36" y="50"/>
                  </a:lnTo>
                  <a:lnTo>
                    <a:pt x="236" y="52"/>
                  </a:lnTo>
                  <a:lnTo>
                    <a:pt x="234" y="52"/>
                  </a:lnTo>
                  <a:lnTo>
                    <a:pt x="232" y="52"/>
                  </a:lnTo>
                  <a:lnTo>
                    <a:pt x="232" y="52"/>
                  </a:lnTo>
                  <a:lnTo>
                    <a:pt x="232" y="55"/>
                  </a:lnTo>
                  <a:lnTo>
                    <a:pt x="232" y="55"/>
                  </a:lnTo>
                  <a:lnTo>
                    <a:pt x="232" y="55"/>
                  </a:lnTo>
                  <a:lnTo>
                    <a:pt x="229" y="55"/>
                  </a:lnTo>
                  <a:lnTo>
                    <a:pt x="229" y="57"/>
                  </a:lnTo>
                  <a:lnTo>
                    <a:pt x="229" y="57"/>
                  </a:lnTo>
                  <a:lnTo>
                    <a:pt x="229" y="57"/>
                  </a:lnTo>
                  <a:lnTo>
                    <a:pt x="229" y="59"/>
                  </a:lnTo>
                  <a:lnTo>
                    <a:pt x="229" y="59"/>
                  </a:lnTo>
                  <a:lnTo>
                    <a:pt x="229" y="59"/>
                  </a:lnTo>
                  <a:lnTo>
                    <a:pt x="229" y="59"/>
                  </a:lnTo>
                  <a:lnTo>
                    <a:pt x="227" y="59"/>
                  </a:lnTo>
                  <a:lnTo>
                    <a:pt x="227" y="59"/>
                  </a:lnTo>
                  <a:lnTo>
                    <a:pt x="227" y="59"/>
                  </a:lnTo>
                  <a:lnTo>
                    <a:pt x="227" y="62"/>
                  </a:lnTo>
                  <a:lnTo>
                    <a:pt x="227" y="62"/>
                  </a:lnTo>
                  <a:lnTo>
                    <a:pt x="225" y="62"/>
                  </a:lnTo>
                  <a:lnTo>
                    <a:pt x="225" y="62"/>
                  </a:lnTo>
                  <a:lnTo>
                    <a:pt x="225" y="59"/>
                  </a:lnTo>
                  <a:lnTo>
                    <a:pt x="225" y="59"/>
                  </a:lnTo>
                  <a:lnTo>
                    <a:pt x="222" y="57"/>
                  </a:lnTo>
                  <a:lnTo>
                    <a:pt x="220" y="57"/>
                  </a:lnTo>
                  <a:lnTo>
                    <a:pt x="220" y="57"/>
                  </a:lnTo>
                  <a:lnTo>
                    <a:pt x="217" y="57"/>
                  </a:lnTo>
                  <a:lnTo>
                    <a:pt x="217" y="57"/>
                  </a:lnTo>
                  <a:lnTo>
                    <a:pt x="220" y="55"/>
                  </a:lnTo>
                  <a:lnTo>
                    <a:pt x="220" y="55"/>
                  </a:lnTo>
                  <a:lnTo>
                    <a:pt x="220" y="52"/>
                  </a:lnTo>
                  <a:lnTo>
                    <a:pt x="220" y="52"/>
                  </a:lnTo>
                  <a:lnTo>
                    <a:pt x="217" y="52"/>
                  </a:lnTo>
                  <a:lnTo>
                    <a:pt x="217" y="52"/>
                  </a:lnTo>
                  <a:lnTo>
                    <a:pt x="217" y="52"/>
                  </a:lnTo>
                  <a:lnTo>
                    <a:pt x="217" y="52"/>
                  </a:lnTo>
                  <a:lnTo>
                    <a:pt x="217" y="55"/>
                  </a:lnTo>
                  <a:lnTo>
                    <a:pt x="217" y="55"/>
                  </a:lnTo>
                  <a:lnTo>
                    <a:pt x="217" y="55"/>
                  </a:lnTo>
                  <a:lnTo>
                    <a:pt x="217" y="55"/>
                  </a:lnTo>
                  <a:lnTo>
                    <a:pt x="215" y="57"/>
                  </a:lnTo>
                  <a:lnTo>
                    <a:pt x="215" y="55"/>
                  </a:lnTo>
                  <a:lnTo>
                    <a:pt x="215" y="55"/>
                  </a:lnTo>
                  <a:lnTo>
                    <a:pt x="213" y="55"/>
                  </a:lnTo>
                  <a:lnTo>
                    <a:pt x="213" y="55"/>
                  </a:lnTo>
                  <a:lnTo>
                    <a:pt x="213" y="55"/>
                  </a:lnTo>
                  <a:lnTo>
                    <a:pt x="213" y="55"/>
                  </a:lnTo>
                  <a:lnTo>
                    <a:pt x="210" y="55"/>
                  </a:lnTo>
                  <a:lnTo>
                    <a:pt x="210" y="55"/>
                  </a:lnTo>
                  <a:lnTo>
                    <a:pt x="210" y="55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10" y="57"/>
                  </a:lnTo>
                  <a:lnTo>
                    <a:pt x="208" y="55"/>
                  </a:lnTo>
                  <a:lnTo>
                    <a:pt x="208" y="55"/>
                  </a:lnTo>
                  <a:lnTo>
                    <a:pt x="208" y="55"/>
                  </a:lnTo>
                  <a:lnTo>
                    <a:pt x="208" y="55"/>
                  </a:lnTo>
                  <a:lnTo>
                    <a:pt x="208" y="55"/>
                  </a:lnTo>
                  <a:lnTo>
                    <a:pt x="208" y="55"/>
                  </a:lnTo>
                  <a:lnTo>
                    <a:pt x="208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2"/>
                  </a:lnTo>
                  <a:lnTo>
                    <a:pt x="206" y="55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3" y="52"/>
                  </a:lnTo>
                  <a:lnTo>
                    <a:pt x="206" y="50"/>
                  </a:lnTo>
                  <a:lnTo>
                    <a:pt x="203" y="50"/>
                  </a:lnTo>
                  <a:lnTo>
                    <a:pt x="203" y="48"/>
                  </a:lnTo>
                  <a:lnTo>
                    <a:pt x="203" y="48"/>
                  </a:lnTo>
                  <a:lnTo>
                    <a:pt x="203" y="48"/>
                  </a:lnTo>
                  <a:lnTo>
                    <a:pt x="201" y="48"/>
                  </a:lnTo>
                  <a:lnTo>
                    <a:pt x="201" y="48"/>
                  </a:lnTo>
                  <a:lnTo>
                    <a:pt x="201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199" y="45"/>
                  </a:lnTo>
                  <a:lnTo>
                    <a:pt x="196" y="45"/>
                  </a:lnTo>
                  <a:lnTo>
                    <a:pt x="196" y="45"/>
                  </a:lnTo>
                  <a:lnTo>
                    <a:pt x="196" y="45"/>
                  </a:lnTo>
                  <a:lnTo>
                    <a:pt x="196" y="45"/>
                  </a:lnTo>
                  <a:lnTo>
                    <a:pt x="194" y="45"/>
                  </a:lnTo>
                  <a:lnTo>
                    <a:pt x="194" y="45"/>
                  </a:lnTo>
                  <a:lnTo>
                    <a:pt x="196" y="43"/>
                  </a:lnTo>
                  <a:lnTo>
                    <a:pt x="194" y="41"/>
                  </a:lnTo>
                  <a:lnTo>
                    <a:pt x="194" y="41"/>
                  </a:lnTo>
                  <a:lnTo>
                    <a:pt x="194" y="41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4" y="36"/>
                  </a:lnTo>
                  <a:lnTo>
                    <a:pt x="194" y="36"/>
                  </a:lnTo>
                  <a:lnTo>
                    <a:pt x="191" y="36"/>
                  </a:lnTo>
                  <a:lnTo>
                    <a:pt x="191" y="36"/>
                  </a:lnTo>
                  <a:lnTo>
                    <a:pt x="191" y="33"/>
                  </a:lnTo>
                  <a:lnTo>
                    <a:pt x="191" y="36"/>
                  </a:lnTo>
                  <a:lnTo>
                    <a:pt x="191" y="36"/>
                  </a:lnTo>
                  <a:lnTo>
                    <a:pt x="189" y="36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1"/>
                  </a:lnTo>
                  <a:lnTo>
                    <a:pt x="189" y="31"/>
                  </a:lnTo>
                  <a:lnTo>
                    <a:pt x="189" y="31"/>
                  </a:lnTo>
                  <a:lnTo>
                    <a:pt x="189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9" y="29"/>
                  </a:lnTo>
                  <a:lnTo>
                    <a:pt x="189" y="26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9"/>
                  </a:lnTo>
                  <a:lnTo>
                    <a:pt x="187" y="26"/>
                  </a:lnTo>
                  <a:lnTo>
                    <a:pt x="187" y="24"/>
                  </a:lnTo>
                  <a:lnTo>
                    <a:pt x="187" y="24"/>
                  </a:lnTo>
                  <a:lnTo>
                    <a:pt x="187" y="2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82" y="22"/>
                  </a:lnTo>
                  <a:lnTo>
                    <a:pt x="180" y="22"/>
                  </a:lnTo>
                  <a:lnTo>
                    <a:pt x="177" y="22"/>
                  </a:lnTo>
                  <a:lnTo>
                    <a:pt x="177" y="22"/>
                  </a:lnTo>
                  <a:lnTo>
                    <a:pt x="177" y="22"/>
                  </a:lnTo>
                  <a:lnTo>
                    <a:pt x="175" y="22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5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3" y="24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8" y="22"/>
                  </a:lnTo>
                  <a:lnTo>
                    <a:pt x="168" y="19"/>
                  </a:lnTo>
                  <a:lnTo>
                    <a:pt x="165" y="19"/>
                  </a:lnTo>
                  <a:lnTo>
                    <a:pt x="165" y="17"/>
                  </a:lnTo>
                  <a:lnTo>
                    <a:pt x="165" y="17"/>
                  </a:lnTo>
                  <a:lnTo>
                    <a:pt x="163" y="17"/>
                  </a:lnTo>
                  <a:lnTo>
                    <a:pt x="163" y="14"/>
                  </a:lnTo>
                  <a:lnTo>
                    <a:pt x="161" y="14"/>
                  </a:lnTo>
                  <a:lnTo>
                    <a:pt x="161" y="14"/>
                  </a:lnTo>
                  <a:lnTo>
                    <a:pt x="158" y="14"/>
                  </a:lnTo>
                  <a:lnTo>
                    <a:pt x="156" y="14"/>
                  </a:lnTo>
                  <a:lnTo>
                    <a:pt x="149" y="17"/>
                  </a:lnTo>
                  <a:lnTo>
                    <a:pt x="147" y="19"/>
                  </a:lnTo>
                  <a:lnTo>
                    <a:pt x="144" y="19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24"/>
                  </a:lnTo>
                  <a:lnTo>
                    <a:pt x="144" y="24"/>
                  </a:lnTo>
                  <a:lnTo>
                    <a:pt x="142" y="24"/>
                  </a:lnTo>
                  <a:lnTo>
                    <a:pt x="139" y="24"/>
                  </a:lnTo>
                  <a:lnTo>
                    <a:pt x="139" y="26"/>
                  </a:lnTo>
                  <a:lnTo>
                    <a:pt x="139" y="26"/>
                  </a:lnTo>
                  <a:lnTo>
                    <a:pt x="139" y="29"/>
                  </a:lnTo>
                  <a:lnTo>
                    <a:pt x="139" y="29"/>
                  </a:lnTo>
                  <a:lnTo>
                    <a:pt x="132" y="29"/>
                  </a:lnTo>
                  <a:lnTo>
                    <a:pt x="130" y="29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5" y="26"/>
                  </a:lnTo>
                  <a:lnTo>
                    <a:pt x="125" y="24"/>
                  </a:lnTo>
                  <a:lnTo>
                    <a:pt x="125" y="24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4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28" y="19"/>
                  </a:lnTo>
                  <a:lnTo>
                    <a:pt x="128" y="19"/>
                  </a:lnTo>
                  <a:lnTo>
                    <a:pt x="130" y="17"/>
                  </a:lnTo>
                  <a:lnTo>
                    <a:pt x="128" y="17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0" y="12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8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5" y="10"/>
                  </a:lnTo>
                  <a:lnTo>
                    <a:pt x="125" y="10"/>
                  </a:lnTo>
                  <a:lnTo>
                    <a:pt x="125" y="10"/>
                  </a:lnTo>
                  <a:lnTo>
                    <a:pt x="128" y="10"/>
                  </a:lnTo>
                  <a:lnTo>
                    <a:pt x="128" y="10"/>
                  </a:lnTo>
                  <a:lnTo>
                    <a:pt x="128" y="7"/>
                  </a:lnTo>
                  <a:lnTo>
                    <a:pt x="125" y="7"/>
                  </a:lnTo>
                  <a:lnTo>
                    <a:pt x="128" y="7"/>
                  </a:lnTo>
                  <a:lnTo>
                    <a:pt x="128" y="7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8" y="5"/>
                  </a:lnTo>
                  <a:lnTo>
                    <a:pt x="125" y="5"/>
                  </a:lnTo>
                  <a:lnTo>
                    <a:pt x="125" y="3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23" y="0"/>
                  </a:lnTo>
                  <a:lnTo>
                    <a:pt x="123" y="3"/>
                  </a:lnTo>
                  <a:lnTo>
                    <a:pt x="120" y="3"/>
                  </a:lnTo>
                  <a:lnTo>
                    <a:pt x="120" y="3"/>
                  </a:lnTo>
                  <a:lnTo>
                    <a:pt x="118" y="3"/>
                  </a:lnTo>
                  <a:lnTo>
                    <a:pt x="118" y="3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6" y="5"/>
                  </a:lnTo>
                  <a:lnTo>
                    <a:pt x="116" y="7"/>
                  </a:lnTo>
                  <a:lnTo>
                    <a:pt x="116" y="7"/>
                  </a:lnTo>
                  <a:lnTo>
                    <a:pt x="118" y="7"/>
                  </a:lnTo>
                  <a:lnTo>
                    <a:pt x="118" y="7"/>
                  </a:lnTo>
                  <a:lnTo>
                    <a:pt x="118" y="10"/>
                  </a:lnTo>
                  <a:lnTo>
                    <a:pt x="116" y="10"/>
                  </a:lnTo>
                  <a:lnTo>
                    <a:pt x="116" y="10"/>
                  </a:lnTo>
                  <a:lnTo>
                    <a:pt x="113" y="10"/>
                  </a:lnTo>
                  <a:lnTo>
                    <a:pt x="111" y="10"/>
                  </a:lnTo>
                  <a:lnTo>
                    <a:pt x="111" y="10"/>
                  </a:lnTo>
                  <a:lnTo>
                    <a:pt x="109" y="7"/>
                  </a:lnTo>
                  <a:lnTo>
                    <a:pt x="106" y="7"/>
                  </a:lnTo>
                  <a:lnTo>
                    <a:pt x="106" y="5"/>
                  </a:lnTo>
                  <a:lnTo>
                    <a:pt x="106" y="5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2" y="22"/>
                  </a:lnTo>
                  <a:lnTo>
                    <a:pt x="102" y="22"/>
                  </a:lnTo>
                  <a:lnTo>
                    <a:pt x="99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0" y="22"/>
                  </a:lnTo>
                  <a:lnTo>
                    <a:pt x="87" y="22"/>
                  </a:lnTo>
                  <a:lnTo>
                    <a:pt x="87" y="22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31"/>
                  </a:lnTo>
                  <a:lnTo>
                    <a:pt x="85" y="31"/>
                  </a:lnTo>
                  <a:lnTo>
                    <a:pt x="85" y="31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3" y="29"/>
                  </a:lnTo>
                  <a:lnTo>
                    <a:pt x="80" y="29"/>
                  </a:lnTo>
                  <a:lnTo>
                    <a:pt x="80" y="29"/>
                  </a:lnTo>
                  <a:lnTo>
                    <a:pt x="76" y="26"/>
                  </a:lnTo>
                  <a:lnTo>
                    <a:pt x="71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1" y="14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59" y="14"/>
                  </a:lnTo>
                  <a:lnTo>
                    <a:pt x="57" y="17"/>
                  </a:lnTo>
                  <a:lnTo>
                    <a:pt x="57" y="17"/>
                  </a:lnTo>
                  <a:lnTo>
                    <a:pt x="57" y="17"/>
                  </a:lnTo>
                  <a:lnTo>
                    <a:pt x="54" y="17"/>
                  </a:lnTo>
                  <a:lnTo>
                    <a:pt x="54" y="17"/>
                  </a:lnTo>
                  <a:lnTo>
                    <a:pt x="54" y="17"/>
                  </a:lnTo>
                  <a:lnTo>
                    <a:pt x="52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17"/>
                  </a:lnTo>
                  <a:lnTo>
                    <a:pt x="47" y="17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2" y="2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40" y="29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6" y="36"/>
                  </a:lnTo>
                  <a:lnTo>
                    <a:pt x="26" y="38"/>
                  </a:lnTo>
                  <a:lnTo>
                    <a:pt x="23" y="38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3" y="64"/>
                  </a:lnTo>
                  <a:lnTo>
                    <a:pt x="23" y="64"/>
                  </a:lnTo>
                  <a:lnTo>
                    <a:pt x="23" y="67"/>
                  </a:lnTo>
                  <a:lnTo>
                    <a:pt x="23" y="67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35" y="71"/>
                  </a:lnTo>
                  <a:lnTo>
                    <a:pt x="38" y="71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5" y="81"/>
                  </a:lnTo>
                  <a:lnTo>
                    <a:pt x="35" y="83"/>
                  </a:lnTo>
                  <a:lnTo>
                    <a:pt x="38" y="85"/>
                  </a:lnTo>
                  <a:lnTo>
                    <a:pt x="40" y="85"/>
                  </a:lnTo>
                  <a:lnTo>
                    <a:pt x="40" y="83"/>
                  </a:lnTo>
                  <a:lnTo>
                    <a:pt x="40" y="83"/>
                  </a:lnTo>
                  <a:lnTo>
                    <a:pt x="40" y="85"/>
                  </a:lnTo>
                  <a:lnTo>
                    <a:pt x="42" y="85"/>
                  </a:lnTo>
                  <a:lnTo>
                    <a:pt x="42" y="88"/>
                  </a:lnTo>
                  <a:lnTo>
                    <a:pt x="45" y="88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42" y="90"/>
                  </a:lnTo>
                  <a:lnTo>
                    <a:pt x="38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3"/>
                  </a:lnTo>
                  <a:lnTo>
                    <a:pt x="35" y="95"/>
                  </a:lnTo>
                  <a:lnTo>
                    <a:pt x="35" y="95"/>
                  </a:lnTo>
                  <a:lnTo>
                    <a:pt x="35" y="100"/>
                  </a:lnTo>
                  <a:lnTo>
                    <a:pt x="33" y="104"/>
                  </a:lnTo>
                  <a:lnTo>
                    <a:pt x="35" y="104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40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2" y="107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7" y="112"/>
                  </a:lnTo>
                  <a:lnTo>
                    <a:pt x="47" y="112"/>
                  </a:lnTo>
                  <a:lnTo>
                    <a:pt x="47" y="114"/>
                  </a:lnTo>
                  <a:lnTo>
                    <a:pt x="50" y="114"/>
                  </a:lnTo>
                  <a:lnTo>
                    <a:pt x="50" y="114"/>
                  </a:lnTo>
                  <a:lnTo>
                    <a:pt x="50" y="116"/>
                  </a:lnTo>
                  <a:lnTo>
                    <a:pt x="50" y="119"/>
                  </a:lnTo>
                  <a:lnTo>
                    <a:pt x="50" y="121"/>
                  </a:lnTo>
                  <a:lnTo>
                    <a:pt x="50" y="121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50" y="126"/>
                  </a:lnTo>
                  <a:lnTo>
                    <a:pt x="50" y="128"/>
                  </a:lnTo>
                  <a:lnTo>
                    <a:pt x="47" y="128"/>
                  </a:lnTo>
                  <a:lnTo>
                    <a:pt x="45" y="128"/>
                  </a:lnTo>
                  <a:lnTo>
                    <a:pt x="45" y="126"/>
                  </a:lnTo>
                  <a:lnTo>
                    <a:pt x="42" y="123"/>
                  </a:lnTo>
                  <a:lnTo>
                    <a:pt x="42" y="121"/>
                  </a:lnTo>
                  <a:lnTo>
                    <a:pt x="40" y="121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40" y="123"/>
                  </a:lnTo>
                  <a:lnTo>
                    <a:pt x="38" y="123"/>
                  </a:lnTo>
                  <a:lnTo>
                    <a:pt x="38" y="123"/>
                  </a:lnTo>
                  <a:lnTo>
                    <a:pt x="38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3" y="121"/>
                  </a:lnTo>
                  <a:lnTo>
                    <a:pt x="33" y="121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31" y="121"/>
                  </a:lnTo>
                  <a:lnTo>
                    <a:pt x="28" y="121"/>
                  </a:lnTo>
                  <a:lnTo>
                    <a:pt x="28" y="121"/>
                  </a:lnTo>
                  <a:lnTo>
                    <a:pt x="28" y="121"/>
                  </a:lnTo>
                  <a:lnTo>
                    <a:pt x="26" y="121"/>
                  </a:lnTo>
                  <a:lnTo>
                    <a:pt x="26" y="121"/>
                  </a:lnTo>
                  <a:lnTo>
                    <a:pt x="23" y="121"/>
                  </a:lnTo>
                  <a:lnTo>
                    <a:pt x="21" y="121"/>
                  </a:lnTo>
                  <a:lnTo>
                    <a:pt x="21" y="121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1" y="138"/>
                  </a:lnTo>
                  <a:lnTo>
                    <a:pt x="33" y="138"/>
                  </a:lnTo>
                  <a:lnTo>
                    <a:pt x="33" y="138"/>
                  </a:lnTo>
                  <a:lnTo>
                    <a:pt x="31" y="138"/>
                  </a:lnTo>
                  <a:lnTo>
                    <a:pt x="31" y="140"/>
                  </a:lnTo>
                  <a:lnTo>
                    <a:pt x="31" y="140"/>
                  </a:lnTo>
                  <a:lnTo>
                    <a:pt x="31" y="142"/>
                  </a:lnTo>
                  <a:lnTo>
                    <a:pt x="31" y="142"/>
                  </a:lnTo>
                  <a:lnTo>
                    <a:pt x="33" y="142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5" y="147"/>
                  </a:lnTo>
                  <a:lnTo>
                    <a:pt x="33" y="147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1" y="145"/>
                  </a:lnTo>
                  <a:lnTo>
                    <a:pt x="28" y="145"/>
                  </a:lnTo>
                  <a:lnTo>
                    <a:pt x="28" y="145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9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6" y="159"/>
                  </a:lnTo>
                  <a:lnTo>
                    <a:pt x="26" y="161"/>
                  </a:lnTo>
                  <a:lnTo>
                    <a:pt x="26" y="16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3" y="166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68"/>
                  </a:lnTo>
                  <a:lnTo>
                    <a:pt x="21" y="171"/>
                  </a:lnTo>
                  <a:lnTo>
                    <a:pt x="19" y="171"/>
                  </a:lnTo>
                  <a:lnTo>
                    <a:pt x="19" y="171"/>
                  </a:lnTo>
                  <a:lnTo>
                    <a:pt x="16" y="168"/>
                  </a:lnTo>
                  <a:lnTo>
                    <a:pt x="14" y="168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9" y="168"/>
                  </a:lnTo>
                  <a:lnTo>
                    <a:pt x="9" y="168"/>
                  </a:lnTo>
                  <a:lnTo>
                    <a:pt x="7" y="171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12" y="178"/>
                  </a:lnTo>
                  <a:lnTo>
                    <a:pt x="12" y="183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2" y="185"/>
                  </a:lnTo>
                  <a:lnTo>
                    <a:pt x="14" y="187"/>
                  </a:lnTo>
                  <a:lnTo>
                    <a:pt x="14" y="187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92"/>
                  </a:lnTo>
                  <a:lnTo>
                    <a:pt x="14" y="192"/>
                  </a:lnTo>
                  <a:lnTo>
                    <a:pt x="16" y="192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6" y="194"/>
                  </a:lnTo>
                  <a:lnTo>
                    <a:pt x="16" y="199"/>
                  </a:lnTo>
                  <a:lnTo>
                    <a:pt x="16" y="201"/>
                  </a:lnTo>
                  <a:lnTo>
                    <a:pt x="16" y="201"/>
                  </a:lnTo>
                  <a:lnTo>
                    <a:pt x="16" y="201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6"/>
                  </a:lnTo>
                  <a:lnTo>
                    <a:pt x="14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14" y="211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9" y="218"/>
                  </a:lnTo>
                  <a:lnTo>
                    <a:pt x="7" y="220"/>
                  </a:lnTo>
                  <a:lnTo>
                    <a:pt x="5" y="223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2" y="225"/>
                  </a:lnTo>
                  <a:lnTo>
                    <a:pt x="0" y="225"/>
                  </a:lnTo>
                  <a:lnTo>
                    <a:pt x="0" y="225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2" y="227"/>
                  </a:lnTo>
                  <a:lnTo>
                    <a:pt x="2" y="227"/>
                  </a:lnTo>
                  <a:lnTo>
                    <a:pt x="2" y="227"/>
                  </a:lnTo>
                  <a:lnTo>
                    <a:pt x="5" y="230"/>
                  </a:lnTo>
                  <a:lnTo>
                    <a:pt x="5" y="232"/>
                  </a:lnTo>
                  <a:lnTo>
                    <a:pt x="7" y="230"/>
                  </a:lnTo>
                  <a:lnTo>
                    <a:pt x="7" y="230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7" y="227"/>
                  </a:lnTo>
                  <a:lnTo>
                    <a:pt x="9" y="230"/>
                  </a:lnTo>
                  <a:lnTo>
                    <a:pt x="9" y="230"/>
                  </a:lnTo>
                  <a:lnTo>
                    <a:pt x="12" y="230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9" y="235"/>
                  </a:lnTo>
                  <a:lnTo>
                    <a:pt x="9" y="235"/>
                  </a:lnTo>
                  <a:lnTo>
                    <a:pt x="9" y="235"/>
                  </a:lnTo>
                  <a:lnTo>
                    <a:pt x="9" y="235"/>
                  </a:lnTo>
                  <a:lnTo>
                    <a:pt x="9" y="235"/>
                  </a:lnTo>
                  <a:lnTo>
                    <a:pt x="9" y="237"/>
                  </a:lnTo>
                  <a:lnTo>
                    <a:pt x="12" y="235"/>
                  </a:lnTo>
                  <a:lnTo>
                    <a:pt x="12" y="235"/>
                  </a:lnTo>
                  <a:lnTo>
                    <a:pt x="12" y="235"/>
                  </a:lnTo>
                  <a:lnTo>
                    <a:pt x="12" y="235"/>
                  </a:lnTo>
                  <a:lnTo>
                    <a:pt x="14" y="235"/>
                  </a:lnTo>
                  <a:lnTo>
                    <a:pt x="14" y="235"/>
                  </a:lnTo>
                  <a:lnTo>
                    <a:pt x="14" y="235"/>
                  </a:lnTo>
                  <a:lnTo>
                    <a:pt x="14" y="237"/>
                  </a:lnTo>
                  <a:lnTo>
                    <a:pt x="14" y="237"/>
                  </a:lnTo>
                  <a:lnTo>
                    <a:pt x="16" y="237"/>
                  </a:lnTo>
                  <a:lnTo>
                    <a:pt x="16" y="235"/>
                  </a:lnTo>
                  <a:lnTo>
                    <a:pt x="16" y="237"/>
                  </a:lnTo>
                  <a:lnTo>
                    <a:pt x="16" y="237"/>
                  </a:lnTo>
                  <a:lnTo>
                    <a:pt x="16" y="237"/>
                  </a:lnTo>
                  <a:lnTo>
                    <a:pt x="16" y="237"/>
                  </a:lnTo>
                  <a:lnTo>
                    <a:pt x="16" y="237"/>
                  </a:lnTo>
                  <a:lnTo>
                    <a:pt x="16" y="237"/>
                  </a:lnTo>
                  <a:lnTo>
                    <a:pt x="21" y="239"/>
                  </a:lnTo>
                  <a:lnTo>
                    <a:pt x="21" y="239"/>
                  </a:lnTo>
                  <a:lnTo>
                    <a:pt x="21" y="239"/>
                  </a:lnTo>
                  <a:lnTo>
                    <a:pt x="23" y="239"/>
                  </a:lnTo>
                  <a:lnTo>
                    <a:pt x="23" y="239"/>
                  </a:lnTo>
                  <a:lnTo>
                    <a:pt x="23" y="239"/>
                  </a:lnTo>
                  <a:lnTo>
                    <a:pt x="23" y="239"/>
                  </a:lnTo>
                  <a:lnTo>
                    <a:pt x="26" y="239"/>
                  </a:lnTo>
                  <a:lnTo>
                    <a:pt x="26" y="239"/>
                  </a:lnTo>
                  <a:lnTo>
                    <a:pt x="28" y="237"/>
                  </a:lnTo>
                  <a:lnTo>
                    <a:pt x="31" y="237"/>
                  </a:lnTo>
                  <a:lnTo>
                    <a:pt x="31" y="239"/>
                  </a:lnTo>
                  <a:lnTo>
                    <a:pt x="33" y="239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5" y="239"/>
                  </a:lnTo>
                  <a:lnTo>
                    <a:pt x="38" y="239"/>
                  </a:lnTo>
                  <a:lnTo>
                    <a:pt x="38" y="239"/>
                  </a:lnTo>
                  <a:lnTo>
                    <a:pt x="38" y="239"/>
                  </a:lnTo>
                  <a:lnTo>
                    <a:pt x="38" y="242"/>
                  </a:lnTo>
                  <a:lnTo>
                    <a:pt x="40" y="242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0" y="249"/>
                  </a:lnTo>
                  <a:lnTo>
                    <a:pt x="40" y="249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0" y="251"/>
                  </a:lnTo>
                  <a:lnTo>
                    <a:pt x="42" y="249"/>
                  </a:lnTo>
                  <a:lnTo>
                    <a:pt x="42" y="249"/>
                  </a:lnTo>
                  <a:lnTo>
                    <a:pt x="42" y="251"/>
                  </a:lnTo>
                  <a:lnTo>
                    <a:pt x="42" y="251"/>
                  </a:lnTo>
                  <a:lnTo>
                    <a:pt x="42" y="251"/>
                  </a:lnTo>
                  <a:lnTo>
                    <a:pt x="42" y="251"/>
                  </a:lnTo>
                  <a:lnTo>
                    <a:pt x="42" y="251"/>
                  </a:lnTo>
                  <a:lnTo>
                    <a:pt x="42" y="254"/>
                  </a:lnTo>
                  <a:lnTo>
                    <a:pt x="42" y="254"/>
                  </a:lnTo>
                  <a:lnTo>
                    <a:pt x="42" y="254"/>
                  </a:lnTo>
                  <a:lnTo>
                    <a:pt x="42" y="254"/>
                  </a:lnTo>
                  <a:lnTo>
                    <a:pt x="42" y="254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2" y="256"/>
                  </a:lnTo>
                  <a:lnTo>
                    <a:pt x="45" y="258"/>
                  </a:lnTo>
                  <a:lnTo>
                    <a:pt x="47" y="258"/>
                  </a:lnTo>
                  <a:lnTo>
                    <a:pt x="47" y="258"/>
                  </a:lnTo>
                  <a:lnTo>
                    <a:pt x="47" y="258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0" y="258"/>
                  </a:lnTo>
                  <a:lnTo>
                    <a:pt x="52" y="258"/>
                  </a:lnTo>
                  <a:lnTo>
                    <a:pt x="52" y="258"/>
                  </a:lnTo>
                  <a:lnTo>
                    <a:pt x="52" y="258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1"/>
                  </a:lnTo>
                  <a:lnTo>
                    <a:pt x="54" y="263"/>
                  </a:lnTo>
                  <a:lnTo>
                    <a:pt x="57" y="263"/>
                  </a:lnTo>
                  <a:lnTo>
                    <a:pt x="57" y="263"/>
                  </a:lnTo>
                  <a:lnTo>
                    <a:pt x="57" y="263"/>
                  </a:lnTo>
                  <a:lnTo>
                    <a:pt x="57" y="261"/>
                  </a:lnTo>
                  <a:lnTo>
                    <a:pt x="57" y="263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59" y="265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59" y="261"/>
                  </a:lnTo>
                  <a:lnTo>
                    <a:pt x="61" y="263"/>
                  </a:lnTo>
                  <a:lnTo>
                    <a:pt x="61" y="265"/>
                  </a:lnTo>
                  <a:lnTo>
                    <a:pt x="61" y="265"/>
                  </a:lnTo>
                  <a:lnTo>
                    <a:pt x="61" y="268"/>
                  </a:lnTo>
                  <a:lnTo>
                    <a:pt x="64" y="272"/>
                  </a:lnTo>
                  <a:lnTo>
                    <a:pt x="64" y="275"/>
                  </a:lnTo>
                  <a:lnTo>
                    <a:pt x="64" y="277"/>
                  </a:lnTo>
                  <a:lnTo>
                    <a:pt x="66" y="277"/>
                  </a:lnTo>
                  <a:lnTo>
                    <a:pt x="64" y="277"/>
                  </a:lnTo>
                  <a:lnTo>
                    <a:pt x="64" y="277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0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4" y="284"/>
                  </a:lnTo>
                  <a:lnTo>
                    <a:pt x="61" y="284"/>
                  </a:lnTo>
                  <a:lnTo>
                    <a:pt x="61" y="284"/>
                  </a:lnTo>
                  <a:lnTo>
                    <a:pt x="61" y="284"/>
                  </a:lnTo>
                  <a:lnTo>
                    <a:pt x="61" y="287"/>
                  </a:lnTo>
                  <a:lnTo>
                    <a:pt x="61" y="287"/>
                  </a:lnTo>
                  <a:lnTo>
                    <a:pt x="64" y="287"/>
                  </a:lnTo>
                  <a:lnTo>
                    <a:pt x="64" y="289"/>
                  </a:lnTo>
                  <a:lnTo>
                    <a:pt x="64" y="289"/>
                  </a:lnTo>
                  <a:lnTo>
                    <a:pt x="64" y="289"/>
                  </a:lnTo>
                  <a:lnTo>
                    <a:pt x="64" y="289"/>
                  </a:lnTo>
                  <a:lnTo>
                    <a:pt x="64" y="289"/>
                  </a:lnTo>
                  <a:lnTo>
                    <a:pt x="64" y="291"/>
                  </a:lnTo>
                  <a:lnTo>
                    <a:pt x="64" y="291"/>
                  </a:lnTo>
                  <a:lnTo>
                    <a:pt x="64" y="291"/>
                  </a:lnTo>
                  <a:lnTo>
                    <a:pt x="64" y="291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4" y="294"/>
                  </a:lnTo>
                  <a:lnTo>
                    <a:pt x="61" y="294"/>
                  </a:lnTo>
                  <a:lnTo>
                    <a:pt x="61" y="294"/>
                  </a:lnTo>
                  <a:lnTo>
                    <a:pt x="64" y="291"/>
                  </a:lnTo>
                  <a:lnTo>
                    <a:pt x="64" y="291"/>
                  </a:lnTo>
                  <a:lnTo>
                    <a:pt x="61" y="291"/>
                  </a:lnTo>
                  <a:lnTo>
                    <a:pt x="61" y="291"/>
                  </a:lnTo>
                  <a:lnTo>
                    <a:pt x="61" y="294"/>
                  </a:lnTo>
                  <a:lnTo>
                    <a:pt x="61" y="294"/>
                  </a:lnTo>
                  <a:lnTo>
                    <a:pt x="59" y="294"/>
                  </a:lnTo>
                  <a:lnTo>
                    <a:pt x="59" y="296"/>
                  </a:lnTo>
                  <a:lnTo>
                    <a:pt x="59" y="298"/>
                  </a:lnTo>
                  <a:lnTo>
                    <a:pt x="59" y="298"/>
                  </a:lnTo>
                  <a:lnTo>
                    <a:pt x="59" y="301"/>
                  </a:lnTo>
                  <a:lnTo>
                    <a:pt x="59" y="303"/>
                  </a:lnTo>
                  <a:lnTo>
                    <a:pt x="57" y="303"/>
                  </a:lnTo>
                  <a:lnTo>
                    <a:pt x="57" y="303"/>
                  </a:lnTo>
                  <a:lnTo>
                    <a:pt x="57" y="303"/>
                  </a:lnTo>
                  <a:lnTo>
                    <a:pt x="54" y="303"/>
                  </a:lnTo>
                  <a:lnTo>
                    <a:pt x="54" y="306"/>
                  </a:lnTo>
                  <a:lnTo>
                    <a:pt x="54" y="308"/>
                  </a:lnTo>
                  <a:lnTo>
                    <a:pt x="54" y="308"/>
                  </a:lnTo>
                  <a:lnTo>
                    <a:pt x="54" y="308"/>
                  </a:lnTo>
                  <a:lnTo>
                    <a:pt x="57" y="310"/>
                  </a:lnTo>
                  <a:lnTo>
                    <a:pt x="57" y="310"/>
                  </a:lnTo>
                  <a:lnTo>
                    <a:pt x="57" y="310"/>
                  </a:lnTo>
                  <a:lnTo>
                    <a:pt x="57" y="313"/>
                  </a:lnTo>
                  <a:lnTo>
                    <a:pt x="57" y="313"/>
                  </a:lnTo>
                  <a:lnTo>
                    <a:pt x="57" y="313"/>
                  </a:lnTo>
                  <a:lnTo>
                    <a:pt x="54" y="313"/>
                  </a:lnTo>
                  <a:lnTo>
                    <a:pt x="54" y="313"/>
                  </a:lnTo>
                  <a:lnTo>
                    <a:pt x="54" y="313"/>
                  </a:lnTo>
                  <a:lnTo>
                    <a:pt x="54" y="315"/>
                  </a:lnTo>
                  <a:lnTo>
                    <a:pt x="54" y="315"/>
                  </a:lnTo>
                  <a:lnTo>
                    <a:pt x="54" y="317"/>
                  </a:lnTo>
                  <a:lnTo>
                    <a:pt x="54" y="317"/>
                  </a:lnTo>
                  <a:lnTo>
                    <a:pt x="54" y="317"/>
                  </a:lnTo>
                  <a:lnTo>
                    <a:pt x="54" y="317"/>
                  </a:lnTo>
                  <a:lnTo>
                    <a:pt x="54" y="317"/>
                  </a:lnTo>
                  <a:lnTo>
                    <a:pt x="54" y="320"/>
                  </a:lnTo>
                  <a:lnTo>
                    <a:pt x="54" y="320"/>
                  </a:lnTo>
                  <a:lnTo>
                    <a:pt x="54" y="320"/>
                  </a:lnTo>
                  <a:lnTo>
                    <a:pt x="54" y="322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4" y="336"/>
                  </a:lnTo>
                  <a:lnTo>
                    <a:pt x="54" y="336"/>
                  </a:lnTo>
                  <a:lnTo>
                    <a:pt x="54" y="339"/>
                  </a:lnTo>
                  <a:lnTo>
                    <a:pt x="57" y="339"/>
                  </a:lnTo>
                  <a:lnTo>
                    <a:pt x="54" y="339"/>
                  </a:lnTo>
                  <a:lnTo>
                    <a:pt x="54" y="339"/>
                  </a:lnTo>
                  <a:lnTo>
                    <a:pt x="54" y="341"/>
                  </a:lnTo>
                  <a:lnTo>
                    <a:pt x="54" y="341"/>
                  </a:lnTo>
                  <a:lnTo>
                    <a:pt x="57" y="341"/>
                  </a:lnTo>
                  <a:lnTo>
                    <a:pt x="57" y="341"/>
                  </a:lnTo>
                  <a:lnTo>
                    <a:pt x="57" y="341"/>
                  </a:lnTo>
                  <a:lnTo>
                    <a:pt x="59" y="343"/>
                  </a:lnTo>
                  <a:lnTo>
                    <a:pt x="61" y="343"/>
                  </a:lnTo>
                  <a:lnTo>
                    <a:pt x="61" y="341"/>
                  </a:lnTo>
                  <a:lnTo>
                    <a:pt x="66" y="339"/>
                  </a:lnTo>
                  <a:lnTo>
                    <a:pt x="68" y="336"/>
                  </a:lnTo>
                  <a:lnTo>
                    <a:pt x="71" y="336"/>
                  </a:lnTo>
                  <a:lnTo>
                    <a:pt x="71" y="336"/>
                  </a:lnTo>
                  <a:lnTo>
                    <a:pt x="71" y="336"/>
                  </a:lnTo>
                  <a:lnTo>
                    <a:pt x="73" y="336"/>
                  </a:lnTo>
                  <a:lnTo>
                    <a:pt x="73" y="334"/>
                  </a:lnTo>
                  <a:lnTo>
                    <a:pt x="73" y="334"/>
                  </a:lnTo>
                  <a:lnTo>
                    <a:pt x="76" y="334"/>
                  </a:lnTo>
                  <a:lnTo>
                    <a:pt x="80" y="332"/>
                  </a:lnTo>
                  <a:lnTo>
                    <a:pt x="83" y="332"/>
                  </a:lnTo>
                  <a:lnTo>
                    <a:pt x="85" y="329"/>
                  </a:lnTo>
                  <a:lnTo>
                    <a:pt x="90" y="327"/>
                  </a:lnTo>
                  <a:lnTo>
                    <a:pt x="90" y="327"/>
                  </a:lnTo>
                  <a:lnTo>
                    <a:pt x="90" y="325"/>
                  </a:lnTo>
                  <a:lnTo>
                    <a:pt x="92" y="325"/>
                  </a:lnTo>
                  <a:lnTo>
                    <a:pt x="94" y="325"/>
                  </a:lnTo>
                  <a:lnTo>
                    <a:pt x="99" y="325"/>
                  </a:lnTo>
                  <a:lnTo>
                    <a:pt x="106" y="322"/>
                  </a:lnTo>
                  <a:lnTo>
                    <a:pt x="106" y="322"/>
                  </a:lnTo>
                  <a:lnTo>
                    <a:pt x="109" y="320"/>
                  </a:lnTo>
                  <a:lnTo>
                    <a:pt x="109" y="320"/>
                  </a:lnTo>
                  <a:lnTo>
                    <a:pt x="111" y="320"/>
                  </a:lnTo>
                  <a:lnTo>
                    <a:pt x="116" y="317"/>
                  </a:lnTo>
                  <a:lnTo>
                    <a:pt x="116" y="317"/>
                  </a:lnTo>
                  <a:lnTo>
                    <a:pt x="116" y="317"/>
                  </a:lnTo>
                  <a:lnTo>
                    <a:pt x="118" y="317"/>
                  </a:lnTo>
                  <a:lnTo>
                    <a:pt x="132" y="313"/>
                  </a:lnTo>
                  <a:lnTo>
                    <a:pt x="137" y="310"/>
                  </a:lnTo>
                  <a:lnTo>
                    <a:pt x="139" y="308"/>
                  </a:lnTo>
                  <a:lnTo>
                    <a:pt x="139" y="308"/>
                  </a:lnTo>
                  <a:lnTo>
                    <a:pt x="139" y="308"/>
                  </a:lnTo>
                  <a:lnTo>
                    <a:pt x="142" y="308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3" y="303"/>
                  </a:lnTo>
                  <a:lnTo>
                    <a:pt x="161" y="303"/>
                  </a:lnTo>
                  <a:lnTo>
                    <a:pt x="163" y="301"/>
                  </a:lnTo>
                  <a:lnTo>
                    <a:pt x="165" y="303"/>
                  </a:lnTo>
                  <a:lnTo>
                    <a:pt x="165" y="303"/>
                  </a:lnTo>
                  <a:lnTo>
                    <a:pt x="177" y="301"/>
                  </a:lnTo>
                  <a:lnTo>
                    <a:pt x="180" y="301"/>
                  </a:lnTo>
                  <a:lnTo>
                    <a:pt x="191" y="301"/>
                  </a:lnTo>
                  <a:lnTo>
                    <a:pt x="191" y="301"/>
                  </a:lnTo>
                  <a:lnTo>
                    <a:pt x="191" y="298"/>
                  </a:lnTo>
                  <a:lnTo>
                    <a:pt x="191" y="298"/>
                  </a:lnTo>
                  <a:lnTo>
                    <a:pt x="191" y="298"/>
                  </a:lnTo>
                  <a:lnTo>
                    <a:pt x="189" y="298"/>
                  </a:lnTo>
                  <a:lnTo>
                    <a:pt x="189" y="298"/>
                  </a:lnTo>
                  <a:lnTo>
                    <a:pt x="187" y="298"/>
                  </a:lnTo>
                  <a:lnTo>
                    <a:pt x="187" y="298"/>
                  </a:lnTo>
                  <a:lnTo>
                    <a:pt x="182" y="296"/>
                  </a:lnTo>
                  <a:lnTo>
                    <a:pt x="182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2" y="296"/>
                  </a:lnTo>
                  <a:lnTo>
                    <a:pt x="182" y="298"/>
                  </a:lnTo>
                  <a:lnTo>
                    <a:pt x="182" y="298"/>
                  </a:lnTo>
                  <a:lnTo>
                    <a:pt x="182" y="298"/>
                  </a:lnTo>
                  <a:lnTo>
                    <a:pt x="182" y="298"/>
                  </a:lnTo>
                  <a:lnTo>
                    <a:pt x="182" y="298"/>
                  </a:lnTo>
                  <a:lnTo>
                    <a:pt x="182" y="298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80" y="298"/>
                  </a:lnTo>
                  <a:lnTo>
                    <a:pt x="177" y="298"/>
                  </a:lnTo>
                  <a:lnTo>
                    <a:pt x="177" y="298"/>
                  </a:lnTo>
                  <a:lnTo>
                    <a:pt x="177" y="298"/>
                  </a:lnTo>
                  <a:lnTo>
                    <a:pt x="177" y="298"/>
                  </a:lnTo>
                  <a:lnTo>
                    <a:pt x="177" y="298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5" y="301"/>
                  </a:lnTo>
                  <a:lnTo>
                    <a:pt x="175" y="301"/>
                  </a:lnTo>
                  <a:lnTo>
                    <a:pt x="177" y="301"/>
                  </a:lnTo>
                  <a:lnTo>
                    <a:pt x="177" y="301"/>
                  </a:lnTo>
                  <a:lnTo>
                    <a:pt x="177" y="301"/>
                  </a:lnTo>
                  <a:lnTo>
                    <a:pt x="175" y="301"/>
                  </a:lnTo>
                  <a:lnTo>
                    <a:pt x="173" y="301"/>
                  </a:lnTo>
                  <a:lnTo>
                    <a:pt x="170" y="301"/>
                  </a:lnTo>
                  <a:lnTo>
                    <a:pt x="170" y="298"/>
                  </a:lnTo>
                  <a:lnTo>
                    <a:pt x="170" y="298"/>
                  </a:lnTo>
                  <a:lnTo>
                    <a:pt x="170" y="298"/>
                  </a:lnTo>
                  <a:lnTo>
                    <a:pt x="170" y="298"/>
                  </a:lnTo>
                  <a:lnTo>
                    <a:pt x="173" y="298"/>
                  </a:lnTo>
                  <a:lnTo>
                    <a:pt x="173" y="301"/>
                  </a:lnTo>
                  <a:lnTo>
                    <a:pt x="175" y="301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7" y="298"/>
                  </a:lnTo>
                  <a:lnTo>
                    <a:pt x="177" y="298"/>
                  </a:lnTo>
                  <a:lnTo>
                    <a:pt x="177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5" y="296"/>
                  </a:lnTo>
                  <a:lnTo>
                    <a:pt x="177" y="296"/>
                  </a:lnTo>
                  <a:lnTo>
                    <a:pt x="177" y="296"/>
                  </a:lnTo>
                  <a:lnTo>
                    <a:pt x="177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0" y="296"/>
                  </a:lnTo>
                  <a:lnTo>
                    <a:pt x="182" y="296"/>
                  </a:lnTo>
                  <a:lnTo>
                    <a:pt x="184" y="296"/>
                  </a:lnTo>
                  <a:lnTo>
                    <a:pt x="187" y="296"/>
                  </a:lnTo>
                  <a:lnTo>
                    <a:pt x="187" y="298"/>
                  </a:lnTo>
                  <a:lnTo>
                    <a:pt x="187" y="296"/>
                  </a:lnTo>
                  <a:lnTo>
                    <a:pt x="189" y="296"/>
                  </a:lnTo>
                  <a:lnTo>
                    <a:pt x="189" y="296"/>
                  </a:lnTo>
                  <a:lnTo>
                    <a:pt x="191" y="296"/>
                  </a:lnTo>
                  <a:lnTo>
                    <a:pt x="194" y="296"/>
                  </a:lnTo>
                  <a:lnTo>
                    <a:pt x="191" y="296"/>
                  </a:lnTo>
                  <a:lnTo>
                    <a:pt x="191" y="298"/>
                  </a:lnTo>
                  <a:lnTo>
                    <a:pt x="191" y="298"/>
                  </a:lnTo>
                  <a:lnTo>
                    <a:pt x="194" y="298"/>
                  </a:lnTo>
                  <a:lnTo>
                    <a:pt x="194" y="298"/>
                  </a:lnTo>
                  <a:lnTo>
                    <a:pt x="194" y="301"/>
                  </a:lnTo>
                  <a:lnTo>
                    <a:pt x="194" y="301"/>
                  </a:lnTo>
                  <a:lnTo>
                    <a:pt x="194" y="301"/>
                  </a:lnTo>
                  <a:lnTo>
                    <a:pt x="194" y="301"/>
                  </a:lnTo>
                  <a:lnTo>
                    <a:pt x="194" y="301"/>
                  </a:lnTo>
                  <a:lnTo>
                    <a:pt x="194" y="301"/>
                  </a:lnTo>
                  <a:lnTo>
                    <a:pt x="196" y="301"/>
                  </a:lnTo>
                  <a:lnTo>
                    <a:pt x="199" y="301"/>
                  </a:lnTo>
                  <a:lnTo>
                    <a:pt x="199" y="301"/>
                  </a:lnTo>
                  <a:lnTo>
                    <a:pt x="199" y="301"/>
                  </a:lnTo>
                  <a:lnTo>
                    <a:pt x="203" y="301"/>
                  </a:lnTo>
                  <a:lnTo>
                    <a:pt x="213" y="298"/>
                  </a:lnTo>
                  <a:lnTo>
                    <a:pt x="229" y="296"/>
                  </a:lnTo>
                  <a:lnTo>
                    <a:pt x="246" y="296"/>
                  </a:lnTo>
                  <a:lnTo>
                    <a:pt x="241" y="294"/>
                  </a:lnTo>
                  <a:lnTo>
                    <a:pt x="244" y="294"/>
                  </a:lnTo>
                  <a:lnTo>
                    <a:pt x="244" y="294"/>
                  </a:lnTo>
                  <a:lnTo>
                    <a:pt x="244" y="294"/>
                  </a:lnTo>
                  <a:lnTo>
                    <a:pt x="244" y="294"/>
                  </a:lnTo>
                  <a:lnTo>
                    <a:pt x="244" y="291"/>
                  </a:lnTo>
                  <a:lnTo>
                    <a:pt x="236" y="291"/>
                  </a:lnTo>
                  <a:lnTo>
                    <a:pt x="236" y="294"/>
                  </a:lnTo>
                  <a:lnTo>
                    <a:pt x="234" y="294"/>
                  </a:lnTo>
                  <a:lnTo>
                    <a:pt x="232" y="294"/>
                  </a:lnTo>
                  <a:lnTo>
                    <a:pt x="232" y="294"/>
                  </a:lnTo>
                  <a:lnTo>
                    <a:pt x="229" y="294"/>
                  </a:lnTo>
                  <a:lnTo>
                    <a:pt x="229" y="294"/>
                  </a:lnTo>
                  <a:lnTo>
                    <a:pt x="227" y="294"/>
                  </a:lnTo>
                  <a:lnTo>
                    <a:pt x="227" y="294"/>
                  </a:lnTo>
                  <a:lnTo>
                    <a:pt x="227" y="294"/>
                  </a:lnTo>
                  <a:lnTo>
                    <a:pt x="225" y="294"/>
                  </a:lnTo>
                  <a:lnTo>
                    <a:pt x="225" y="294"/>
                  </a:lnTo>
                  <a:lnTo>
                    <a:pt x="225" y="296"/>
                  </a:lnTo>
                  <a:lnTo>
                    <a:pt x="225" y="296"/>
                  </a:lnTo>
                  <a:lnTo>
                    <a:pt x="225" y="294"/>
                  </a:lnTo>
                  <a:lnTo>
                    <a:pt x="222" y="296"/>
                  </a:lnTo>
                  <a:lnTo>
                    <a:pt x="220" y="296"/>
                  </a:lnTo>
                  <a:lnTo>
                    <a:pt x="217" y="296"/>
                  </a:lnTo>
                  <a:lnTo>
                    <a:pt x="217" y="296"/>
                  </a:lnTo>
                  <a:lnTo>
                    <a:pt x="217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7" y="296"/>
                  </a:lnTo>
                  <a:lnTo>
                    <a:pt x="217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5" y="296"/>
                  </a:lnTo>
                  <a:lnTo>
                    <a:pt x="213" y="296"/>
                  </a:lnTo>
                  <a:lnTo>
                    <a:pt x="213" y="296"/>
                  </a:lnTo>
                  <a:lnTo>
                    <a:pt x="210" y="296"/>
                  </a:lnTo>
                  <a:lnTo>
                    <a:pt x="210" y="296"/>
                  </a:lnTo>
                  <a:lnTo>
                    <a:pt x="210" y="296"/>
                  </a:lnTo>
                  <a:lnTo>
                    <a:pt x="208" y="296"/>
                  </a:lnTo>
                  <a:lnTo>
                    <a:pt x="208" y="296"/>
                  </a:lnTo>
                  <a:lnTo>
                    <a:pt x="208" y="296"/>
                  </a:lnTo>
                  <a:lnTo>
                    <a:pt x="208" y="296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6" y="298"/>
                  </a:lnTo>
                  <a:lnTo>
                    <a:pt x="206" y="298"/>
                  </a:lnTo>
                  <a:lnTo>
                    <a:pt x="206" y="298"/>
                  </a:lnTo>
                  <a:lnTo>
                    <a:pt x="203" y="298"/>
                  </a:lnTo>
                  <a:lnTo>
                    <a:pt x="203" y="298"/>
                  </a:lnTo>
                  <a:lnTo>
                    <a:pt x="203" y="298"/>
                  </a:lnTo>
                  <a:lnTo>
                    <a:pt x="203" y="298"/>
                  </a:lnTo>
                  <a:lnTo>
                    <a:pt x="203" y="296"/>
                  </a:lnTo>
                  <a:lnTo>
                    <a:pt x="203" y="296"/>
                  </a:lnTo>
                  <a:lnTo>
                    <a:pt x="206" y="296"/>
                  </a:lnTo>
                  <a:lnTo>
                    <a:pt x="208" y="294"/>
                  </a:lnTo>
                  <a:lnTo>
                    <a:pt x="206" y="294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1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08" y="294"/>
                  </a:lnTo>
                  <a:lnTo>
                    <a:pt x="208" y="296"/>
                  </a:lnTo>
                  <a:lnTo>
                    <a:pt x="210" y="296"/>
                  </a:lnTo>
                  <a:lnTo>
                    <a:pt x="210" y="296"/>
                  </a:lnTo>
                  <a:lnTo>
                    <a:pt x="210" y="294"/>
                  </a:lnTo>
                  <a:lnTo>
                    <a:pt x="210" y="294"/>
                  </a:lnTo>
                  <a:lnTo>
                    <a:pt x="213" y="294"/>
                  </a:lnTo>
                  <a:lnTo>
                    <a:pt x="213" y="294"/>
                  </a:lnTo>
                  <a:lnTo>
                    <a:pt x="215" y="294"/>
                  </a:lnTo>
                  <a:lnTo>
                    <a:pt x="215" y="294"/>
                  </a:lnTo>
                  <a:lnTo>
                    <a:pt x="215" y="294"/>
                  </a:lnTo>
                  <a:lnTo>
                    <a:pt x="215" y="294"/>
                  </a:lnTo>
                  <a:lnTo>
                    <a:pt x="215" y="294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5" y="291"/>
                  </a:lnTo>
                  <a:lnTo>
                    <a:pt x="217" y="291"/>
                  </a:lnTo>
                  <a:lnTo>
                    <a:pt x="217" y="294"/>
                  </a:lnTo>
                  <a:lnTo>
                    <a:pt x="217" y="294"/>
                  </a:lnTo>
                  <a:lnTo>
                    <a:pt x="220" y="294"/>
                  </a:lnTo>
                  <a:lnTo>
                    <a:pt x="222" y="294"/>
                  </a:lnTo>
                  <a:lnTo>
                    <a:pt x="222" y="294"/>
                  </a:lnTo>
                  <a:lnTo>
                    <a:pt x="222" y="294"/>
                  </a:lnTo>
                  <a:lnTo>
                    <a:pt x="220" y="294"/>
                  </a:lnTo>
                  <a:lnTo>
                    <a:pt x="220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2" y="291"/>
                  </a:lnTo>
                  <a:lnTo>
                    <a:pt x="225" y="291"/>
                  </a:lnTo>
                  <a:lnTo>
                    <a:pt x="225" y="291"/>
                  </a:lnTo>
                  <a:lnTo>
                    <a:pt x="225" y="291"/>
                  </a:lnTo>
                  <a:lnTo>
                    <a:pt x="225" y="291"/>
                  </a:lnTo>
                  <a:lnTo>
                    <a:pt x="227" y="291"/>
                  </a:lnTo>
                  <a:lnTo>
                    <a:pt x="227" y="294"/>
                  </a:lnTo>
                  <a:lnTo>
                    <a:pt x="227" y="294"/>
                  </a:lnTo>
                  <a:lnTo>
                    <a:pt x="227" y="291"/>
                  </a:lnTo>
                  <a:lnTo>
                    <a:pt x="229" y="291"/>
                  </a:lnTo>
                  <a:lnTo>
                    <a:pt x="229" y="291"/>
                  </a:lnTo>
                  <a:lnTo>
                    <a:pt x="229" y="291"/>
                  </a:lnTo>
                  <a:lnTo>
                    <a:pt x="229" y="291"/>
                  </a:lnTo>
                  <a:lnTo>
                    <a:pt x="229" y="291"/>
                  </a:lnTo>
                  <a:lnTo>
                    <a:pt x="232" y="291"/>
                  </a:lnTo>
                  <a:lnTo>
                    <a:pt x="232" y="291"/>
                  </a:lnTo>
                  <a:lnTo>
                    <a:pt x="232" y="291"/>
                  </a:lnTo>
                  <a:lnTo>
                    <a:pt x="232" y="291"/>
                  </a:lnTo>
                  <a:lnTo>
                    <a:pt x="232" y="291"/>
                  </a:lnTo>
                  <a:lnTo>
                    <a:pt x="232" y="291"/>
                  </a:lnTo>
                  <a:lnTo>
                    <a:pt x="234" y="291"/>
                  </a:lnTo>
                  <a:lnTo>
                    <a:pt x="234" y="291"/>
                  </a:lnTo>
                  <a:lnTo>
                    <a:pt x="236" y="291"/>
                  </a:lnTo>
                  <a:lnTo>
                    <a:pt x="236" y="291"/>
                  </a:lnTo>
                  <a:lnTo>
                    <a:pt x="236" y="291"/>
                  </a:lnTo>
                  <a:lnTo>
                    <a:pt x="236" y="291"/>
                  </a:lnTo>
                  <a:lnTo>
                    <a:pt x="236" y="291"/>
                  </a:lnTo>
                  <a:lnTo>
                    <a:pt x="236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39" y="291"/>
                  </a:lnTo>
                  <a:lnTo>
                    <a:pt x="241" y="291"/>
                  </a:lnTo>
                  <a:lnTo>
                    <a:pt x="241" y="291"/>
                  </a:lnTo>
                  <a:lnTo>
                    <a:pt x="241" y="291"/>
                  </a:lnTo>
                  <a:lnTo>
                    <a:pt x="244" y="291"/>
                  </a:lnTo>
                  <a:lnTo>
                    <a:pt x="244" y="291"/>
                  </a:lnTo>
                  <a:lnTo>
                    <a:pt x="246" y="291"/>
                  </a:lnTo>
                  <a:lnTo>
                    <a:pt x="246" y="294"/>
                  </a:lnTo>
                  <a:lnTo>
                    <a:pt x="246" y="294"/>
                  </a:lnTo>
                  <a:lnTo>
                    <a:pt x="248" y="294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6" y="291"/>
                  </a:lnTo>
                  <a:lnTo>
                    <a:pt x="246" y="291"/>
                  </a:lnTo>
                  <a:lnTo>
                    <a:pt x="246" y="291"/>
                  </a:lnTo>
                  <a:lnTo>
                    <a:pt x="246" y="291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48" y="291"/>
                  </a:lnTo>
                  <a:lnTo>
                    <a:pt x="251" y="291"/>
                  </a:lnTo>
                  <a:lnTo>
                    <a:pt x="251" y="291"/>
                  </a:lnTo>
                  <a:lnTo>
                    <a:pt x="251" y="291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51" y="289"/>
                  </a:lnTo>
                  <a:lnTo>
                    <a:pt x="251" y="291"/>
                  </a:lnTo>
                  <a:lnTo>
                    <a:pt x="253" y="291"/>
                  </a:lnTo>
                  <a:lnTo>
                    <a:pt x="253" y="291"/>
                  </a:lnTo>
                  <a:lnTo>
                    <a:pt x="253" y="291"/>
                  </a:lnTo>
                  <a:lnTo>
                    <a:pt x="253" y="289"/>
                  </a:lnTo>
                  <a:lnTo>
                    <a:pt x="253" y="291"/>
                  </a:lnTo>
                  <a:lnTo>
                    <a:pt x="253" y="291"/>
                  </a:lnTo>
                  <a:lnTo>
                    <a:pt x="253" y="291"/>
                  </a:lnTo>
                  <a:lnTo>
                    <a:pt x="255" y="291"/>
                  </a:lnTo>
                  <a:lnTo>
                    <a:pt x="255" y="291"/>
                  </a:lnTo>
                  <a:lnTo>
                    <a:pt x="255" y="291"/>
                  </a:lnTo>
                  <a:lnTo>
                    <a:pt x="255" y="291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60" y="294"/>
                  </a:lnTo>
                  <a:lnTo>
                    <a:pt x="260" y="294"/>
                  </a:lnTo>
                  <a:lnTo>
                    <a:pt x="260" y="291"/>
                  </a:lnTo>
                  <a:lnTo>
                    <a:pt x="260" y="291"/>
                  </a:lnTo>
                  <a:lnTo>
                    <a:pt x="258" y="291"/>
                  </a:lnTo>
                  <a:lnTo>
                    <a:pt x="258" y="28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5" y="287"/>
                  </a:lnTo>
                  <a:lnTo>
                    <a:pt x="255" y="287"/>
                  </a:lnTo>
                  <a:lnTo>
                    <a:pt x="258" y="287"/>
                  </a:lnTo>
                  <a:lnTo>
                    <a:pt x="258" y="287"/>
                  </a:lnTo>
                  <a:lnTo>
                    <a:pt x="258" y="287"/>
                  </a:lnTo>
                  <a:lnTo>
                    <a:pt x="258" y="287"/>
                  </a:lnTo>
                  <a:lnTo>
                    <a:pt x="260" y="289"/>
                  </a:lnTo>
                  <a:lnTo>
                    <a:pt x="260" y="289"/>
                  </a:lnTo>
                  <a:lnTo>
                    <a:pt x="260" y="289"/>
                  </a:lnTo>
                  <a:lnTo>
                    <a:pt x="260" y="291"/>
                  </a:lnTo>
                  <a:lnTo>
                    <a:pt x="260" y="291"/>
                  </a:lnTo>
                  <a:lnTo>
                    <a:pt x="260" y="291"/>
                  </a:lnTo>
                  <a:lnTo>
                    <a:pt x="260" y="291"/>
                  </a:lnTo>
                  <a:lnTo>
                    <a:pt x="260" y="294"/>
                  </a:lnTo>
                  <a:lnTo>
                    <a:pt x="260" y="294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58" y="294"/>
                  </a:lnTo>
                  <a:lnTo>
                    <a:pt x="255" y="294"/>
                  </a:lnTo>
                  <a:lnTo>
                    <a:pt x="255" y="294"/>
                  </a:lnTo>
                  <a:lnTo>
                    <a:pt x="255" y="294"/>
                  </a:lnTo>
                  <a:lnTo>
                    <a:pt x="253" y="294"/>
                  </a:lnTo>
                  <a:lnTo>
                    <a:pt x="253" y="291"/>
                  </a:lnTo>
                  <a:lnTo>
                    <a:pt x="251" y="291"/>
                  </a:lnTo>
                  <a:lnTo>
                    <a:pt x="251" y="291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4"/>
                  </a:lnTo>
                  <a:lnTo>
                    <a:pt x="251" y="291"/>
                  </a:lnTo>
                  <a:lnTo>
                    <a:pt x="248" y="294"/>
                  </a:lnTo>
                  <a:lnTo>
                    <a:pt x="248" y="294"/>
                  </a:lnTo>
                  <a:lnTo>
                    <a:pt x="246" y="294"/>
                  </a:lnTo>
                  <a:lnTo>
                    <a:pt x="246" y="294"/>
                  </a:lnTo>
                  <a:lnTo>
                    <a:pt x="246" y="294"/>
                  </a:lnTo>
                  <a:lnTo>
                    <a:pt x="248" y="296"/>
                  </a:lnTo>
                  <a:lnTo>
                    <a:pt x="253" y="296"/>
                  </a:lnTo>
                  <a:lnTo>
                    <a:pt x="255" y="296"/>
                  </a:lnTo>
                  <a:lnTo>
                    <a:pt x="255" y="296"/>
                  </a:lnTo>
                  <a:lnTo>
                    <a:pt x="258" y="296"/>
                  </a:lnTo>
                  <a:lnTo>
                    <a:pt x="258" y="296"/>
                  </a:lnTo>
                  <a:lnTo>
                    <a:pt x="260" y="298"/>
                  </a:lnTo>
                  <a:lnTo>
                    <a:pt x="260" y="298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4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98"/>
                  </a:lnTo>
                  <a:lnTo>
                    <a:pt x="262" y="298"/>
                  </a:lnTo>
                  <a:lnTo>
                    <a:pt x="262" y="298"/>
                  </a:lnTo>
                  <a:lnTo>
                    <a:pt x="265" y="298"/>
                  </a:lnTo>
                  <a:lnTo>
                    <a:pt x="279" y="301"/>
                  </a:lnTo>
                  <a:lnTo>
                    <a:pt x="284" y="301"/>
                  </a:lnTo>
                  <a:lnTo>
                    <a:pt x="284" y="298"/>
                  </a:lnTo>
                  <a:lnTo>
                    <a:pt x="284" y="298"/>
                  </a:lnTo>
                  <a:lnTo>
                    <a:pt x="284" y="298"/>
                  </a:lnTo>
                  <a:lnTo>
                    <a:pt x="284" y="298"/>
                  </a:lnTo>
                  <a:lnTo>
                    <a:pt x="284" y="298"/>
                  </a:lnTo>
                  <a:lnTo>
                    <a:pt x="281" y="298"/>
                  </a:lnTo>
                  <a:lnTo>
                    <a:pt x="281" y="296"/>
                  </a:lnTo>
                  <a:lnTo>
                    <a:pt x="284" y="296"/>
                  </a:lnTo>
                  <a:lnTo>
                    <a:pt x="284" y="298"/>
                  </a:lnTo>
                  <a:lnTo>
                    <a:pt x="284" y="296"/>
                  </a:lnTo>
                  <a:lnTo>
                    <a:pt x="284" y="296"/>
                  </a:lnTo>
                  <a:lnTo>
                    <a:pt x="284" y="296"/>
                  </a:lnTo>
                  <a:lnTo>
                    <a:pt x="284" y="296"/>
                  </a:lnTo>
                  <a:lnTo>
                    <a:pt x="286" y="296"/>
                  </a:lnTo>
                  <a:lnTo>
                    <a:pt x="286" y="296"/>
                  </a:lnTo>
                  <a:lnTo>
                    <a:pt x="286" y="296"/>
                  </a:lnTo>
                  <a:lnTo>
                    <a:pt x="286" y="294"/>
                  </a:lnTo>
                  <a:lnTo>
                    <a:pt x="286" y="294"/>
                  </a:lnTo>
                  <a:lnTo>
                    <a:pt x="286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284" y="291"/>
                  </a:lnTo>
                  <a:lnTo>
                    <a:pt x="286" y="291"/>
                  </a:lnTo>
                  <a:lnTo>
                    <a:pt x="286" y="291"/>
                  </a:lnTo>
                  <a:lnTo>
                    <a:pt x="286" y="291"/>
                  </a:lnTo>
                  <a:lnTo>
                    <a:pt x="286" y="289"/>
                  </a:lnTo>
                  <a:lnTo>
                    <a:pt x="286" y="289"/>
                  </a:lnTo>
                  <a:lnTo>
                    <a:pt x="286" y="289"/>
                  </a:lnTo>
                  <a:lnTo>
                    <a:pt x="288" y="289"/>
                  </a:lnTo>
                  <a:lnTo>
                    <a:pt x="288" y="289"/>
                  </a:lnTo>
                  <a:lnTo>
                    <a:pt x="288" y="289"/>
                  </a:lnTo>
                  <a:lnTo>
                    <a:pt x="288" y="289"/>
                  </a:lnTo>
                  <a:lnTo>
                    <a:pt x="291" y="289"/>
                  </a:lnTo>
                  <a:lnTo>
                    <a:pt x="291" y="289"/>
                  </a:lnTo>
                  <a:lnTo>
                    <a:pt x="291" y="289"/>
                  </a:lnTo>
                  <a:lnTo>
                    <a:pt x="291" y="287"/>
                  </a:lnTo>
                  <a:lnTo>
                    <a:pt x="291" y="287"/>
                  </a:lnTo>
                  <a:lnTo>
                    <a:pt x="293" y="289"/>
                  </a:lnTo>
                  <a:lnTo>
                    <a:pt x="293" y="289"/>
                  </a:lnTo>
                  <a:lnTo>
                    <a:pt x="293" y="289"/>
                  </a:lnTo>
                  <a:lnTo>
                    <a:pt x="293" y="289"/>
                  </a:lnTo>
                  <a:lnTo>
                    <a:pt x="293" y="291"/>
                  </a:lnTo>
                  <a:lnTo>
                    <a:pt x="291" y="291"/>
                  </a:lnTo>
                  <a:lnTo>
                    <a:pt x="291" y="291"/>
                  </a:lnTo>
                  <a:lnTo>
                    <a:pt x="291" y="291"/>
                  </a:lnTo>
                  <a:lnTo>
                    <a:pt x="291" y="294"/>
                  </a:lnTo>
                  <a:lnTo>
                    <a:pt x="291" y="294"/>
                  </a:lnTo>
                  <a:lnTo>
                    <a:pt x="291" y="294"/>
                  </a:lnTo>
                  <a:lnTo>
                    <a:pt x="288" y="296"/>
                  </a:lnTo>
                  <a:lnTo>
                    <a:pt x="288" y="296"/>
                  </a:lnTo>
                  <a:lnTo>
                    <a:pt x="288" y="296"/>
                  </a:lnTo>
                  <a:lnTo>
                    <a:pt x="291" y="296"/>
                  </a:lnTo>
                  <a:lnTo>
                    <a:pt x="291" y="298"/>
                  </a:lnTo>
                  <a:lnTo>
                    <a:pt x="291" y="298"/>
                  </a:lnTo>
                  <a:lnTo>
                    <a:pt x="293" y="301"/>
                  </a:lnTo>
                  <a:lnTo>
                    <a:pt x="293" y="298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8" y="301"/>
                  </a:lnTo>
                  <a:lnTo>
                    <a:pt x="300" y="301"/>
                  </a:lnTo>
                  <a:lnTo>
                    <a:pt x="300" y="301"/>
                  </a:lnTo>
                  <a:lnTo>
                    <a:pt x="303" y="301"/>
                  </a:lnTo>
                  <a:lnTo>
                    <a:pt x="303" y="301"/>
                  </a:lnTo>
                  <a:lnTo>
                    <a:pt x="303" y="298"/>
                  </a:lnTo>
                  <a:lnTo>
                    <a:pt x="303" y="298"/>
                  </a:lnTo>
                  <a:lnTo>
                    <a:pt x="303" y="298"/>
                  </a:lnTo>
                  <a:lnTo>
                    <a:pt x="305" y="298"/>
                  </a:lnTo>
                  <a:lnTo>
                    <a:pt x="307" y="298"/>
                  </a:lnTo>
                  <a:lnTo>
                    <a:pt x="307" y="298"/>
                  </a:lnTo>
                  <a:lnTo>
                    <a:pt x="310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8"/>
                  </a:lnTo>
                  <a:lnTo>
                    <a:pt x="312" y="296"/>
                  </a:lnTo>
                  <a:lnTo>
                    <a:pt x="312" y="296"/>
                  </a:lnTo>
                  <a:lnTo>
                    <a:pt x="312" y="296"/>
                  </a:lnTo>
                  <a:lnTo>
                    <a:pt x="312" y="296"/>
                  </a:lnTo>
                  <a:lnTo>
                    <a:pt x="312" y="294"/>
                  </a:lnTo>
                  <a:lnTo>
                    <a:pt x="312" y="294"/>
                  </a:lnTo>
                  <a:lnTo>
                    <a:pt x="310" y="294"/>
                  </a:lnTo>
                  <a:lnTo>
                    <a:pt x="310" y="291"/>
                  </a:lnTo>
                  <a:lnTo>
                    <a:pt x="310" y="289"/>
                  </a:lnTo>
                  <a:lnTo>
                    <a:pt x="312" y="289"/>
                  </a:lnTo>
                  <a:lnTo>
                    <a:pt x="312" y="289"/>
                  </a:lnTo>
                  <a:lnTo>
                    <a:pt x="315" y="289"/>
                  </a:lnTo>
                  <a:lnTo>
                    <a:pt x="315" y="287"/>
                  </a:lnTo>
                  <a:lnTo>
                    <a:pt x="315" y="287"/>
                  </a:lnTo>
                  <a:lnTo>
                    <a:pt x="312" y="284"/>
                  </a:lnTo>
                  <a:lnTo>
                    <a:pt x="312" y="280"/>
                  </a:lnTo>
                  <a:lnTo>
                    <a:pt x="312" y="277"/>
                  </a:lnTo>
                  <a:lnTo>
                    <a:pt x="312" y="275"/>
                  </a:lnTo>
                  <a:lnTo>
                    <a:pt x="310" y="275"/>
                  </a:lnTo>
                  <a:lnTo>
                    <a:pt x="310" y="275"/>
                  </a:lnTo>
                  <a:lnTo>
                    <a:pt x="305" y="272"/>
                  </a:lnTo>
                  <a:lnTo>
                    <a:pt x="305" y="275"/>
                  </a:lnTo>
                  <a:lnTo>
                    <a:pt x="303" y="275"/>
                  </a:lnTo>
                  <a:lnTo>
                    <a:pt x="303" y="275"/>
                  </a:lnTo>
                  <a:lnTo>
                    <a:pt x="300" y="275"/>
                  </a:lnTo>
                  <a:lnTo>
                    <a:pt x="300" y="272"/>
                  </a:lnTo>
                  <a:lnTo>
                    <a:pt x="300" y="270"/>
                  </a:lnTo>
                  <a:lnTo>
                    <a:pt x="298" y="270"/>
                  </a:lnTo>
                  <a:lnTo>
                    <a:pt x="298" y="263"/>
                  </a:lnTo>
                  <a:lnTo>
                    <a:pt x="298" y="263"/>
                  </a:lnTo>
                  <a:lnTo>
                    <a:pt x="298" y="261"/>
                  </a:lnTo>
                  <a:lnTo>
                    <a:pt x="296" y="256"/>
                  </a:lnTo>
                  <a:lnTo>
                    <a:pt x="296" y="254"/>
                  </a:lnTo>
                  <a:lnTo>
                    <a:pt x="293" y="246"/>
                  </a:lnTo>
                  <a:lnTo>
                    <a:pt x="293" y="242"/>
                  </a:lnTo>
                  <a:lnTo>
                    <a:pt x="291" y="242"/>
                  </a:lnTo>
                  <a:lnTo>
                    <a:pt x="291" y="242"/>
                  </a:lnTo>
                  <a:lnTo>
                    <a:pt x="291" y="239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20"/>
                  </a:lnTo>
                  <a:lnTo>
                    <a:pt x="286" y="218"/>
                  </a:lnTo>
                  <a:lnTo>
                    <a:pt x="286" y="218"/>
                  </a:lnTo>
                  <a:lnTo>
                    <a:pt x="288" y="216"/>
                  </a:lnTo>
                  <a:lnTo>
                    <a:pt x="288" y="216"/>
                  </a:lnTo>
                  <a:lnTo>
                    <a:pt x="288" y="213"/>
                  </a:lnTo>
                  <a:lnTo>
                    <a:pt x="286" y="213"/>
                  </a:lnTo>
                  <a:lnTo>
                    <a:pt x="286" y="213"/>
                  </a:lnTo>
                  <a:lnTo>
                    <a:pt x="286" y="211"/>
                  </a:lnTo>
                  <a:lnTo>
                    <a:pt x="288" y="209"/>
                  </a:lnTo>
                  <a:lnTo>
                    <a:pt x="293" y="199"/>
                  </a:lnTo>
                  <a:lnTo>
                    <a:pt x="293" y="197"/>
                  </a:lnTo>
                  <a:lnTo>
                    <a:pt x="293" y="197"/>
                  </a:lnTo>
                  <a:lnTo>
                    <a:pt x="296" y="197"/>
                  </a:lnTo>
                  <a:lnTo>
                    <a:pt x="298" y="197"/>
                  </a:lnTo>
                  <a:lnTo>
                    <a:pt x="298" y="197"/>
                  </a:lnTo>
                  <a:lnTo>
                    <a:pt x="298" y="194"/>
                  </a:lnTo>
                  <a:lnTo>
                    <a:pt x="298" y="194"/>
                  </a:lnTo>
                  <a:lnTo>
                    <a:pt x="300" y="190"/>
                  </a:lnTo>
                  <a:lnTo>
                    <a:pt x="300" y="190"/>
                  </a:lnTo>
                  <a:lnTo>
                    <a:pt x="300" y="187"/>
                  </a:lnTo>
                  <a:lnTo>
                    <a:pt x="300" y="187"/>
                  </a:lnTo>
                  <a:lnTo>
                    <a:pt x="300" y="187"/>
                  </a:lnTo>
                  <a:lnTo>
                    <a:pt x="300" y="187"/>
                  </a:lnTo>
                  <a:lnTo>
                    <a:pt x="300" y="187"/>
                  </a:lnTo>
                  <a:lnTo>
                    <a:pt x="303" y="171"/>
                  </a:lnTo>
                  <a:lnTo>
                    <a:pt x="303" y="168"/>
                  </a:lnTo>
                  <a:lnTo>
                    <a:pt x="307" y="159"/>
                  </a:lnTo>
                  <a:lnTo>
                    <a:pt x="307" y="159"/>
                  </a:lnTo>
                  <a:lnTo>
                    <a:pt x="307" y="159"/>
                  </a:lnTo>
                  <a:lnTo>
                    <a:pt x="307" y="159"/>
                  </a:lnTo>
                  <a:lnTo>
                    <a:pt x="307" y="159"/>
                  </a:lnTo>
                  <a:lnTo>
                    <a:pt x="307" y="156"/>
                  </a:lnTo>
                  <a:lnTo>
                    <a:pt x="307" y="156"/>
                  </a:lnTo>
                  <a:lnTo>
                    <a:pt x="307" y="156"/>
                  </a:lnTo>
                  <a:lnTo>
                    <a:pt x="310" y="156"/>
                  </a:lnTo>
                  <a:lnTo>
                    <a:pt x="310" y="154"/>
                  </a:lnTo>
                  <a:lnTo>
                    <a:pt x="310" y="154"/>
                  </a:lnTo>
                  <a:lnTo>
                    <a:pt x="310" y="149"/>
                  </a:lnTo>
                  <a:lnTo>
                    <a:pt x="310" y="149"/>
                  </a:lnTo>
                  <a:lnTo>
                    <a:pt x="312" y="149"/>
                  </a:lnTo>
                  <a:lnTo>
                    <a:pt x="312" y="149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2" y="149"/>
                  </a:lnTo>
                  <a:lnTo>
                    <a:pt x="315" y="147"/>
                  </a:lnTo>
                  <a:lnTo>
                    <a:pt x="317" y="147"/>
                  </a:lnTo>
                  <a:lnTo>
                    <a:pt x="319" y="145"/>
                  </a:lnTo>
                  <a:lnTo>
                    <a:pt x="319" y="145"/>
                  </a:lnTo>
                  <a:lnTo>
                    <a:pt x="322" y="145"/>
                  </a:lnTo>
                  <a:lnTo>
                    <a:pt x="322" y="142"/>
                  </a:lnTo>
                  <a:lnTo>
                    <a:pt x="322" y="142"/>
                  </a:lnTo>
                  <a:lnTo>
                    <a:pt x="319" y="140"/>
                  </a:lnTo>
                  <a:lnTo>
                    <a:pt x="319" y="140"/>
                  </a:lnTo>
                  <a:lnTo>
                    <a:pt x="319" y="140"/>
                  </a:lnTo>
                  <a:lnTo>
                    <a:pt x="319" y="138"/>
                  </a:lnTo>
                  <a:lnTo>
                    <a:pt x="322" y="138"/>
                  </a:lnTo>
                  <a:lnTo>
                    <a:pt x="322" y="138"/>
                  </a:lnTo>
                  <a:lnTo>
                    <a:pt x="322" y="138"/>
                  </a:lnTo>
                  <a:lnTo>
                    <a:pt x="322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6" y="135"/>
                  </a:lnTo>
                  <a:lnTo>
                    <a:pt x="324" y="121"/>
                  </a:lnTo>
                  <a:close/>
                  <a:moveTo>
                    <a:pt x="293" y="301"/>
                  </a:moveTo>
                  <a:lnTo>
                    <a:pt x="293" y="301"/>
                  </a:lnTo>
                  <a:lnTo>
                    <a:pt x="291" y="301"/>
                  </a:lnTo>
                  <a:lnTo>
                    <a:pt x="291" y="301"/>
                  </a:lnTo>
                  <a:lnTo>
                    <a:pt x="291" y="301"/>
                  </a:lnTo>
                  <a:lnTo>
                    <a:pt x="291" y="301"/>
                  </a:lnTo>
                  <a:lnTo>
                    <a:pt x="288" y="301"/>
                  </a:lnTo>
                  <a:lnTo>
                    <a:pt x="288" y="301"/>
                  </a:lnTo>
                  <a:lnTo>
                    <a:pt x="288" y="301"/>
                  </a:lnTo>
                  <a:lnTo>
                    <a:pt x="288" y="301"/>
                  </a:lnTo>
                  <a:lnTo>
                    <a:pt x="288" y="298"/>
                  </a:lnTo>
                  <a:lnTo>
                    <a:pt x="288" y="298"/>
                  </a:lnTo>
                  <a:lnTo>
                    <a:pt x="286" y="298"/>
                  </a:lnTo>
                  <a:lnTo>
                    <a:pt x="286" y="298"/>
                  </a:lnTo>
                  <a:lnTo>
                    <a:pt x="286" y="301"/>
                  </a:lnTo>
                  <a:lnTo>
                    <a:pt x="284" y="301"/>
                  </a:lnTo>
                  <a:lnTo>
                    <a:pt x="286" y="301"/>
                  </a:lnTo>
                  <a:lnTo>
                    <a:pt x="291" y="303"/>
                  </a:lnTo>
                  <a:lnTo>
                    <a:pt x="293" y="303"/>
                  </a:lnTo>
                  <a:lnTo>
                    <a:pt x="293" y="303"/>
                  </a:lnTo>
                  <a:lnTo>
                    <a:pt x="293" y="303"/>
                  </a:lnTo>
                  <a:lnTo>
                    <a:pt x="293" y="301"/>
                  </a:lnTo>
                  <a:lnTo>
                    <a:pt x="293" y="301"/>
                  </a:lnTo>
                  <a:lnTo>
                    <a:pt x="293" y="301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0" name="Google Shape;1200;p58"/>
            <p:cNvSpPr/>
            <p:nvPr/>
          </p:nvSpPr>
          <p:spPr>
            <a:xfrm>
              <a:off x="5982033" y="2465654"/>
              <a:ext cx="211397" cy="119707"/>
            </a:xfrm>
            <a:custGeom>
              <a:rect b="b" l="l" r="r" t="t"/>
              <a:pathLst>
                <a:path extrusionOk="0" h="94" w="166">
                  <a:moveTo>
                    <a:pt x="45" y="59"/>
                  </a:moveTo>
                  <a:lnTo>
                    <a:pt x="45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59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36" y="66"/>
                  </a:lnTo>
                  <a:lnTo>
                    <a:pt x="36" y="66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38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6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8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3" y="68"/>
                  </a:lnTo>
                  <a:lnTo>
                    <a:pt x="43" y="68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4"/>
                  </a:lnTo>
                  <a:lnTo>
                    <a:pt x="45" y="64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5" y="59"/>
                  </a:lnTo>
                  <a:lnTo>
                    <a:pt x="45" y="59"/>
                  </a:lnTo>
                  <a:close/>
                  <a:moveTo>
                    <a:pt x="31" y="80"/>
                  </a:move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26" y="76"/>
                  </a:lnTo>
                  <a:lnTo>
                    <a:pt x="26" y="76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6" y="78"/>
                  </a:lnTo>
                  <a:lnTo>
                    <a:pt x="24" y="78"/>
                  </a:lnTo>
                  <a:lnTo>
                    <a:pt x="26" y="78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31" y="80"/>
                  </a:lnTo>
                  <a:close/>
                  <a:moveTo>
                    <a:pt x="38" y="85"/>
                  </a:moveTo>
                  <a:lnTo>
                    <a:pt x="36" y="85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36" y="83"/>
                  </a:lnTo>
                  <a:lnTo>
                    <a:pt x="38" y="83"/>
                  </a:lnTo>
                  <a:lnTo>
                    <a:pt x="38" y="80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4" y="80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0"/>
                  </a:lnTo>
                  <a:lnTo>
                    <a:pt x="34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5"/>
                  </a:lnTo>
                  <a:lnTo>
                    <a:pt x="31" y="85"/>
                  </a:lnTo>
                  <a:lnTo>
                    <a:pt x="31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31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9" y="85"/>
                  </a:lnTo>
                  <a:lnTo>
                    <a:pt x="26" y="85"/>
                  </a:lnTo>
                  <a:lnTo>
                    <a:pt x="29" y="87"/>
                  </a:lnTo>
                  <a:lnTo>
                    <a:pt x="29" y="87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1" y="90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4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8" y="90"/>
                  </a:lnTo>
                  <a:lnTo>
                    <a:pt x="36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6" y="85"/>
                  </a:lnTo>
                  <a:lnTo>
                    <a:pt x="36" y="85"/>
                  </a:lnTo>
                  <a:lnTo>
                    <a:pt x="38" y="85"/>
                  </a:lnTo>
                  <a:close/>
                  <a:moveTo>
                    <a:pt x="24" y="64"/>
                  </a:move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61"/>
                  </a:lnTo>
                  <a:lnTo>
                    <a:pt x="26" y="61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4" y="59"/>
                  </a:lnTo>
                  <a:lnTo>
                    <a:pt x="24" y="61"/>
                  </a:lnTo>
                  <a:lnTo>
                    <a:pt x="22" y="61"/>
                  </a:lnTo>
                  <a:lnTo>
                    <a:pt x="19" y="61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7" y="64"/>
                  </a:lnTo>
                  <a:lnTo>
                    <a:pt x="17" y="66"/>
                  </a:lnTo>
                  <a:lnTo>
                    <a:pt x="19" y="66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4"/>
                  </a:lnTo>
                  <a:close/>
                  <a:moveTo>
                    <a:pt x="36" y="45"/>
                  </a:moveTo>
                  <a:lnTo>
                    <a:pt x="36" y="45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38" y="49"/>
                  </a:lnTo>
                  <a:lnTo>
                    <a:pt x="38" y="49"/>
                  </a:lnTo>
                  <a:lnTo>
                    <a:pt x="38" y="49"/>
                  </a:lnTo>
                  <a:lnTo>
                    <a:pt x="38" y="49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41" y="45"/>
                  </a:lnTo>
                  <a:lnTo>
                    <a:pt x="41" y="45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6" y="45"/>
                  </a:lnTo>
                  <a:lnTo>
                    <a:pt x="36" y="45"/>
                  </a:lnTo>
                  <a:close/>
                  <a:moveTo>
                    <a:pt x="26" y="66"/>
                  </a:moveTo>
                  <a:lnTo>
                    <a:pt x="29" y="68"/>
                  </a:lnTo>
                  <a:lnTo>
                    <a:pt x="29" y="68"/>
                  </a:lnTo>
                  <a:lnTo>
                    <a:pt x="29" y="68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29" y="66"/>
                  </a:lnTo>
                  <a:lnTo>
                    <a:pt x="31" y="66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31" y="64"/>
                  </a:lnTo>
                  <a:lnTo>
                    <a:pt x="29" y="64"/>
                  </a:lnTo>
                  <a:lnTo>
                    <a:pt x="29" y="64"/>
                  </a:lnTo>
                  <a:lnTo>
                    <a:pt x="26" y="64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close/>
                  <a:moveTo>
                    <a:pt x="60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3" y="76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3" y="78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0"/>
                  </a:lnTo>
                  <a:lnTo>
                    <a:pt x="53" y="83"/>
                  </a:lnTo>
                  <a:lnTo>
                    <a:pt x="53" y="83"/>
                  </a:lnTo>
                  <a:lnTo>
                    <a:pt x="53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3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5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7" y="80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6"/>
                  </a:lnTo>
                  <a:lnTo>
                    <a:pt x="60" y="76"/>
                  </a:lnTo>
                  <a:close/>
                  <a:moveTo>
                    <a:pt x="67" y="61"/>
                  </a:moveTo>
                  <a:lnTo>
                    <a:pt x="69" y="61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67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9" y="57"/>
                  </a:lnTo>
                  <a:lnTo>
                    <a:pt x="69" y="57"/>
                  </a:lnTo>
                  <a:lnTo>
                    <a:pt x="67" y="57"/>
                  </a:lnTo>
                  <a:lnTo>
                    <a:pt x="67" y="59"/>
                  </a:lnTo>
                  <a:lnTo>
                    <a:pt x="67" y="57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61"/>
                  </a:lnTo>
                  <a:lnTo>
                    <a:pt x="62" y="59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60" y="61"/>
                  </a:lnTo>
                  <a:lnTo>
                    <a:pt x="60" y="61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67" y="61"/>
                  </a:lnTo>
                  <a:lnTo>
                    <a:pt x="67" y="61"/>
                  </a:lnTo>
                  <a:lnTo>
                    <a:pt x="67" y="61"/>
                  </a:lnTo>
                  <a:lnTo>
                    <a:pt x="67" y="61"/>
                  </a:lnTo>
                  <a:lnTo>
                    <a:pt x="67" y="61"/>
                  </a:lnTo>
                  <a:close/>
                  <a:moveTo>
                    <a:pt x="43" y="85"/>
                  </a:moveTo>
                  <a:lnTo>
                    <a:pt x="41" y="83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38" y="80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3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41" y="87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43" y="85"/>
                  </a:lnTo>
                  <a:close/>
                  <a:moveTo>
                    <a:pt x="166" y="12"/>
                  </a:moveTo>
                  <a:lnTo>
                    <a:pt x="164" y="9"/>
                  </a:lnTo>
                  <a:lnTo>
                    <a:pt x="161" y="7"/>
                  </a:lnTo>
                  <a:lnTo>
                    <a:pt x="161" y="5"/>
                  </a:lnTo>
                  <a:lnTo>
                    <a:pt x="161" y="5"/>
                  </a:lnTo>
                  <a:lnTo>
                    <a:pt x="161" y="0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23" y="0"/>
                  </a:lnTo>
                  <a:lnTo>
                    <a:pt x="105" y="0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83" y="0"/>
                  </a:lnTo>
                  <a:lnTo>
                    <a:pt x="81" y="0"/>
                  </a:lnTo>
                  <a:lnTo>
                    <a:pt x="81" y="2"/>
                  </a:lnTo>
                  <a:lnTo>
                    <a:pt x="79" y="2"/>
                  </a:lnTo>
                  <a:lnTo>
                    <a:pt x="74" y="5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57" y="14"/>
                  </a:lnTo>
                  <a:lnTo>
                    <a:pt x="55" y="14"/>
                  </a:lnTo>
                  <a:lnTo>
                    <a:pt x="45" y="14"/>
                  </a:lnTo>
                  <a:lnTo>
                    <a:pt x="41" y="14"/>
                  </a:lnTo>
                  <a:lnTo>
                    <a:pt x="41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1" y="12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24" y="14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15" y="1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5" y="19"/>
                  </a:lnTo>
                  <a:lnTo>
                    <a:pt x="3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3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31" y="21"/>
                  </a:lnTo>
                  <a:lnTo>
                    <a:pt x="34" y="21"/>
                  </a:lnTo>
                  <a:lnTo>
                    <a:pt x="34" y="19"/>
                  </a:lnTo>
                  <a:lnTo>
                    <a:pt x="34" y="19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4" y="19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29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31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6" y="38"/>
                  </a:lnTo>
                  <a:lnTo>
                    <a:pt x="26" y="40"/>
                  </a:lnTo>
                  <a:lnTo>
                    <a:pt x="26" y="42"/>
                  </a:lnTo>
                  <a:lnTo>
                    <a:pt x="29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8" y="42"/>
                  </a:lnTo>
                  <a:lnTo>
                    <a:pt x="41" y="42"/>
                  </a:lnTo>
                  <a:lnTo>
                    <a:pt x="43" y="40"/>
                  </a:lnTo>
                  <a:lnTo>
                    <a:pt x="43" y="40"/>
                  </a:lnTo>
                  <a:lnTo>
                    <a:pt x="43" y="40"/>
                  </a:lnTo>
                  <a:lnTo>
                    <a:pt x="43" y="40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5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8" y="38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35"/>
                  </a:lnTo>
                  <a:lnTo>
                    <a:pt x="57" y="38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5" y="40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3" y="3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5" y="40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3" y="45"/>
                  </a:lnTo>
                  <a:lnTo>
                    <a:pt x="43" y="47"/>
                  </a:lnTo>
                  <a:lnTo>
                    <a:pt x="43" y="49"/>
                  </a:lnTo>
                  <a:lnTo>
                    <a:pt x="43" y="49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48" y="47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50" y="47"/>
                  </a:lnTo>
                  <a:lnTo>
                    <a:pt x="50" y="45"/>
                  </a:lnTo>
                  <a:lnTo>
                    <a:pt x="50" y="45"/>
                  </a:lnTo>
                  <a:lnTo>
                    <a:pt x="53" y="42"/>
                  </a:lnTo>
                  <a:lnTo>
                    <a:pt x="53" y="42"/>
                  </a:lnTo>
                  <a:lnTo>
                    <a:pt x="53" y="45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0" y="47"/>
                  </a:lnTo>
                  <a:lnTo>
                    <a:pt x="50" y="52"/>
                  </a:lnTo>
                  <a:lnTo>
                    <a:pt x="50" y="49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55" y="49"/>
                  </a:lnTo>
                  <a:lnTo>
                    <a:pt x="57" y="47"/>
                  </a:lnTo>
                  <a:lnTo>
                    <a:pt x="57" y="47"/>
                  </a:lnTo>
                  <a:lnTo>
                    <a:pt x="60" y="47"/>
                  </a:lnTo>
                  <a:lnTo>
                    <a:pt x="62" y="47"/>
                  </a:lnTo>
                  <a:lnTo>
                    <a:pt x="62" y="45"/>
                  </a:lnTo>
                  <a:lnTo>
                    <a:pt x="62" y="45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4" y="42"/>
                  </a:lnTo>
                  <a:lnTo>
                    <a:pt x="67" y="42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69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1" y="40"/>
                  </a:lnTo>
                  <a:lnTo>
                    <a:pt x="74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6" y="40"/>
                  </a:lnTo>
                  <a:lnTo>
                    <a:pt x="79" y="40"/>
                  </a:lnTo>
                  <a:lnTo>
                    <a:pt x="81" y="42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88" y="40"/>
                  </a:lnTo>
                  <a:lnTo>
                    <a:pt x="88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3" y="38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3" y="42"/>
                  </a:lnTo>
                  <a:lnTo>
                    <a:pt x="90" y="42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3" y="47"/>
                  </a:lnTo>
                  <a:lnTo>
                    <a:pt x="93" y="47"/>
                  </a:lnTo>
                  <a:lnTo>
                    <a:pt x="95" y="47"/>
                  </a:lnTo>
                  <a:lnTo>
                    <a:pt x="95" y="47"/>
                  </a:lnTo>
                  <a:lnTo>
                    <a:pt x="95" y="49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95" y="52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0" y="49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2"/>
                  </a:lnTo>
                  <a:lnTo>
                    <a:pt x="90" y="40"/>
                  </a:lnTo>
                  <a:lnTo>
                    <a:pt x="88" y="40"/>
                  </a:lnTo>
                  <a:lnTo>
                    <a:pt x="88" y="40"/>
                  </a:lnTo>
                  <a:lnTo>
                    <a:pt x="88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3" y="45"/>
                  </a:lnTo>
                  <a:lnTo>
                    <a:pt x="83" y="45"/>
                  </a:lnTo>
                  <a:lnTo>
                    <a:pt x="76" y="45"/>
                  </a:lnTo>
                  <a:lnTo>
                    <a:pt x="76" y="45"/>
                  </a:lnTo>
                  <a:lnTo>
                    <a:pt x="74" y="42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71" y="45"/>
                  </a:lnTo>
                  <a:lnTo>
                    <a:pt x="71" y="45"/>
                  </a:lnTo>
                  <a:lnTo>
                    <a:pt x="71" y="45"/>
                  </a:lnTo>
                  <a:lnTo>
                    <a:pt x="71" y="45"/>
                  </a:lnTo>
                  <a:lnTo>
                    <a:pt x="71" y="45"/>
                  </a:lnTo>
                  <a:lnTo>
                    <a:pt x="71" y="42"/>
                  </a:lnTo>
                  <a:lnTo>
                    <a:pt x="71" y="42"/>
                  </a:lnTo>
                  <a:lnTo>
                    <a:pt x="69" y="45"/>
                  </a:lnTo>
                  <a:lnTo>
                    <a:pt x="69" y="45"/>
                  </a:lnTo>
                  <a:lnTo>
                    <a:pt x="69" y="45"/>
                  </a:lnTo>
                  <a:lnTo>
                    <a:pt x="69" y="45"/>
                  </a:lnTo>
                  <a:lnTo>
                    <a:pt x="69" y="45"/>
                  </a:lnTo>
                  <a:lnTo>
                    <a:pt x="69" y="47"/>
                  </a:lnTo>
                  <a:lnTo>
                    <a:pt x="69" y="47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4" y="49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2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9" y="57"/>
                  </a:lnTo>
                  <a:lnTo>
                    <a:pt x="69" y="57"/>
                  </a:lnTo>
                  <a:lnTo>
                    <a:pt x="71" y="54"/>
                  </a:lnTo>
                  <a:lnTo>
                    <a:pt x="71" y="54"/>
                  </a:lnTo>
                  <a:lnTo>
                    <a:pt x="71" y="57"/>
                  </a:lnTo>
                  <a:lnTo>
                    <a:pt x="69" y="57"/>
                  </a:lnTo>
                  <a:lnTo>
                    <a:pt x="69" y="57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9" y="59"/>
                  </a:lnTo>
                  <a:lnTo>
                    <a:pt x="69" y="61"/>
                  </a:lnTo>
                  <a:lnTo>
                    <a:pt x="69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61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74" y="59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4" y="54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6" y="57"/>
                  </a:lnTo>
                  <a:lnTo>
                    <a:pt x="79" y="54"/>
                  </a:lnTo>
                  <a:lnTo>
                    <a:pt x="79" y="57"/>
                  </a:lnTo>
                  <a:lnTo>
                    <a:pt x="79" y="57"/>
                  </a:lnTo>
                  <a:lnTo>
                    <a:pt x="79" y="57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6" y="54"/>
                  </a:lnTo>
                  <a:lnTo>
                    <a:pt x="76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2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52"/>
                  </a:lnTo>
                  <a:lnTo>
                    <a:pt x="81" y="49"/>
                  </a:lnTo>
                  <a:lnTo>
                    <a:pt x="83" y="49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1" y="54"/>
                  </a:lnTo>
                  <a:lnTo>
                    <a:pt x="81" y="57"/>
                  </a:lnTo>
                  <a:lnTo>
                    <a:pt x="81" y="57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3" y="57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3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8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4"/>
                  </a:lnTo>
                  <a:lnTo>
                    <a:pt x="86" y="57"/>
                  </a:lnTo>
                  <a:lnTo>
                    <a:pt x="86" y="57"/>
                  </a:lnTo>
                  <a:lnTo>
                    <a:pt x="86" y="57"/>
                  </a:lnTo>
                  <a:lnTo>
                    <a:pt x="88" y="57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88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7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93" y="61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90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8" y="61"/>
                  </a:lnTo>
                  <a:lnTo>
                    <a:pt x="86" y="61"/>
                  </a:lnTo>
                  <a:lnTo>
                    <a:pt x="86" y="61"/>
                  </a:lnTo>
                  <a:lnTo>
                    <a:pt x="86" y="59"/>
                  </a:lnTo>
                  <a:lnTo>
                    <a:pt x="86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8" y="59"/>
                  </a:lnTo>
                  <a:lnTo>
                    <a:pt x="86" y="59"/>
                  </a:lnTo>
                  <a:lnTo>
                    <a:pt x="86" y="59"/>
                  </a:lnTo>
                  <a:lnTo>
                    <a:pt x="86" y="59"/>
                  </a:lnTo>
                  <a:lnTo>
                    <a:pt x="86" y="57"/>
                  </a:lnTo>
                  <a:lnTo>
                    <a:pt x="86" y="57"/>
                  </a:lnTo>
                  <a:lnTo>
                    <a:pt x="86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7"/>
                  </a:lnTo>
                  <a:lnTo>
                    <a:pt x="83" y="59"/>
                  </a:lnTo>
                  <a:lnTo>
                    <a:pt x="83" y="59"/>
                  </a:lnTo>
                  <a:lnTo>
                    <a:pt x="83" y="59"/>
                  </a:lnTo>
                  <a:lnTo>
                    <a:pt x="83" y="61"/>
                  </a:lnTo>
                  <a:lnTo>
                    <a:pt x="83" y="61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79" y="59"/>
                  </a:lnTo>
                  <a:lnTo>
                    <a:pt x="79" y="57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59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79" y="59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6" y="61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9" y="61"/>
                  </a:lnTo>
                  <a:lnTo>
                    <a:pt x="79" y="61"/>
                  </a:lnTo>
                  <a:lnTo>
                    <a:pt x="79" y="61"/>
                  </a:lnTo>
                  <a:lnTo>
                    <a:pt x="79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4" y="61"/>
                  </a:lnTo>
                  <a:lnTo>
                    <a:pt x="74" y="61"/>
                  </a:lnTo>
                  <a:lnTo>
                    <a:pt x="76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4" y="64"/>
                  </a:lnTo>
                  <a:lnTo>
                    <a:pt x="71" y="61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69" y="64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69" y="64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69" y="66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7" y="68"/>
                  </a:lnTo>
                  <a:lnTo>
                    <a:pt x="67" y="71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7" y="73"/>
                  </a:lnTo>
                  <a:lnTo>
                    <a:pt x="69" y="73"/>
                  </a:lnTo>
                  <a:lnTo>
                    <a:pt x="69" y="73"/>
                  </a:lnTo>
                  <a:lnTo>
                    <a:pt x="69" y="73"/>
                  </a:lnTo>
                  <a:lnTo>
                    <a:pt x="71" y="73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4" y="68"/>
                  </a:lnTo>
                  <a:lnTo>
                    <a:pt x="74" y="66"/>
                  </a:lnTo>
                  <a:lnTo>
                    <a:pt x="74" y="66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79" y="68"/>
                  </a:lnTo>
                  <a:lnTo>
                    <a:pt x="79" y="71"/>
                  </a:lnTo>
                  <a:lnTo>
                    <a:pt x="79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4" y="71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3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71" y="78"/>
                  </a:lnTo>
                  <a:lnTo>
                    <a:pt x="71" y="80"/>
                  </a:lnTo>
                  <a:lnTo>
                    <a:pt x="71" y="80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6" y="83"/>
                  </a:lnTo>
                  <a:lnTo>
                    <a:pt x="76" y="83"/>
                  </a:lnTo>
                  <a:lnTo>
                    <a:pt x="76" y="85"/>
                  </a:lnTo>
                  <a:lnTo>
                    <a:pt x="79" y="85"/>
                  </a:lnTo>
                  <a:lnTo>
                    <a:pt x="79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1" y="83"/>
                  </a:lnTo>
                  <a:lnTo>
                    <a:pt x="81" y="83"/>
                  </a:lnTo>
                  <a:lnTo>
                    <a:pt x="81" y="80"/>
                  </a:lnTo>
                  <a:lnTo>
                    <a:pt x="81" y="80"/>
                  </a:lnTo>
                  <a:lnTo>
                    <a:pt x="81" y="78"/>
                  </a:lnTo>
                  <a:lnTo>
                    <a:pt x="83" y="78"/>
                  </a:lnTo>
                  <a:lnTo>
                    <a:pt x="83" y="80"/>
                  </a:lnTo>
                  <a:lnTo>
                    <a:pt x="83" y="85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1" y="87"/>
                  </a:lnTo>
                  <a:lnTo>
                    <a:pt x="81" y="90"/>
                  </a:lnTo>
                  <a:lnTo>
                    <a:pt x="79" y="90"/>
                  </a:lnTo>
                  <a:lnTo>
                    <a:pt x="79" y="90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1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3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5"/>
                  </a:lnTo>
                  <a:lnTo>
                    <a:pt x="88" y="83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0" y="83"/>
                  </a:lnTo>
                  <a:lnTo>
                    <a:pt x="90" y="83"/>
                  </a:lnTo>
                  <a:lnTo>
                    <a:pt x="90" y="83"/>
                  </a:lnTo>
                  <a:lnTo>
                    <a:pt x="93" y="83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3" y="80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3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90" y="85"/>
                  </a:lnTo>
                  <a:lnTo>
                    <a:pt x="90" y="87"/>
                  </a:lnTo>
                  <a:lnTo>
                    <a:pt x="90" y="87"/>
                  </a:lnTo>
                  <a:lnTo>
                    <a:pt x="88" y="87"/>
                  </a:lnTo>
                  <a:lnTo>
                    <a:pt x="88" y="87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3" y="92"/>
                  </a:lnTo>
                  <a:lnTo>
                    <a:pt x="95" y="92"/>
                  </a:lnTo>
                  <a:lnTo>
                    <a:pt x="95" y="92"/>
                  </a:lnTo>
                  <a:lnTo>
                    <a:pt x="95" y="90"/>
                  </a:lnTo>
                  <a:lnTo>
                    <a:pt x="102" y="80"/>
                  </a:lnTo>
                  <a:lnTo>
                    <a:pt x="102" y="76"/>
                  </a:lnTo>
                  <a:lnTo>
                    <a:pt x="102" y="73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4"/>
                  </a:lnTo>
                  <a:lnTo>
                    <a:pt x="112" y="64"/>
                  </a:lnTo>
                  <a:lnTo>
                    <a:pt x="116" y="64"/>
                  </a:lnTo>
                  <a:lnTo>
                    <a:pt x="119" y="64"/>
                  </a:lnTo>
                  <a:lnTo>
                    <a:pt x="123" y="61"/>
                  </a:lnTo>
                  <a:lnTo>
                    <a:pt x="128" y="59"/>
                  </a:lnTo>
                  <a:lnTo>
                    <a:pt x="131" y="59"/>
                  </a:lnTo>
                  <a:lnTo>
                    <a:pt x="131" y="57"/>
                  </a:lnTo>
                  <a:lnTo>
                    <a:pt x="131" y="57"/>
                  </a:lnTo>
                  <a:lnTo>
                    <a:pt x="131" y="57"/>
                  </a:lnTo>
                  <a:lnTo>
                    <a:pt x="133" y="54"/>
                  </a:lnTo>
                  <a:lnTo>
                    <a:pt x="133" y="54"/>
                  </a:lnTo>
                  <a:lnTo>
                    <a:pt x="133" y="54"/>
                  </a:lnTo>
                  <a:lnTo>
                    <a:pt x="138" y="57"/>
                  </a:lnTo>
                  <a:lnTo>
                    <a:pt x="138" y="57"/>
                  </a:lnTo>
                  <a:lnTo>
                    <a:pt x="138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0" y="57"/>
                  </a:lnTo>
                  <a:lnTo>
                    <a:pt x="142" y="57"/>
                  </a:lnTo>
                  <a:lnTo>
                    <a:pt x="142" y="57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7"/>
                  </a:lnTo>
                  <a:lnTo>
                    <a:pt x="150" y="54"/>
                  </a:lnTo>
                  <a:lnTo>
                    <a:pt x="150" y="54"/>
                  </a:lnTo>
                  <a:lnTo>
                    <a:pt x="152" y="54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61" y="52"/>
                  </a:lnTo>
                  <a:lnTo>
                    <a:pt x="161" y="52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61" y="42"/>
                  </a:lnTo>
                  <a:lnTo>
                    <a:pt x="161" y="40"/>
                  </a:lnTo>
                  <a:lnTo>
                    <a:pt x="161" y="38"/>
                  </a:lnTo>
                  <a:lnTo>
                    <a:pt x="161" y="38"/>
                  </a:lnTo>
                  <a:lnTo>
                    <a:pt x="161" y="35"/>
                  </a:lnTo>
                  <a:lnTo>
                    <a:pt x="161" y="35"/>
                  </a:lnTo>
                  <a:lnTo>
                    <a:pt x="159" y="35"/>
                  </a:lnTo>
                  <a:lnTo>
                    <a:pt x="159" y="35"/>
                  </a:lnTo>
                  <a:lnTo>
                    <a:pt x="157" y="35"/>
                  </a:lnTo>
                  <a:lnTo>
                    <a:pt x="157" y="33"/>
                  </a:lnTo>
                  <a:lnTo>
                    <a:pt x="157" y="33"/>
                  </a:lnTo>
                  <a:lnTo>
                    <a:pt x="157" y="33"/>
                  </a:lnTo>
                  <a:lnTo>
                    <a:pt x="157" y="33"/>
                  </a:lnTo>
                  <a:lnTo>
                    <a:pt x="154" y="31"/>
                  </a:lnTo>
                  <a:lnTo>
                    <a:pt x="154" y="31"/>
                  </a:lnTo>
                  <a:lnTo>
                    <a:pt x="152" y="31"/>
                  </a:lnTo>
                  <a:lnTo>
                    <a:pt x="152" y="31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4" y="23"/>
                  </a:lnTo>
                  <a:lnTo>
                    <a:pt x="154" y="23"/>
                  </a:lnTo>
                  <a:lnTo>
                    <a:pt x="157" y="21"/>
                  </a:lnTo>
                  <a:lnTo>
                    <a:pt x="157" y="21"/>
                  </a:lnTo>
                  <a:lnTo>
                    <a:pt x="159" y="21"/>
                  </a:lnTo>
                  <a:lnTo>
                    <a:pt x="157" y="23"/>
                  </a:lnTo>
                  <a:lnTo>
                    <a:pt x="161" y="23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64" y="19"/>
                  </a:lnTo>
                  <a:lnTo>
                    <a:pt x="164" y="19"/>
                  </a:lnTo>
                  <a:lnTo>
                    <a:pt x="164" y="19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6" y="14"/>
                  </a:lnTo>
                  <a:lnTo>
                    <a:pt x="166" y="12"/>
                  </a:lnTo>
                  <a:lnTo>
                    <a:pt x="166" y="12"/>
                  </a:lnTo>
                  <a:close/>
                  <a:moveTo>
                    <a:pt x="60" y="66"/>
                  </a:moveTo>
                  <a:lnTo>
                    <a:pt x="57" y="64"/>
                  </a:lnTo>
                  <a:lnTo>
                    <a:pt x="57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4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6"/>
                  </a:lnTo>
                  <a:lnTo>
                    <a:pt x="55" y="68"/>
                  </a:lnTo>
                  <a:lnTo>
                    <a:pt x="57" y="68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6"/>
                  </a:lnTo>
                  <a:lnTo>
                    <a:pt x="57" y="68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0" y="66"/>
                  </a:lnTo>
                  <a:close/>
                  <a:moveTo>
                    <a:pt x="48" y="76"/>
                  </a:moveTo>
                  <a:lnTo>
                    <a:pt x="48" y="76"/>
                  </a:lnTo>
                  <a:lnTo>
                    <a:pt x="45" y="78"/>
                  </a:lnTo>
                  <a:lnTo>
                    <a:pt x="45" y="80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50" y="80"/>
                  </a:lnTo>
                  <a:lnTo>
                    <a:pt x="50" y="78"/>
                  </a:lnTo>
                  <a:lnTo>
                    <a:pt x="50" y="76"/>
                  </a:lnTo>
                  <a:lnTo>
                    <a:pt x="50" y="76"/>
                  </a:lnTo>
                  <a:lnTo>
                    <a:pt x="48" y="76"/>
                  </a:lnTo>
                  <a:close/>
                  <a:moveTo>
                    <a:pt x="45" y="87"/>
                  </a:moveTo>
                  <a:lnTo>
                    <a:pt x="45" y="85"/>
                  </a:lnTo>
                  <a:lnTo>
                    <a:pt x="45" y="83"/>
                  </a:lnTo>
                  <a:lnTo>
                    <a:pt x="45" y="83"/>
                  </a:lnTo>
                  <a:lnTo>
                    <a:pt x="45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3"/>
                  </a:lnTo>
                  <a:lnTo>
                    <a:pt x="43" y="83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45" y="87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90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3" y="90"/>
                  </a:lnTo>
                  <a:lnTo>
                    <a:pt x="45" y="90"/>
                  </a:lnTo>
                  <a:lnTo>
                    <a:pt x="45" y="87"/>
                  </a:lnTo>
                  <a:lnTo>
                    <a:pt x="45" y="90"/>
                  </a:lnTo>
                  <a:lnTo>
                    <a:pt x="45" y="87"/>
                  </a:lnTo>
                  <a:lnTo>
                    <a:pt x="48" y="87"/>
                  </a:lnTo>
                  <a:lnTo>
                    <a:pt x="48" y="87"/>
                  </a:lnTo>
                  <a:lnTo>
                    <a:pt x="48" y="87"/>
                  </a:lnTo>
                  <a:lnTo>
                    <a:pt x="45" y="8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1" name="Google Shape;1201;p58"/>
            <p:cNvSpPr/>
            <p:nvPr/>
          </p:nvSpPr>
          <p:spPr>
            <a:xfrm>
              <a:off x="6096646" y="2465654"/>
              <a:ext cx="504296" cy="376949"/>
            </a:xfrm>
            <a:custGeom>
              <a:rect b="b" l="l" r="r" t="t"/>
              <a:pathLst>
                <a:path extrusionOk="0" h="296" w="396">
                  <a:moveTo>
                    <a:pt x="396" y="232"/>
                  </a:moveTo>
                  <a:lnTo>
                    <a:pt x="396" y="229"/>
                  </a:lnTo>
                  <a:lnTo>
                    <a:pt x="396" y="229"/>
                  </a:lnTo>
                  <a:lnTo>
                    <a:pt x="396" y="227"/>
                  </a:lnTo>
                  <a:lnTo>
                    <a:pt x="396" y="227"/>
                  </a:lnTo>
                  <a:lnTo>
                    <a:pt x="396" y="225"/>
                  </a:lnTo>
                  <a:lnTo>
                    <a:pt x="396" y="222"/>
                  </a:lnTo>
                  <a:lnTo>
                    <a:pt x="396" y="220"/>
                  </a:lnTo>
                  <a:lnTo>
                    <a:pt x="396" y="220"/>
                  </a:lnTo>
                  <a:lnTo>
                    <a:pt x="393" y="220"/>
                  </a:lnTo>
                  <a:lnTo>
                    <a:pt x="393" y="218"/>
                  </a:lnTo>
                  <a:lnTo>
                    <a:pt x="393" y="218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388" y="213"/>
                  </a:lnTo>
                  <a:lnTo>
                    <a:pt x="388" y="213"/>
                  </a:lnTo>
                  <a:lnTo>
                    <a:pt x="388" y="213"/>
                  </a:lnTo>
                  <a:lnTo>
                    <a:pt x="388" y="213"/>
                  </a:lnTo>
                  <a:lnTo>
                    <a:pt x="388" y="213"/>
                  </a:lnTo>
                  <a:lnTo>
                    <a:pt x="388" y="213"/>
                  </a:lnTo>
                  <a:lnTo>
                    <a:pt x="386" y="213"/>
                  </a:lnTo>
                  <a:lnTo>
                    <a:pt x="384" y="213"/>
                  </a:lnTo>
                  <a:lnTo>
                    <a:pt x="384" y="213"/>
                  </a:lnTo>
                  <a:lnTo>
                    <a:pt x="381" y="210"/>
                  </a:lnTo>
                  <a:lnTo>
                    <a:pt x="379" y="210"/>
                  </a:lnTo>
                  <a:lnTo>
                    <a:pt x="381" y="206"/>
                  </a:lnTo>
                  <a:lnTo>
                    <a:pt x="381" y="201"/>
                  </a:lnTo>
                  <a:lnTo>
                    <a:pt x="381" y="201"/>
                  </a:lnTo>
                  <a:lnTo>
                    <a:pt x="381" y="199"/>
                  </a:lnTo>
                  <a:lnTo>
                    <a:pt x="381" y="199"/>
                  </a:lnTo>
                  <a:lnTo>
                    <a:pt x="381" y="199"/>
                  </a:lnTo>
                  <a:lnTo>
                    <a:pt x="381" y="199"/>
                  </a:lnTo>
                  <a:lnTo>
                    <a:pt x="384" y="199"/>
                  </a:lnTo>
                  <a:lnTo>
                    <a:pt x="388" y="196"/>
                  </a:lnTo>
                  <a:lnTo>
                    <a:pt x="388" y="196"/>
                  </a:lnTo>
                  <a:lnTo>
                    <a:pt x="388" y="196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1" y="194"/>
                  </a:lnTo>
                  <a:lnTo>
                    <a:pt x="388" y="194"/>
                  </a:lnTo>
                  <a:lnTo>
                    <a:pt x="388" y="191"/>
                  </a:lnTo>
                  <a:lnTo>
                    <a:pt x="386" y="191"/>
                  </a:lnTo>
                  <a:lnTo>
                    <a:pt x="386" y="189"/>
                  </a:lnTo>
                  <a:lnTo>
                    <a:pt x="386" y="189"/>
                  </a:lnTo>
                  <a:lnTo>
                    <a:pt x="386" y="191"/>
                  </a:lnTo>
                  <a:lnTo>
                    <a:pt x="384" y="191"/>
                  </a:lnTo>
                  <a:lnTo>
                    <a:pt x="381" y="189"/>
                  </a:lnTo>
                  <a:lnTo>
                    <a:pt x="381" y="187"/>
                  </a:lnTo>
                  <a:lnTo>
                    <a:pt x="384" y="182"/>
                  </a:lnTo>
                  <a:lnTo>
                    <a:pt x="384" y="182"/>
                  </a:lnTo>
                  <a:lnTo>
                    <a:pt x="386" y="177"/>
                  </a:lnTo>
                  <a:lnTo>
                    <a:pt x="386" y="177"/>
                  </a:lnTo>
                  <a:lnTo>
                    <a:pt x="384" y="177"/>
                  </a:lnTo>
                  <a:lnTo>
                    <a:pt x="381" y="177"/>
                  </a:lnTo>
                  <a:lnTo>
                    <a:pt x="379" y="177"/>
                  </a:lnTo>
                  <a:lnTo>
                    <a:pt x="379" y="180"/>
                  </a:lnTo>
                  <a:lnTo>
                    <a:pt x="377" y="180"/>
                  </a:lnTo>
                  <a:lnTo>
                    <a:pt x="377" y="180"/>
                  </a:lnTo>
                  <a:lnTo>
                    <a:pt x="374" y="177"/>
                  </a:lnTo>
                  <a:lnTo>
                    <a:pt x="374" y="177"/>
                  </a:lnTo>
                  <a:lnTo>
                    <a:pt x="374" y="177"/>
                  </a:lnTo>
                  <a:lnTo>
                    <a:pt x="369" y="173"/>
                  </a:lnTo>
                  <a:lnTo>
                    <a:pt x="369" y="173"/>
                  </a:lnTo>
                  <a:lnTo>
                    <a:pt x="369" y="170"/>
                  </a:lnTo>
                  <a:lnTo>
                    <a:pt x="369" y="170"/>
                  </a:lnTo>
                  <a:lnTo>
                    <a:pt x="369" y="168"/>
                  </a:lnTo>
                  <a:lnTo>
                    <a:pt x="369" y="168"/>
                  </a:lnTo>
                  <a:lnTo>
                    <a:pt x="372" y="154"/>
                  </a:lnTo>
                  <a:lnTo>
                    <a:pt x="372" y="154"/>
                  </a:lnTo>
                  <a:lnTo>
                    <a:pt x="369" y="154"/>
                  </a:lnTo>
                  <a:lnTo>
                    <a:pt x="369" y="154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51"/>
                  </a:lnTo>
                  <a:lnTo>
                    <a:pt x="369" y="149"/>
                  </a:lnTo>
                  <a:lnTo>
                    <a:pt x="369" y="149"/>
                  </a:lnTo>
                  <a:lnTo>
                    <a:pt x="369" y="149"/>
                  </a:lnTo>
                  <a:lnTo>
                    <a:pt x="369" y="149"/>
                  </a:lnTo>
                  <a:lnTo>
                    <a:pt x="372" y="147"/>
                  </a:lnTo>
                  <a:lnTo>
                    <a:pt x="372" y="147"/>
                  </a:lnTo>
                  <a:lnTo>
                    <a:pt x="369" y="147"/>
                  </a:lnTo>
                  <a:lnTo>
                    <a:pt x="369" y="147"/>
                  </a:lnTo>
                  <a:lnTo>
                    <a:pt x="369" y="144"/>
                  </a:lnTo>
                  <a:lnTo>
                    <a:pt x="372" y="144"/>
                  </a:lnTo>
                  <a:lnTo>
                    <a:pt x="372" y="142"/>
                  </a:lnTo>
                  <a:lnTo>
                    <a:pt x="374" y="142"/>
                  </a:lnTo>
                  <a:lnTo>
                    <a:pt x="377" y="142"/>
                  </a:lnTo>
                  <a:lnTo>
                    <a:pt x="377" y="139"/>
                  </a:lnTo>
                  <a:lnTo>
                    <a:pt x="377" y="139"/>
                  </a:lnTo>
                  <a:lnTo>
                    <a:pt x="379" y="137"/>
                  </a:lnTo>
                  <a:lnTo>
                    <a:pt x="379" y="137"/>
                  </a:lnTo>
                  <a:lnTo>
                    <a:pt x="379" y="137"/>
                  </a:lnTo>
                  <a:lnTo>
                    <a:pt x="379" y="135"/>
                  </a:lnTo>
                  <a:lnTo>
                    <a:pt x="381" y="132"/>
                  </a:lnTo>
                  <a:lnTo>
                    <a:pt x="379" y="132"/>
                  </a:lnTo>
                  <a:lnTo>
                    <a:pt x="379" y="130"/>
                  </a:lnTo>
                  <a:lnTo>
                    <a:pt x="379" y="130"/>
                  </a:lnTo>
                  <a:lnTo>
                    <a:pt x="379" y="128"/>
                  </a:lnTo>
                  <a:lnTo>
                    <a:pt x="377" y="128"/>
                  </a:lnTo>
                  <a:lnTo>
                    <a:pt x="374" y="128"/>
                  </a:lnTo>
                  <a:lnTo>
                    <a:pt x="374" y="128"/>
                  </a:lnTo>
                  <a:lnTo>
                    <a:pt x="372" y="125"/>
                  </a:lnTo>
                  <a:lnTo>
                    <a:pt x="372" y="125"/>
                  </a:lnTo>
                  <a:lnTo>
                    <a:pt x="372" y="123"/>
                  </a:lnTo>
                  <a:lnTo>
                    <a:pt x="372" y="123"/>
                  </a:lnTo>
                  <a:lnTo>
                    <a:pt x="372" y="123"/>
                  </a:lnTo>
                  <a:lnTo>
                    <a:pt x="369" y="123"/>
                  </a:lnTo>
                  <a:lnTo>
                    <a:pt x="369" y="123"/>
                  </a:lnTo>
                  <a:lnTo>
                    <a:pt x="369" y="123"/>
                  </a:lnTo>
                  <a:lnTo>
                    <a:pt x="367" y="123"/>
                  </a:lnTo>
                  <a:lnTo>
                    <a:pt x="367" y="123"/>
                  </a:lnTo>
                  <a:lnTo>
                    <a:pt x="367" y="123"/>
                  </a:lnTo>
                  <a:lnTo>
                    <a:pt x="365" y="120"/>
                  </a:lnTo>
                  <a:lnTo>
                    <a:pt x="362" y="118"/>
                  </a:lnTo>
                  <a:lnTo>
                    <a:pt x="362" y="116"/>
                  </a:lnTo>
                  <a:lnTo>
                    <a:pt x="362" y="106"/>
                  </a:lnTo>
                  <a:lnTo>
                    <a:pt x="362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99"/>
                  </a:lnTo>
                  <a:lnTo>
                    <a:pt x="362" y="99"/>
                  </a:lnTo>
                  <a:lnTo>
                    <a:pt x="362" y="99"/>
                  </a:lnTo>
                  <a:lnTo>
                    <a:pt x="362" y="99"/>
                  </a:lnTo>
                  <a:lnTo>
                    <a:pt x="362" y="92"/>
                  </a:lnTo>
                  <a:lnTo>
                    <a:pt x="362" y="92"/>
                  </a:lnTo>
                  <a:lnTo>
                    <a:pt x="360" y="90"/>
                  </a:lnTo>
                  <a:lnTo>
                    <a:pt x="360" y="90"/>
                  </a:lnTo>
                  <a:lnTo>
                    <a:pt x="358" y="87"/>
                  </a:lnTo>
                  <a:lnTo>
                    <a:pt x="358" y="87"/>
                  </a:lnTo>
                  <a:lnTo>
                    <a:pt x="358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5" y="90"/>
                  </a:lnTo>
                  <a:lnTo>
                    <a:pt x="353" y="90"/>
                  </a:lnTo>
                  <a:lnTo>
                    <a:pt x="353" y="90"/>
                  </a:lnTo>
                  <a:lnTo>
                    <a:pt x="351" y="90"/>
                  </a:lnTo>
                  <a:lnTo>
                    <a:pt x="351" y="92"/>
                  </a:lnTo>
                  <a:lnTo>
                    <a:pt x="348" y="92"/>
                  </a:lnTo>
                  <a:lnTo>
                    <a:pt x="348" y="92"/>
                  </a:lnTo>
                  <a:lnTo>
                    <a:pt x="348" y="92"/>
                  </a:lnTo>
                  <a:lnTo>
                    <a:pt x="346" y="94"/>
                  </a:lnTo>
                  <a:lnTo>
                    <a:pt x="346" y="94"/>
                  </a:lnTo>
                  <a:lnTo>
                    <a:pt x="343" y="92"/>
                  </a:lnTo>
                  <a:lnTo>
                    <a:pt x="343" y="94"/>
                  </a:lnTo>
                  <a:lnTo>
                    <a:pt x="343" y="94"/>
                  </a:lnTo>
                  <a:lnTo>
                    <a:pt x="341" y="94"/>
                  </a:lnTo>
                  <a:lnTo>
                    <a:pt x="341" y="94"/>
                  </a:lnTo>
                  <a:lnTo>
                    <a:pt x="341" y="92"/>
                  </a:lnTo>
                  <a:lnTo>
                    <a:pt x="341" y="92"/>
                  </a:lnTo>
                  <a:lnTo>
                    <a:pt x="341" y="90"/>
                  </a:lnTo>
                  <a:lnTo>
                    <a:pt x="341" y="90"/>
                  </a:lnTo>
                  <a:lnTo>
                    <a:pt x="343" y="87"/>
                  </a:lnTo>
                  <a:lnTo>
                    <a:pt x="346" y="87"/>
                  </a:lnTo>
                  <a:lnTo>
                    <a:pt x="346" y="85"/>
                  </a:lnTo>
                  <a:lnTo>
                    <a:pt x="346" y="85"/>
                  </a:lnTo>
                  <a:lnTo>
                    <a:pt x="346" y="85"/>
                  </a:lnTo>
                  <a:lnTo>
                    <a:pt x="346" y="85"/>
                  </a:lnTo>
                  <a:lnTo>
                    <a:pt x="346" y="85"/>
                  </a:lnTo>
                  <a:lnTo>
                    <a:pt x="346" y="85"/>
                  </a:lnTo>
                  <a:lnTo>
                    <a:pt x="348" y="83"/>
                  </a:lnTo>
                  <a:lnTo>
                    <a:pt x="348" y="83"/>
                  </a:lnTo>
                  <a:lnTo>
                    <a:pt x="348" y="80"/>
                  </a:lnTo>
                  <a:lnTo>
                    <a:pt x="348" y="80"/>
                  </a:lnTo>
                  <a:lnTo>
                    <a:pt x="348" y="80"/>
                  </a:lnTo>
                  <a:lnTo>
                    <a:pt x="351" y="80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1" y="78"/>
                  </a:lnTo>
                  <a:lnTo>
                    <a:pt x="353" y="76"/>
                  </a:lnTo>
                  <a:lnTo>
                    <a:pt x="353" y="76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5" y="76"/>
                  </a:lnTo>
                  <a:lnTo>
                    <a:pt x="358" y="76"/>
                  </a:lnTo>
                  <a:lnTo>
                    <a:pt x="358" y="76"/>
                  </a:lnTo>
                  <a:lnTo>
                    <a:pt x="358" y="73"/>
                  </a:lnTo>
                  <a:lnTo>
                    <a:pt x="358" y="73"/>
                  </a:lnTo>
                  <a:lnTo>
                    <a:pt x="358" y="73"/>
                  </a:lnTo>
                  <a:lnTo>
                    <a:pt x="355" y="73"/>
                  </a:lnTo>
                  <a:lnTo>
                    <a:pt x="355" y="73"/>
                  </a:lnTo>
                  <a:lnTo>
                    <a:pt x="355" y="73"/>
                  </a:lnTo>
                  <a:lnTo>
                    <a:pt x="358" y="71"/>
                  </a:lnTo>
                  <a:lnTo>
                    <a:pt x="358" y="71"/>
                  </a:lnTo>
                  <a:lnTo>
                    <a:pt x="358" y="71"/>
                  </a:lnTo>
                  <a:lnTo>
                    <a:pt x="355" y="71"/>
                  </a:lnTo>
                  <a:lnTo>
                    <a:pt x="353" y="68"/>
                  </a:lnTo>
                  <a:lnTo>
                    <a:pt x="351" y="68"/>
                  </a:lnTo>
                  <a:lnTo>
                    <a:pt x="351" y="68"/>
                  </a:lnTo>
                  <a:lnTo>
                    <a:pt x="351" y="68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8" y="66"/>
                  </a:lnTo>
                  <a:lnTo>
                    <a:pt x="346" y="66"/>
                  </a:lnTo>
                  <a:lnTo>
                    <a:pt x="343" y="64"/>
                  </a:lnTo>
                  <a:lnTo>
                    <a:pt x="343" y="64"/>
                  </a:lnTo>
                  <a:lnTo>
                    <a:pt x="341" y="64"/>
                  </a:lnTo>
                  <a:lnTo>
                    <a:pt x="341" y="61"/>
                  </a:lnTo>
                  <a:lnTo>
                    <a:pt x="341" y="61"/>
                  </a:lnTo>
                  <a:lnTo>
                    <a:pt x="341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6" y="57"/>
                  </a:lnTo>
                  <a:lnTo>
                    <a:pt x="336" y="57"/>
                  </a:lnTo>
                  <a:lnTo>
                    <a:pt x="334" y="57"/>
                  </a:lnTo>
                  <a:lnTo>
                    <a:pt x="334" y="57"/>
                  </a:lnTo>
                  <a:lnTo>
                    <a:pt x="334" y="57"/>
                  </a:lnTo>
                  <a:lnTo>
                    <a:pt x="336" y="42"/>
                  </a:lnTo>
                  <a:lnTo>
                    <a:pt x="336" y="42"/>
                  </a:lnTo>
                  <a:lnTo>
                    <a:pt x="336" y="40"/>
                  </a:lnTo>
                  <a:lnTo>
                    <a:pt x="334" y="40"/>
                  </a:lnTo>
                  <a:lnTo>
                    <a:pt x="334" y="40"/>
                  </a:lnTo>
                  <a:lnTo>
                    <a:pt x="334" y="38"/>
                  </a:lnTo>
                  <a:lnTo>
                    <a:pt x="334" y="38"/>
                  </a:lnTo>
                  <a:lnTo>
                    <a:pt x="334" y="38"/>
                  </a:lnTo>
                  <a:lnTo>
                    <a:pt x="334" y="35"/>
                  </a:lnTo>
                  <a:lnTo>
                    <a:pt x="332" y="35"/>
                  </a:lnTo>
                  <a:lnTo>
                    <a:pt x="332" y="35"/>
                  </a:lnTo>
                  <a:lnTo>
                    <a:pt x="329" y="35"/>
                  </a:lnTo>
                  <a:lnTo>
                    <a:pt x="329" y="35"/>
                  </a:lnTo>
                  <a:lnTo>
                    <a:pt x="329" y="33"/>
                  </a:lnTo>
                  <a:lnTo>
                    <a:pt x="329" y="33"/>
                  </a:lnTo>
                  <a:lnTo>
                    <a:pt x="329" y="31"/>
                  </a:lnTo>
                  <a:lnTo>
                    <a:pt x="329" y="28"/>
                  </a:lnTo>
                  <a:lnTo>
                    <a:pt x="329" y="28"/>
                  </a:lnTo>
                  <a:lnTo>
                    <a:pt x="329" y="28"/>
                  </a:lnTo>
                  <a:lnTo>
                    <a:pt x="327" y="26"/>
                  </a:lnTo>
                  <a:lnTo>
                    <a:pt x="327" y="26"/>
                  </a:lnTo>
                  <a:lnTo>
                    <a:pt x="327" y="28"/>
                  </a:lnTo>
                  <a:lnTo>
                    <a:pt x="327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3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7" y="21"/>
                  </a:lnTo>
                  <a:lnTo>
                    <a:pt x="327" y="19"/>
                  </a:lnTo>
                  <a:lnTo>
                    <a:pt x="327" y="19"/>
                  </a:lnTo>
                  <a:lnTo>
                    <a:pt x="327" y="16"/>
                  </a:lnTo>
                  <a:lnTo>
                    <a:pt x="325" y="16"/>
                  </a:lnTo>
                  <a:lnTo>
                    <a:pt x="322" y="16"/>
                  </a:lnTo>
                  <a:lnTo>
                    <a:pt x="317" y="12"/>
                  </a:lnTo>
                  <a:lnTo>
                    <a:pt x="315" y="12"/>
                  </a:lnTo>
                  <a:lnTo>
                    <a:pt x="310" y="9"/>
                  </a:lnTo>
                  <a:lnTo>
                    <a:pt x="310" y="9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8" y="12"/>
                  </a:lnTo>
                  <a:lnTo>
                    <a:pt x="308" y="9"/>
                  </a:lnTo>
                  <a:lnTo>
                    <a:pt x="308" y="9"/>
                  </a:lnTo>
                  <a:lnTo>
                    <a:pt x="308" y="9"/>
                  </a:lnTo>
                  <a:lnTo>
                    <a:pt x="306" y="12"/>
                  </a:lnTo>
                  <a:lnTo>
                    <a:pt x="303" y="12"/>
                  </a:lnTo>
                  <a:lnTo>
                    <a:pt x="303" y="12"/>
                  </a:lnTo>
                  <a:lnTo>
                    <a:pt x="303" y="14"/>
                  </a:lnTo>
                  <a:lnTo>
                    <a:pt x="303" y="14"/>
                  </a:lnTo>
                  <a:lnTo>
                    <a:pt x="306" y="14"/>
                  </a:lnTo>
                  <a:lnTo>
                    <a:pt x="306" y="16"/>
                  </a:lnTo>
                  <a:lnTo>
                    <a:pt x="306" y="16"/>
                  </a:lnTo>
                  <a:lnTo>
                    <a:pt x="306" y="16"/>
                  </a:lnTo>
                  <a:lnTo>
                    <a:pt x="306" y="16"/>
                  </a:lnTo>
                  <a:lnTo>
                    <a:pt x="308" y="16"/>
                  </a:lnTo>
                  <a:lnTo>
                    <a:pt x="308" y="16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8" y="21"/>
                  </a:lnTo>
                  <a:lnTo>
                    <a:pt x="306" y="23"/>
                  </a:lnTo>
                  <a:lnTo>
                    <a:pt x="306" y="23"/>
                  </a:lnTo>
                  <a:lnTo>
                    <a:pt x="303" y="23"/>
                  </a:lnTo>
                  <a:lnTo>
                    <a:pt x="301" y="23"/>
                  </a:lnTo>
                  <a:lnTo>
                    <a:pt x="298" y="23"/>
                  </a:lnTo>
                  <a:lnTo>
                    <a:pt x="298" y="26"/>
                  </a:lnTo>
                  <a:lnTo>
                    <a:pt x="296" y="26"/>
                  </a:lnTo>
                  <a:lnTo>
                    <a:pt x="291" y="28"/>
                  </a:lnTo>
                  <a:lnTo>
                    <a:pt x="289" y="28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7" y="35"/>
                  </a:lnTo>
                  <a:lnTo>
                    <a:pt x="287" y="35"/>
                  </a:lnTo>
                  <a:lnTo>
                    <a:pt x="282" y="35"/>
                  </a:lnTo>
                  <a:lnTo>
                    <a:pt x="282" y="35"/>
                  </a:lnTo>
                  <a:lnTo>
                    <a:pt x="282" y="35"/>
                  </a:lnTo>
                  <a:lnTo>
                    <a:pt x="280" y="35"/>
                  </a:lnTo>
                  <a:lnTo>
                    <a:pt x="280" y="35"/>
                  </a:lnTo>
                  <a:lnTo>
                    <a:pt x="280" y="35"/>
                  </a:lnTo>
                  <a:lnTo>
                    <a:pt x="280" y="35"/>
                  </a:lnTo>
                  <a:lnTo>
                    <a:pt x="277" y="35"/>
                  </a:lnTo>
                  <a:lnTo>
                    <a:pt x="277" y="33"/>
                  </a:lnTo>
                  <a:lnTo>
                    <a:pt x="275" y="33"/>
                  </a:lnTo>
                  <a:lnTo>
                    <a:pt x="275" y="33"/>
                  </a:lnTo>
                  <a:lnTo>
                    <a:pt x="272" y="33"/>
                  </a:lnTo>
                  <a:lnTo>
                    <a:pt x="272" y="31"/>
                  </a:lnTo>
                  <a:lnTo>
                    <a:pt x="270" y="31"/>
                  </a:lnTo>
                  <a:lnTo>
                    <a:pt x="270" y="31"/>
                  </a:lnTo>
                  <a:lnTo>
                    <a:pt x="268" y="31"/>
                  </a:lnTo>
                  <a:lnTo>
                    <a:pt x="268" y="28"/>
                  </a:lnTo>
                  <a:lnTo>
                    <a:pt x="268" y="28"/>
                  </a:lnTo>
                  <a:lnTo>
                    <a:pt x="268" y="28"/>
                  </a:lnTo>
                  <a:lnTo>
                    <a:pt x="265" y="28"/>
                  </a:lnTo>
                  <a:lnTo>
                    <a:pt x="265" y="28"/>
                  </a:lnTo>
                  <a:lnTo>
                    <a:pt x="265" y="28"/>
                  </a:lnTo>
                  <a:lnTo>
                    <a:pt x="265" y="28"/>
                  </a:lnTo>
                  <a:lnTo>
                    <a:pt x="265" y="28"/>
                  </a:lnTo>
                  <a:lnTo>
                    <a:pt x="263" y="28"/>
                  </a:lnTo>
                  <a:lnTo>
                    <a:pt x="263" y="28"/>
                  </a:lnTo>
                  <a:lnTo>
                    <a:pt x="261" y="28"/>
                  </a:lnTo>
                  <a:lnTo>
                    <a:pt x="261" y="26"/>
                  </a:lnTo>
                  <a:lnTo>
                    <a:pt x="258" y="26"/>
                  </a:lnTo>
                  <a:lnTo>
                    <a:pt x="258" y="26"/>
                  </a:lnTo>
                  <a:lnTo>
                    <a:pt x="258" y="26"/>
                  </a:lnTo>
                  <a:lnTo>
                    <a:pt x="256" y="26"/>
                  </a:lnTo>
                  <a:lnTo>
                    <a:pt x="256" y="26"/>
                  </a:lnTo>
                  <a:lnTo>
                    <a:pt x="254" y="26"/>
                  </a:lnTo>
                  <a:lnTo>
                    <a:pt x="254" y="26"/>
                  </a:lnTo>
                  <a:lnTo>
                    <a:pt x="254" y="26"/>
                  </a:lnTo>
                  <a:lnTo>
                    <a:pt x="254" y="26"/>
                  </a:lnTo>
                  <a:lnTo>
                    <a:pt x="254" y="26"/>
                  </a:lnTo>
                  <a:lnTo>
                    <a:pt x="254" y="26"/>
                  </a:lnTo>
                  <a:lnTo>
                    <a:pt x="254" y="28"/>
                  </a:lnTo>
                  <a:lnTo>
                    <a:pt x="254" y="28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51" y="28"/>
                  </a:lnTo>
                  <a:lnTo>
                    <a:pt x="249" y="31"/>
                  </a:lnTo>
                  <a:lnTo>
                    <a:pt x="249" y="31"/>
                  </a:lnTo>
                  <a:lnTo>
                    <a:pt x="246" y="31"/>
                  </a:lnTo>
                  <a:lnTo>
                    <a:pt x="244" y="31"/>
                  </a:lnTo>
                  <a:lnTo>
                    <a:pt x="244" y="31"/>
                  </a:lnTo>
                  <a:lnTo>
                    <a:pt x="244" y="31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3"/>
                  </a:lnTo>
                  <a:lnTo>
                    <a:pt x="244" y="35"/>
                  </a:lnTo>
                  <a:lnTo>
                    <a:pt x="242" y="35"/>
                  </a:lnTo>
                  <a:lnTo>
                    <a:pt x="242" y="35"/>
                  </a:lnTo>
                  <a:lnTo>
                    <a:pt x="242" y="35"/>
                  </a:lnTo>
                  <a:lnTo>
                    <a:pt x="242" y="38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40"/>
                  </a:lnTo>
                  <a:lnTo>
                    <a:pt x="237" y="40"/>
                  </a:lnTo>
                  <a:lnTo>
                    <a:pt x="237" y="40"/>
                  </a:lnTo>
                  <a:lnTo>
                    <a:pt x="237" y="42"/>
                  </a:lnTo>
                  <a:lnTo>
                    <a:pt x="237" y="42"/>
                  </a:lnTo>
                  <a:lnTo>
                    <a:pt x="237" y="42"/>
                  </a:lnTo>
                  <a:lnTo>
                    <a:pt x="235" y="42"/>
                  </a:lnTo>
                  <a:lnTo>
                    <a:pt x="232" y="42"/>
                  </a:lnTo>
                  <a:lnTo>
                    <a:pt x="232" y="42"/>
                  </a:lnTo>
                  <a:lnTo>
                    <a:pt x="230" y="38"/>
                  </a:lnTo>
                  <a:lnTo>
                    <a:pt x="228" y="35"/>
                  </a:lnTo>
                  <a:lnTo>
                    <a:pt x="228" y="35"/>
                  </a:lnTo>
                  <a:lnTo>
                    <a:pt x="228" y="35"/>
                  </a:lnTo>
                  <a:lnTo>
                    <a:pt x="228" y="33"/>
                  </a:lnTo>
                  <a:lnTo>
                    <a:pt x="228" y="33"/>
                  </a:lnTo>
                  <a:lnTo>
                    <a:pt x="228" y="33"/>
                  </a:lnTo>
                  <a:lnTo>
                    <a:pt x="228" y="31"/>
                  </a:lnTo>
                  <a:lnTo>
                    <a:pt x="225" y="31"/>
                  </a:lnTo>
                  <a:lnTo>
                    <a:pt x="225" y="31"/>
                  </a:lnTo>
                  <a:lnTo>
                    <a:pt x="223" y="26"/>
                  </a:lnTo>
                  <a:lnTo>
                    <a:pt x="223" y="26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18" y="26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3" y="28"/>
                  </a:lnTo>
                  <a:lnTo>
                    <a:pt x="213" y="31"/>
                  </a:lnTo>
                  <a:lnTo>
                    <a:pt x="211" y="31"/>
                  </a:lnTo>
                  <a:lnTo>
                    <a:pt x="211" y="31"/>
                  </a:lnTo>
                  <a:lnTo>
                    <a:pt x="211" y="31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09" y="33"/>
                  </a:lnTo>
                  <a:lnTo>
                    <a:pt x="209" y="33"/>
                  </a:lnTo>
                  <a:lnTo>
                    <a:pt x="209" y="35"/>
                  </a:lnTo>
                  <a:lnTo>
                    <a:pt x="209" y="35"/>
                  </a:lnTo>
                  <a:lnTo>
                    <a:pt x="209" y="35"/>
                  </a:lnTo>
                  <a:lnTo>
                    <a:pt x="206" y="38"/>
                  </a:lnTo>
                  <a:lnTo>
                    <a:pt x="206" y="38"/>
                  </a:lnTo>
                  <a:lnTo>
                    <a:pt x="204" y="38"/>
                  </a:lnTo>
                  <a:lnTo>
                    <a:pt x="204" y="38"/>
                  </a:lnTo>
                  <a:lnTo>
                    <a:pt x="201" y="38"/>
                  </a:lnTo>
                  <a:lnTo>
                    <a:pt x="201" y="38"/>
                  </a:lnTo>
                  <a:lnTo>
                    <a:pt x="199" y="35"/>
                  </a:lnTo>
                  <a:lnTo>
                    <a:pt x="199" y="35"/>
                  </a:lnTo>
                  <a:lnTo>
                    <a:pt x="197" y="33"/>
                  </a:lnTo>
                  <a:lnTo>
                    <a:pt x="197" y="31"/>
                  </a:lnTo>
                  <a:lnTo>
                    <a:pt x="192" y="31"/>
                  </a:lnTo>
                  <a:lnTo>
                    <a:pt x="192" y="28"/>
                  </a:lnTo>
                  <a:lnTo>
                    <a:pt x="190" y="26"/>
                  </a:lnTo>
                  <a:lnTo>
                    <a:pt x="192" y="26"/>
                  </a:lnTo>
                  <a:lnTo>
                    <a:pt x="192" y="23"/>
                  </a:lnTo>
                  <a:lnTo>
                    <a:pt x="194" y="21"/>
                  </a:lnTo>
                  <a:lnTo>
                    <a:pt x="194" y="21"/>
                  </a:lnTo>
                  <a:lnTo>
                    <a:pt x="194" y="19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97" y="16"/>
                  </a:lnTo>
                  <a:lnTo>
                    <a:pt x="197" y="16"/>
                  </a:lnTo>
                  <a:lnTo>
                    <a:pt x="197" y="16"/>
                  </a:lnTo>
                  <a:lnTo>
                    <a:pt x="194" y="16"/>
                  </a:lnTo>
                  <a:lnTo>
                    <a:pt x="192" y="14"/>
                  </a:lnTo>
                  <a:lnTo>
                    <a:pt x="190" y="14"/>
                  </a:lnTo>
                  <a:lnTo>
                    <a:pt x="185" y="14"/>
                  </a:lnTo>
                  <a:lnTo>
                    <a:pt x="183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73" y="16"/>
                  </a:lnTo>
                  <a:lnTo>
                    <a:pt x="171" y="16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8" y="14"/>
                  </a:lnTo>
                  <a:lnTo>
                    <a:pt x="166" y="14"/>
                  </a:lnTo>
                  <a:lnTo>
                    <a:pt x="166" y="16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59" y="14"/>
                  </a:lnTo>
                  <a:lnTo>
                    <a:pt x="159" y="14"/>
                  </a:lnTo>
                  <a:lnTo>
                    <a:pt x="159" y="16"/>
                  </a:lnTo>
                  <a:lnTo>
                    <a:pt x="157" y="16"/>
                  </a:lnTo>
                  <a:lnTo>
                    <a:pt x="154" y="19"/>
                  </a:lnTo>
                  <a:lnTo>
                    <a:pt x="145" y="21"/>
                  </a:lnTo>
                  <a:lnTo>
                    <a:pt x="145" y="21"/>
                  </a:lnTo>
                  <a:lnTo>
                    <a:pt x="142" y="19"/>
                  </a:lnTo>
                  <a:lnTo>
                    <a:pt x="142" y="16"/>
                  </a:lnTo>
                  <a:lnTo>
                    <a:pt x="140" y="16"/>
                  </a:lnTo>
                  <a:lnTo>
                    <a:pt x="138" y="16"/>
                  </a:lnTo>
                  <a:lnTo>
                    <a:pt x="138" y="16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33" y="16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6"/>
                  </a:lnTo>
                  <a:lnTo>
                    <a:pt x="133" y="16"/>
                  </a:lnTo>
                  <a:lnTo>
                    <a:pt x="133" y="16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3" y="14"/>
                  </a:lnTo>
                  <a:lnTo>
                    <a:pt x="123" y="12"/>
                  </a:lnTo>
                  <a:lnTo>
                    <a:pt x="121" y="12"/>
                  </a:lnTo>
                  <a:lnTo>
                    <a:pt x="121" y="12"/>
                  </a:lnTo>
                  <a:lnTo>
                    <a:pt x="119" y="12"/>
                  </a:lnTo>
                  <a:lnTo>
                    <a:pt x="119" y="12"/>
                  </a:lnTo>
                  <a:lnTo>
                    <a:pt x="119" y="12"/>
                  </a:lnTo>
                  <a:lnTo>
                    <a:pt x="119" y="1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16" y="7"/>
                  </a:lnTo>
                  <a:lnTo>
                    <a:pt x="114" y="7"/>
                  </a:lnTo>
                  <a:lnTo>
                    <a:pt x="112" y="9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12" y="12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7" y="12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9"/>
                  </a:lnTo>
                  <a:lnTo>
                    <a:pt x="107" y="7"/>
                  </a:lnTo>
                  <a:lnTo>
                    <a:pt x="107" y="5"/>
                  </a:lnTo>
                  <a:lnTo>
                    <a:pt x="107" y="5"/>
                  </a:lnTo>
                  <a:lnTo>
                    <a:pt x="107" y="5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104" y="2"/>
                  </a:lnTo>
                  <a:lnTo>
                    <a:pt x="104" y="2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97" y="2"/>
                  </a:lnTo>
                  <a:lnTo>
                    <a:pt x="97" y="2"/>
                  </a:lnTo>
                  <a:lnTo>
                    <a:pt x="97" y="2"/>
                  </a:lnTo>
                  <a:lnTo>
                    <a:pt x="95" y="2"/>
                  </a:lnTo>
                  <a:lnTo>
                    <a:pt x="95" y="2"/>
                  </a:lnTo>
                  <a:lnTo>
                    <a:pt x="95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90" y="2"/>
                  </a:lnTo>
                  <a:lnTo>
                    <a:pt x="71" y="0"/>
                  </a:lnTo>
                  <a:lnTo>
                    <a:pt x="71" y="5"/>
                  </a:lnTo>
                  <a:lnTo>
                    <a:pt x="71" y="5"/>
                  </a:lnTo>
                  <a:lnTo>
                    <a:pt x="71" y="7"/>
                  </a:lnTo>
                  <a:lnTo>
                    <a:pt x="74" y="9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4" y="16"/>
                  </a:lnTo>
                  <a:lnTo>
                    <a:pt x="74" y="19"/>
                  </a:lnTo>
                  <a:lnTo>
                    <a:pt x="74" y="19"/>
                  </a:lnTo>
                  <a:lnTo>
                    <a:pt x="74" y="19"/>
                  </a:lnTo>
                  <a:lnTo>
                    <a:pt x="74" y="21"/>
                  </a:lnTo>
                  <a:lnTo>
                    <a:pt x="74" y="23"/>
                  </a:lnTo>
                  <a:lnTo>
                    <a:pt x="71" y="23"/>
                  </a:lnTo>
                  <a:lnTo>
                    <a:pt x="67" y="23"/>
                  </a:lnTo>
                  <a:lnTo>
                    <a:pt x="69" y="21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0" y="28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35"/>
                  </a:lnTo>
                  <a:lnTo>
                    <a:pt x="69" y="35"/>
                  </a:lnTo>
                  <a:lnTo>
                    <a:pt x="69" y="35"/>
                  </a:lnTo>
                  <a:lnTo>
                    <a:pt x="71" y="35"/>
                  </a:lnTo>
                  <a:lnTo>
                    <a:pt x="71" y="35"/>
                  </a:lnTo>
                  <a:lnTo>
                    <a:pt x="71" y="38"/>
                  </a:lnTo>
                  <a:lnTo>
                    <a:pt x="71" y="38"/>
                  </a:lnTo>
                  <a:lnTo>
                    <a:pt x="71" y="40"/>
                  </a:lnTo>
                  <a:lnTo>
                    <a:pt x="71" y="42"/>
                  </a:lnTo>
                  <a:lnTo>
                    <a:pt x="71" y="49"/>
                  </a:lnTo>
                  <a:lnTo>
                    <a:pt x="71" y="49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4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4"/>
                  </a:lnTo>
                  <a:lnTo>
                    <a:pt x="62" y="54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57" y="57"/>
                  </a:lnTo>
                  <a:lnTo>
                    <a:pt x="57" y="57"/>
                  </a:lnTo>
                  <a:lnTo>
                    <a:pt x="55" y="57"/>
                  </a:lnTo>
                  <a:lnTo>
                    <a:pt x="52" y="57"/>
                  </a:lnTo>
                  <a:lnTo>
                    <a:pt x="52" y="57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1" y="57"/>
                  </a:lnTo>
                  <a:lnTo>
                    <a:pt x="41" y="57"/>
                  </a:lnTo>
                  <a:lnTo>
                    <a:pt x="41" y="57"/>
                  </a:lnTo>
                  <a:lnTo>
                    <a:pt x="41" y="59"/>
                  </a:lnTo>
                  <a:lnTo>
                    <a:pt x="38" y="59"/>
                  </a:lnTo>
                  <a:lnTo>
                    <a:pt x="33" y="61"/>
                  </a:lnTo>
                  <a:lnTo>
                    <a:pt x="29" y="64"/>
                  </a:lnTo>
                  <a:lnTo>
                    <a:pt x="26" y="6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19" y="64"/>
                  </a:lnTo>
                  <a:lnTo>
                    <a:pt x="19" y="66"/>
                  </a:lnTo>
                  <a:lnTo>
                    <a:pt x="12" y="73"/>
                  </a:lnTo>
                  <a:lnTo>
                    <a:pt x="12" y="76"/>
                  </a:lnTo>
                  <a:lnTo>
                    <a:pt x="12" y="80"/>
                  </a:lnTo>
                  <a:lnTo>
                    <a:pt x="5" y="90"/>
                  </a:lnTo>
                  <a:lnTo>
                    <a:pt x="5" y="92"/>
                  </a:lnTo>
                  <a:lnTo>
                    <a:pt x="5" y="92"/>
                  </a:lnTo>
                  <a:lnTo>
                    <a:pt x="3" y="92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3" y="94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3" y="102"/>
                  </a:lnTo>
                  <a:lnTo>
                    <a:pt x="3" y="104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7" y="102"/>
                  </a:lnTo>
                  <a:lnTo>
                    <a:pt x="7" y="102"/>
                  </a:lnTo>
                  <a:lnTo>
                    <a:pt x="5" y="102"/>
                  </a:lnTo>
                  <a:lnTo>
                    <a:pt x="5" y="102"/>
                  </a:lnTo>
                  <a:lnTo>
                    <a:pt x="5" y="102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5" y="97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5" y="99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7" y="92"/>
                  </a:lnTo>
                  <a:lnTo>
                    <a:pt x="7" y="94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0" y="90"/>
                  </a:lnTo>
                  <a:lnTo>
                    <a:pt x="7" y="90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12" y="92"/>
                  </a:lnTo>
                  <a:lnTo>
                    <a:pt x="15" y="92"/>
                  </a:lnTo>
                  <a:lnTo>
                    <a:pt x="15" y="90"/>
                  </a:lnTo>
                  <a:lnTo>
                    <a:pt x="15" y="90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7" y="92"/>
                  </a:lnTo>
                  <a:lnTo>
                    <a:pt x="17" y="92"/>
                  </a:lnTo>
                  <a:lnTo>
                    <a:pt x="17" y="92"/>
                  </a:lnTo>
                  <a:lnTo>
                    <a:pt x="19" y="92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19" y="90"/>
                  </a:lnTo>
                  <a:lnTo>
                    <a:pt x="22" y="87"/>
                  </a:lnTo>
                  <a:lnTo>
                    <a:pt x="22" y="87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15" y="99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99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2"/>
                  </a:lnTo>
                  <a:lnTo>
                    <a:pt x="17" y="104"/>
                  </a:lnTo>
                  <a:lnTo>
                    <a:pt x="17" y="104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5" y="106"/>
                  </a:lnTo>
                  <a:lnTo>
                    <a:pt x="15" y="106"/>
                  </a:lnTo>
                  <a:lnTo>
                    <a:pt x="17" y="106"/>
                  </a:lnTo>
                  <a:lnTo>
                    <a:pt x="17" y="109"/>
                  </a:lnTo>
                  <a:lnTo>
                    <a:pt x="17" y="106"/>
                  </a:lnTo>
                  <a:lnTo>
                    <a:pt x="17" y="104"/>
                  </a:lnTo>
                  <a:lnTo>
                    <a:pt x="19" y="104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6"/>
                  </a:lnTo>
                  <a:lnTo>
                    <a:pt x="19" y="109"/>
                  </a:lnTo>
                  <a:lnTo>
                    <a:pt x="19" y="109"/>
                  </a:lnTo>
                  <a:lnTo>
                    <a:pt x="19" y="109"/>
                  </a:lnTo>
                  <a:lnTo>
                    <a:pt x="19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19" y="109"/>
                  </a:lnTo>
                  <a:lnTo>
                    <a:pt x="19" y="109"/>
                  </a:lnTo>
                  <a:lnTo>
                    <a:pt x="19" y="111"/>
                  </a:lnTo>
                  <a:lnTo>
                    <a:pt x="19" y="111"/>
                  </a:lnTo>
                  <a:lnTo>
                    <a:pt x="22" y="111"/>
                  </a:lnTo>
                  <a:lnTo>
                    <a:pt x="22" y="109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4" y="104"/>
                  </a:lnTo>
                  <a:lnTo>
                    <a:pt x="26" y="104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9" y="102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29" y="97"/>
                  </a:lnTo>
                  <a:lnTo>
                    <a:pt x="31" y="97"/>
                  </a:lnTo>
                  <a:lnTo>
                    <a:pt x="31" y="99"/>
                  </a:lnTo>
                  <a:lnTo>
                    <a:pt x="29" y="99"/>
                  </a:lnTo>
                  <a:lnTo>
                    <a:pt x="31" y="99"/>
                  </a:lnTo>
                  <a:lnTo>
                    <a:pt x="31" y="99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9" y="104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09"/>
                  </a:lnTo>
                  <a:lnTo>
                    <a:pt x="26" y="109"/>
                  </a:lnTo>
                  <a:lnTo>
                    <a:pt x="24" y="106"/>
                  </a:lnTo>
                  <a:lnTo>
                    <a:pt x="24" y="109"/>
                  </a:lnTo>
                  <a:lnTo>
                    <a:pt x="24" y="111"/>
                  </a:lnTo>
                  <a:lnTo>
                    <a:pt x="24" y="111"/>
                  </a:lnTo>
                  <a:lnTo>
                    <a:pt x="24" y="113"/>
                  </a:lnTo>
                  <a:lnTo>
                    <a:pt x="26" y="113"/>
                  </a:lnTo>
                  <a:lnTo>
                    <a:pt x="24" y="113"/>
                  </a:lnTo>
                  <a:lnTo>
                    <a:pt x="24" y="113"/>
                  </a:lnTo>
                  <a:lnTo>
                    <a:pt x="24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18"/>
                  </a:lnTo>
                  <a:lnTo>
                    <a:pt x="22" y="118"/>
                  </a:lnTo>
                  <a:lnTo>
                    <a:pt x="22" y="120"/>
                  </a:lnTo>
                  <a:lnTo>
                    <a:pt x="22" y="120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6" y="120"/>
                  </a:lnTo>
                  <a:lnTo>
                    <a:pt x="26" y="120"/>
                  </a:lnTo>
                  <a:lnTo>
                    <a:pt x="26" y="118"/>
                  </a:lnTo>
                  <a:lnTo>
                    <a:pt x="26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18"/>
                  </a:lnTo>
                  <a:lnTo>
                    <a:pt x="29" y="120"/>
                  </a:lnTo>
                  <a:lnTo>
                    <a:pt x="29" y="120"/>
                  </a:lnTo>
                  <a:lnTo>
                    <a:pt x="29" y="123"/>
                  </a:lnTo>
                  <a:lnTo>
                    <a:pt x="29" y="123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2"/>
                  </a:lnTo>
                  <a:lnTo>
                    <a:pt x="33" y="132"/>
                  </a:lnTo>
                  <a:lnTo>
                    <a:pt x="33" y="135"/>
                  </a:lnTo>
                  <a:lnTo>
                    <a:pt x="33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6" y="132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38" y="132"/>
                  </a:lnTo>
                  <a:lnTo>
                    <a:pt x="41" y="137"/>
                  </a:lnTo>
                  <a:lnTo>
                    <a:pt x="43" y="137"/>
                  </a:lnTo>
                  <a:lnTo>
                    <a:pt x="43" y="137"/>
                  </a:lnTo>
                  <a:lnTo>
                    <a:pt x="43" y="135"/>
                  </a:lnTo>
                  <a:lnTo>
                    <a:pt x="43" y="135"/>
                  </a:lnTo>
                  <a:lnTo>
                    <a:pt x="43" y="135"/>
                  </a:lnTo>
                  <a:lnTo>
                    <a:pt x="45" y="135"/>
                  </a:lnTo>
                  <a:lnTo>
                    <a:pt x="45" y="137"/>
                  </a:lnTo>
                  <a:lnTo>
                    <a:pt x="45" y="137"/>
                  </a:lnTo>
                  <a:lnTo>
                    <a:pt x="43" y="137"/>
                  </a:lnTo>
                  <a:lnTo>
                    <a:pt x="43" y="137"/>
                  </a:lnTo>
                  <a:lnTo>
                    <a:pt x="43" y="137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5" y="139"/>
                  </a:lnTo>
                  <a:lnTo>
                    <a:pt x="48" y="139"/>
                  </a:lnTo>
                  <a:lnTo>
                    <a:pt x="48" y="139"/>
                  </a:lnTo>
                  <a:lnTo>
                    <a:pt x="48" y="137"/>
                  </a:lnTo>
                  <a:lnTo>
                    <a:pt x="48" y="137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50" y="135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48" y="139"/>
                  </a:lnTo>
                  <a:lnTo>
                    <a:pt x="48" y="139"/>
                  </a:lnTo>
                  <a:lnTo>
                    <a:pt x="48" y="139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0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2" y="139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55" y="137"/>
                  </a:lnTo>
                  <a:lnTo>
                    <a:pt x="55" y="137"/>
                  </a:lnTo>
                  <a:lnTo>
                    <a:pt x="57" y="135"/>
                  </a:lnTo>
                  <a:lnTo>
                    <a:pt x="57" y="135"/>
                  </a:lnTo>
                  <a:lnTo>
                    <a:pt x="57" y="135"/>
                  </a:lnTo>
                  <a:lnTo>
                    <a:pt x="55" y="137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5" y="139"/>
                  </a:lnTo>
                  <a:lnTo>
                    <a:pt x="57" y="139"/>
                  </a:lnTo>
                  <a:lnTo>
                    <a:pt x="57" y="142"/>
                  </a:lnTo>
                  <a:lnTo>
                    <a:pt x="57" y="142"/>
                  </a:lnTo>
                  <a:lnTo>
                    <a:pt x="57" y="139"/>
                  </a:lnTo>
                  <a:lnTo>
                    <a:pt x="55" y="142"/>
                  </a:lnTo>
                  <a:lnTo>
                    <a:pt x="55" y="142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7" y="147"/>
                  </a:lnTo>
                  <a:lnTo>
                    <a:pt x="57" y="147"/>
                  </a:lnTo>
                  <a:lnTo>
                    <a:pt x="60" y="147"/>
                  </a:lnTo>
                  <a:lnTo>
                    <a:pt x="60" y="147"/>
                  </a:lnTo>
                  <a:lnTo>
                    <a:pt x="60" y="147"/>
                  </a:lnTo>
                  <a:lnTo>
                    <a:pt x="60" y="147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2" y="149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51"/>
                  </a:lnTo>
                  <a:lnTo>
                    <a:pt x="64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69" y="154"/>
                  </a:lnTo>
                  <a:lnTo>
                    <a:pt x="69" y="154"/>
                  </a:lnTo>
                  <a:lnTo>
                    <a:pt x="71" y="154"/>
                  </a:lnTo>
                  <a:lnTo>
                    <a:pt x="71" y="154"/>
                  </a:lnTo>
                  <a:lnTo>
                    <a:pt x="71" y="154"/>
                  </a:lnTo>
                  <a:lnTo>
                    <a:pt x="71" y="151"/>
                  </a:lnTo>
                  <a:lnTo>
                    <a:pt x="74" y="151"/>
                  </a:lnTo>
                  <a:lnTo>
                    <a:pt x="74" y="151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51"/>
                  </a:lnTo>
                  <a:lnTo>
                    <a:pt x="74" y="151"/>
                  </a:lnTo>
                  <a:lnTo>
                    <a:pt x="71" y="154"/>
                  </a:lnTo>
                  <a:lnTo>
                    <a:pt x="71" y="156"/>
                  </a:lnTo>
                  <a:lnTo>
                    <a:pt x="71" y="158"/>
                  </a:lnTo>
                  <a:lnTo>
                    <a:pt x="71" y="158"/>
                  </a:lnTo>
                  <a:lnTo>
                    <a:pt x="74" y="158"/>
                  </a:lnTo>
                  <a:lnTo>
                    <a:pt x="76" y="158"/>
                  </a:lnTo>
                  <a:lnTo>
                    <a:pt x="76" y="158"/>
                  </a:lnTo>
                  <a:lnTo>
                    <a:pt x="76" y="156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76" y="154"/>
                  </a:lnTo>
                  <a:lnTo>
                    <a:pt x="78" y="158"/>
                  </a:lnTo>
                  <a:lnTo>
                    <a:pt x="78" y="158"/>
                  </a:lnTo>
                  <a:lnTo>
                    <a:pt x="81" y="158"/>
                  </a:lnTo>
                  <a:lnTo>
                    <a:pt x="81" y="156"/>
                  </a:lnTo>
                  <a:lnTo>
                    <a:pt x="81" y="158"/>
                  </a:lnTo>
                  <a:lnTo>
                    <a:pt x="81" y="158"/>
                  </a:lnTo>
                  <a:lnTo>
                    <a:pt x="78" y="158"/>
                  </a:lnTo>
                  <a:lnTo>
                    <a:pt x="78" y="158"/>
                  </a:lnTo>
                  <a:lnTo>
                    <a:pt x="78" y="161"/>
                  </a:lnTo>
                  <a:lnTo>
                    <a:pt x="78" y="161"/>
                  </a:lnTo>
                  <a:lnTo>
                    <a:pt x="78" y="161"/>
                  </a:lnTo>
                  <a:lnTo>
                    <a:pt x="78" y="161"/>
                  </a:lnTo>
                  <a:lnTo>
                    <a:pt x="78" y="163"/>
                  </a:lnTo>
                  <a:lnTo>
                    <a:pt x="78" y="165"/>
                  </a:lnTo>
                  <a:lnTo>
                    <a:pt x="76" y="165"/>
                  </a:lnTo>
                  <a:lnTo>
                    <a:pt x="76" y="168"/>
                  </a:lnTo>
                  <a:lnTo>
                    <a:pt x="74" y="168"/>
                  </a:lnTo>
                  <a:lnTo>
                    <a:pt x="74" y="170"/>
                  </a:lnTo>
                  <a:lnTo>
                    <a:pt x="74" y="170"/>
                  </a:lnTo>
                  <a:lnTo>
                    <a:pt x="71" y="170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3"/>
                  </a:lnTo>
                  <a:lnTo>
                    <a:pt x="74" y="170"/>
                  </a:lnTo>
                  <a:lnTo>
                    <a:pt x="76" y="170"/>
                  </a:lnTo>
                  <a:lnTo>
                    <a:pt x="78" y="170"/>
                  </a:lnTo>
                  <a:lnTo>
                    <a:pt x="78" y="168"/>
                  </a:lnTo>
                  <a:lnTo>
                    <a:pt x="78" y="170"/>
                  </a:lnTo>
                  <a:lnTo>
                    <a:pt x="81" y="170"/>
                  </a:lnTo>
                  <a:lnTo>
                    <a:pt x="81" y="173"/>
                  </a:lnTo>
                  <a:lnTo>
                    <a:pt x="81" y="173"/>
                  </a:lnTo>
                  <a:lnTo>
                    <a:pt x="83" y="173"/>
                  </a:lnTo>
                  <a:lnTo>
                    <a:pt x="83" y="170"/>
                  </a:lnTo>
                  <a:lnTo>
                    <a:pt x="86" y="168"/>
                  </a:lnTo>
                  <a:lnTo>
                    <a:pt x="86" y="168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83" y="170"/>
                  </a:lnTo>
                  <a:lnTo>
                    <a:pt x="83" y="173"/>
                  </a:lnTo>
                  <a:lnTo>
                    <a:pt x="83" y="173"/>
                  </a:lnTo>
                  <a:lnTo>
                    <a:pt x="83" y="173"/>
                  </a:lnTo>
                  <a:lnTo>
                    <a:pt x="83" y="175"/>
                  </a:lnTo>
                  <a:lnTo>
                    <a:pt x="83" y="177"/>
                  </a:lnTo>
                  <a:lnTo>
                    <a:pt x="86" y="177"/>
                  </a:lnTo>
                  <a:lnTo>
                    <a:pt x="88" y="177"/>
                  </a:lnTo>
                  <a:lnTo>
                    <a:pt x="90" y="175"/>
                  </a:lnTo>
                  <a:lnTo>
                    <a:pt x="90" y="175"/>
                  </a:lnTo>
                  <a:lnTo>
                    <a:pt x="90" y="177"/>
                  </a:lnTo>
                  <a:lnTo>
                    <a:pt x="88" y="177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88" y="182"/>
                  </a:lnTo>
                  <a:lnTo>
                    <a:pt x="88" y="182"/>
                  </a:lnTo>
                  <a:lnTo>
                    <a:pt x="90" y="182"/>
                  </a:lnTo>
                  <a:lnTo>
                    <a:pt x="88" y="184"/>
                  </a:lnTo>
                  <a:lnTo>
                    <a:pt x="88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3" y="182"/>
                  </a:lnTo>
                  <a:lnTo>
                    <a:pt x="93" y="182"/>
                  </a:lnTo>
                  <a:lnTo>
                    <a:pt x="93" y="182"/>
                  </a:lnTo>
                  <a:lnTo>
                    <a:pt x="93" y="182"/>
                  </a:lnTo>
                  <a:lnTo>
                    <a:pt x="93" y="180"/>
                  </a:lnTo>
                  <a:lnTo>
                    <a:pt x="95" y="180"/>
                  </a:lnTo>
                  <a:lnTo>
                    <a:pt x="95" y="180"/>
                  </a:lnTo>
                  <a:lnTo>
                    <a:pt x="95" y="180"/>
                  </a:lnTo>
                  <a:lnTo>
                    <a:pt x="95" y="180"/>
                  </a:lnTo>
                  <a:lnTo>
                    <a:pt x="95" y="182"/>
                  </a:lnTo>
                  <a:lnTo>
                    <a:pt x="95" y="182"/>
                  </a:lnTo>
                  <a:lnTo>
                    <a:pt x="93" y="182"/>
                  </a:lnTo>
                  <a:lnTo>
                    <a:pt x="93" y="182"/>
                  </a:lnTo>
                  <a:lnTo>
                    <a:pt x="93" y="184"/>
                  </a:lnTo>
                  <a:lnTo>
                    <a:pt x="93" y="184"/>
                  </a:lnTo>
                  <a:lnTo>
                    <a:pt x="93" y="184"/>
                  </a:lnTo>
                  <a:lnTo>
                    <a:pt x="95" y="187"/>
                  </a:lnTo>
                  <a:lnTo>
                    <a:pt x="95" y="187"/>
                  </a:lnTo>
                  <a:lnTo>
                    <a:pt x="95" y="187"/>
                  </a:lnTo>
                  <a:lnTo>
                    <a:pt x="95" y="187"/>
                  </a:lnTo>
                  <a:lnTo>
                    <a:pt x="95" y="187"/>
                  </a:lnTo>
                  <a:lnTo>
                    <a:pt x="95" y="187"/>
                  </a:lnTo>
                  <a:lnTo>
                    <a:pt x="95" y="189"/>
                  </a:lnTo>
                  <a:lnTo>
                    <a:pt x="95" y="189"/>
                  </a:lnTo>
                  <a:lnTo>
                    <a:pt x="93" y="189"/>
                  </a:lnTo>
                  <a:lnTo>
                    <a:pt x="95" y="189"/>
                  </a:lnTo>
                  <a:lnTo>
                    <a:pt x="95" y="189"/>
                  </a:lnTo>
                  <a:lnTo>
                    <a:pt x="95" y="191"/>
                  </a:lnTo>
                  <a:lnTo>
                    <a:pt x="97" y="189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4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9"/>
                  </a:lnTo>
                  <a:lnTo>
                    <a:pt x="97" y="189"/>
                  </a:lnTo>
                  <a:lnTo>
                    <a:pt x="97" y="189"/>
                  </a:lnTo>
                  <a:lnTo>
                    <a:pt x="97" y="189"/>
                  </a:lnTo>
                  <a:lnTo>
                    <a:pt x="100" y="189"/>
                  </a:lnTo>
                  <a:lnTo>
                    <a:pt x="102" y="189"/>
                  </a:lnTo>
                  <a:lnTo>
                    <a:pt x="102" y="189"/>
                  </a:lnTo>
                  <a:lnTo>
                    <a:pt x="102" y="189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89"/>
                  </a:lnTo>
                  <a:lnTo>
                    <a:pt x="97" y="191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5" y="194"/>
                  </a:lnTo>
                  <a:lnTo>
                    <a:pt x="93" y="194"/>
                  </a:lnTo>
                  <a:lnTo>
                    <a:pt x="93" y="194"/>
                  </a:lnTo>
                  <a:lnTo>
                    <a:pt x="93" y="196"/>
                  </a:lnTo>
                  <a:lnTo>
                    <a:pt x="93" y="196"/>
                  </a:lnTo>
                  <a:lnTo>
                    <a:pt x="95" y="196"/>
                  </a:lnTo>
                  <a:lnTo>
                    <a:pt x="95" y="196"/>
                  </a:lnTo>
                  <a:lnTo>
                    <a:pt x="95" y="196"/>
                  </a:lnTo>
                  <a:lnTo>
                    <a:pt x="97" y="196"/>
                  </a:lnTo>
                  <a:lnTo>
                    <a:pt x="100" y="196"/>
                  </a:lnTo>
                  <a:lnTo>
                    <a:pt x="100" y="196"/>
                  </a:lnTo>
                  <a:lnTo>
                    <a:pt x="102" y="196"/>
                  </a:lnTo>
                  <a:lnTo>
                    <a:pt x="104" y="196"/>
                  </a:lnTo>
                  <a:lnTo>
                    <a:pt x="104" y="196"/>
                  </a:lnTo>
                  <a:lnTo>
                    <a:pt x="107" y="19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12" y="191"/>
                  </a:lnTo>
                  <a:lnTo>
                    <a:pt x="112" y="191"/>
                  </a:lnTo>
                  <a:lnTo>
                    <a:pt x="112" y="189"/>
                  </a:lnTo>
                  <a:lnTo>
                    <a:pt x="112" y="189"/>
                  </a:lnTo>
                  <a:lnTo>
                    <a:pt x="114" y="189"/>
                  </a:lnTo>
                  <a:lnTo>
                    <a:pt x="114" y="189"/>
                  </a:lnTo>
                  <a:lnTo>
                    <a:pt x="114" y="189"/>
                  </a:lnTo>
                  <a:lnTo>
                    <a:pt x="112" y="189"/>
                  </a:lnTo>
                  <a:lnTo>
                    <a:pt x="112" y="187"/>
                  </a:lnTo>
                  <a:lnTo>
                    <a:pt x="112" y="187"/>
                  </a:lnTo>
                  <a:lnTo>
                    <a:pt x="114" y="184"/>
                  </a:lnTo>
                  <a:lnTo>
                    <a:pt x="114" y="184"/>
                  </a:lnTo>
                  <a:lnTo>
                    <a:pt x="116" y="184"/>
                  </a:lnTo>
                  <a:lnTo>
                    <a:pt x="116" y="184"/>
                  </a:lnTo>
                  <a:lnTo>
                    <a:pt x="116" y="184"/>
                  </a:lnTo>
                  <a:lnTo>
                    <a:pt x="119" y="184"/>
                  </a:lnTo>
                  <a:lnTo>
                    <a:pt x="119" y="184"/>
                  </a:lnTo>
                  <a:lnTo>
                    <a:pt x="121" y="184"/>
                  </a:lnTo>
                  <a:lnTo>
                    <a:pt x="121" y="182"/>
                  </a:lnTo>
                  <a:lnTo>
                    <a:pt x="123" y="182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6" y="177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28" y="170"/>
                  </a:lnTo>
                  <a:lnTo>
                    <a:pt x="130" y="170"/>
                  </a:lnTo>
                  <a:lnTo>
                    <a:pt x="130" y="170"/>
                  </a:lnTo>
                  <a:lnTo>
                    <a:pt x="130" y="170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33" y="168"/>
                  </a:lnTo>
                  <a:lnTo>
                    <a:pt x="133" y="165"/>
                  </a:lnTo>
                  <a:lnTo>
                    <a:pt x="133" y="163"/>
                  </a:lnTo>
                  <a:lnTo>
                    <a:pt x="133" y="163"/>
                  </a:lnTo>
                  <a:lnTo>
                    <a:pt x="133" y="163"/>
                  </a:lnTo>
                  <a:lnTo>
                    <a:pt x="133" y="163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61"/>
                  </a:lnTo>
                  <a:lnTo>
                    <a:pt x="135" y="158"/>
                  </a:lnTo>
                  <a:lnTo>
                    <a:pt x="135" y="158"/>
                  </a:lnTo>
                  <a:lnTo>
                    <a:pt x="135" y="158"/>
                  </a:lnTo>
                  <a:lnTo>
                    <a:pt x="138" y="154"/>
                  </a:lnTo>
                  <a:lnTo>
                    <a:pt x="138" y="154"/>
                  </a:lnTo>
                  <a:lnTo>
                    <a:pt x="138" y="154"/>
                  </a:lnTo>
                  <a:lnTo>
                    <a:pt x="138" y="154"/>
                  </a:lnTo>
                  <a:lnTo>
                    <a:pt x="138" y="154"/>
                  </a:lnTo>
                  <a:lnTo>
                    <a:pt x="140" y="151"/>
                  </a:lnTo>
                  <a:lnTo>
                    <a:pt x="142" y="151"/>
                  </a:lnTo>
                  <a:lnTo>
                    <a:pt x="149" y="149"/>
                  </a:lnTo>
                  <a:lnTo>
                    <a:pt x="152" y="149"/>
                  </a:lnTo>
                  <a:lnTo>
                    <a:pt x="152" y="149"/>
                  </a:lnTo>
                  <a:lnTo>
                    <a:pt x="152" y="151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57" y="151"/>
                  </a:lnTo>
                  <a:lnTo>
                    <a:pt x="157" y="151"/>
                  </a:lnTo>
                  <a:lnTo>
                    <a:pt x="159" y="151"/>
                  </a:lnTo>
                  <a:lnTo>
                    <a:pt x="168" y="149"/>
                  </a:lnTo>
                  <a:lnTo>
                    <a:pt x="168" y="149"/>
                  </a:lnTo>
                  <a:lnTo>
                    <a:pt x="168" y="147"/>
                  </a:lnTo>
                  <a:lnTo>
                    <a:pt x="192" y="147"/>
                  </a:lnTo>
                  <a:lnTo>
                    <a:pt x="204" y="147"/>
                  </a:lnTo>
                  <a:lnTo>
                    <a:pt x="204" y="147"/>
                  </a:lnTo>
                  <a:lnTo>
                    <a:pt x="206" y="147"/>
                  </a:lnTo>
                  <a:lnTo>
                    <a:pt x="206" y="147"/>
                  </a:lnTo>
                  <a:lnTo>
                    <a:pt x="209" y="147"/>
                  </a:lnTo>
                  <a:lnTo>
                    <a:pt x="209" y="149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13" y="156"/>
                  </a:lnTo>
                  <a:lnTo>
                    <a:pt x="216" y="156"/>
                  </a:lnTo>
                  <a:lnTo>
                    <a:pt x="218" y="158"/>
                  </a:lnTo>
                  <a:lnTo>
                    <a:pt x="218" y="161"/>
                  </a:lnTo>
                  <a:lnTo>
                    <a:pt x="218" y="163"/>
                  </a:lnTo>
                  <a:lnTo>
                    <a:pt x="220" y="163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5"/>
                  </a:lnTo>
                  <a:lnTo>
                    <a:pt x="220" y="168"/>
                  </a:lnTo>
                  <a:lnTo>
                    <a:pt x="223" y="168"/>
                  </a:lnTo>
                  <a:lnTo>
                    <a:pt x="223" y="168"/>
                  </a:lnTo>
                  <a:lnTo>
                    <a:pt x="223" y="168"/>
                  </a:lnTo>
                  <a:lnTo>
                    <a:pt x="225" y="170"/>
                  </a:lnTo>
                  <a:lnTo>
                    <a:pt x="225" y="170"/>
                  </a:lnTo>
                  <a:lnTo>
                    <a:pt x="225" y="170"/>
                  </a:lnTo>
                  <a:lnTo>
                    <a:pt x="225" y="173"/>
                  </a:lnTo>
                  <a:lnTo>
                    <a:pt x="225" y="173"/>
                  </a:lnTo>
                  <a:lnTo>
                    <a:pt x="225" y="173"/>
                  </a:lnTo>
                  <a:lnTo>
                    <a:pt x="225" y="175"/>
                  </a:lnTo>
                  <a:lnTo>
                    <a:pt x="225" y="175"/>
                  </a:lnTo>
                  <a:lnTo>
                    <a:pt x="225" y="175"/>
                  </a:lnTo>
                  <a:lnTo>
                    <a:pt x="228" y="177"/>
                  </a:lnTo>
                  <a:lnTo>
                    <a:pt x="228" y="177"/>
                  </a:lnTo>
                  <a:lnTo>
                    <a:pt x="228" y="177"/>
                  </a:lnTo>
                  <a:lnTo>
                    <a:pt x="228" y="177"/>
                  </a:lnTo>
                  <a:lnTo>
                    <a:pt x="228" y="177"/>
                  </a:lnTo>
                  <a:lnTo>
                    <a:pt x="228" y="177"/>
                  </a:lnTo>
                  <a:lnTo>
                    <a:pt x="228" y="180"/>
                  </a:lnTo>
                  <a:lnTo>
                    <a:pt x="230" y="177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0" y="180"/>
                  </a:lnTo>
                  <a:lnTo>
                    <a:pt x="232" y="180"/>
                  </a:lnTo>
                  <a:lnTo>
                    <a:pt x="232" y="180"/>
                  </a:lnTo>
                  <a:lnTo>
                    <a:pt x="232" y="182"/>
                  </a:lnTo>
                  <a:lnTo>
                    <a:pt x="235" y="182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5" y="184"/>
                  </a:lnTo>
                  <a:lnTo>
                    <a:pt x="235" y="187"/>
                  </a:lnTo>
                  <a:lnTo>
                    <a:pt x="235" y="187"/>
                  </a:lnTo>
                  <a:lnTo>
                    <a:pt x="235" y="187"/>
                  </a:lnTo>
                  <a:lnTo>
                    <a:pt x="235" y="187"/>
                  </a:lnTo>
                  <a:lnTo>
                    <a:pt x="235" y="189"/>
                  </a:lnTo>
                  <a:lnTo>
                    <a:pt x="232" y="189"/>
                  </a:lnTo>
                  <a:lnTo>
                    <a:pt x="232" y="189"/>
                  </a:lnTo>
                  <a:lnTo>
                    <a:pt x="232" y="191"/>
                  </a:lnTo>
                  <a:lnTo>
                    <a:pt x="230" y="194"/>
                  </a:lnTo>
                  <a:lnTo>
                    <a:pt x="232" y="194"/>
                  </a:lnTo>
                  <a:lnTo>
                    <a:pt x="232" y="196"/>
                  </a:lnTo>
                  <a:lnTo>
                    <a:pt x="235" y="196"/>
                  </a:lnTo>
                  <a:lnTo>
                    <a:pt x="237" y="196"/>
                  </a:lnTo>
                  <a:lnTo>
                    <a:pt x="239" y="196"/>
                  </a:lnTo>
                  <a:lnTo>
                    <a:pt x="239" y="196"/>
                  </a:lnTo>
                  <a:lnTo>
                    <a:pt x="239" y="196"/>
                  </a:lnTo>
                  <a:lnTo>
                    <a:pt x="239" y="196"/>
                  </a:lnTo>
                  <a:lnTo>
                    <a:pt x="239" y="196"/>
                  </a:lnTo>
                  <a:lnTo>
                    <a:pt x="239" y="201"/>
                  </a:lnTo>
                  <a:lnTo>
                    <a:pt x="239" y="203"/>
                  </a:lnTo>
                  <a:lnTo>
                    <a:pt x="239" y="206"/>
                  </a:lnTo>
                  <a:lnTo>
                    <a:pt x="239" y="206"/>
                  </a:lnTo>
                  <a:lnTo>
                    <a:pt x="239" y="208"/>
                  </a:lnTo>
                  <a:lnTo>
                    <a:pt x="239" y="208"/>
                  </a:lnTo>
                  <a:lnTo>
                    <a:pt x="239" y="208"/>
                  </a:lnTo>
                  <a:lnTo>
                    <a:pt x="239" y="210"/>
                  </a:lnTo>
                  <a:lnTo>
                    <a:pt x="239" y="210"/>
                  </a:lnTo>
                  <a:lnTo>
                    <a:pt x="239" y="210"/>
                  </a:lnTo>
                  <a:lnTo>
                    <a:pt x="239" y="210"/>
                  </a:lnTo>
                  <a:lnTo>
                    <a:pt x="242" y="213"/>
                  </a:lnTo>
                  <a:lnTo>
                    <a:pt x="242" y="213"/>
                  </a:lnTo>
                  <a:lnTo>
                    <a:pt x="244" y="213"/>
                  </a:lnTo>
                  <a:lnTo>
                    <a:pt x="246" y="218"/>
                  </a:lnTo>
                  <a:lnTo>
                    <a:pt x="244" y="218"/>
                  </a:lnTo>
                  <a:lnTo>
                    <a:pt x="244" y="220"/>
                  </a:lnTo>
                  <a:lnTo>
                    <a:pt x="244" y="220"/>
                  </a:lnTo>
                  <a:lnTo>
                    <a:pt x="242" y="220"/>
                  </a:lnTo>
                  <a:lnTo>
                    <a:pt x="242" y="220"/>
                  </a:lnTo>
                  <a:lnTo>
                    <a:pt x="239" y="220"/>
                  </a:lnTo>
                  <a:lnTo>
                    <a:pt x="239" y="222"/>
                  </a:lnTo>
                  <a:lnTo>
                    <a:pt x="239" y="225"/>
                  </a:lnTo>
                  <a:lnTo>
                    <a:pt x="237" y="225"/>
                  </a:lnTo>
                  <a:lnTo>
                    <a:pt x="237" y="225"/>
                  </a:lnTo>
                  <a:lnTo>
                    <a:pt x="237" y="227"/>
                  </a:lnTo>
                  <a:lnTo>
                    <a:pt x="237" y="227"/>
                  </a:lnTo>
                  <a:lnTo>
                    <a:pt x="237" y="227"/>
                  </a:lnTo>
                  <a:lnTo>
                    <a:pt x="237" y="227"/>
                  </a:lnTo>
                  <a:lnTo>
                    <a:pt x="235" y="232"/>
                  </a:lnTo>
                  <a:lnTo>
                    <a:pt x="235" y="234"/>
                  </a:lnTo>
                  <a:lnTo>
                    <a:pt x="235" y="234"/>
                  </a:lnTo>
                  <a:lnTo>
                    <a:pt x="232" y="236"/>
                  </a:lnTo>
                  <a:lnTo>
                    <a:pt x="232" y="239"/>
                  </a:lnTo>
                  <a:lnTo>
                    <a:pt x="232" y="239"/>
                  </a:lnTo>
                  <a:lnTo>
                    <a:pt x="232" y="236"/>
                  </a:lnTo>
                  <a:lnTo>
                    <a:pt x="235" y="236"/>
                  </a:lnTo>
                  <a:lnTo>
                    <a:pt x="237" y="234"/>
                  </a:lnTo>
                  <a:lnTo>
                    <a:pt x="237" y="236"/>
                  </a:lnTo>
                  <a:lnTo>
                    <a:pt x="239" y="236"/>
                  </a:lnTo>
                  <a:lnTo>
                    <a:pt x="239" y="236"/>
                  </a:lnTo>
                  <a:lnTo>
                    <a:pt x="242" y="236"/>
                  </a:lnTo>
                  <a:lnTo>
                    <a:pt x="242" y="236"/>
                  </a:lnTo>
                  <a:lnTo>
                    <a:pt x="244" y="234"/>
                  </a:lnTo>
                  <a:lnTo>
                    <a:pt x="246" y="232"/>
                  </a:lnTo>
                  <a:lnTo>
                    <a:pt x="246" y="232"/>
                  </a:lnTo>
                  <a:lnTo>
                    <a:pt x="249" y="229"/>
                  </a:lnTo>
                  <a:lnTo>
                    <a:pt x="249" y="227"/>
                  </a:lnTo>
                  <a:lnTo>
                    <a:pt x="249" y="227"/>
                  </a:lnTo>
                  <a:lnTo>
                    <a:pt x="251" y="227"/>
                  </a:lnTo>
                  <a:lnTo>
                    <a:pt x="251" y="227"/>
                  </a:lnTo>
                  <a:lnTo>
                    <a:pt x="254" y="227"/>
                  </a:lnTo>
                  <a:lnTo>
                    <a:pt x="254" y="227"/>
                  </a:lnTo>
                  <a:lnTo>
                    <a:pt x="254" y="227"/>
                  </a:lnTo>
                  <a:lnTo>
                    <a:pt x="256" y="227"/>
                  </a:lnTo>
                  <a:lnTo>
                    <a:pt x="256" y="227"/>
                  </a:lnTo>
                  <a:lnTo>
                    <a:pt x="256" y="227"/>
                  </a:lnTo>
                  <a:lnTo>
                    <a:pt x="256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58" y="227"/>
                  </a:lnTo>
                  <a:lnTo>
                    <a:pt x="261" y="227"/>
                  </a:lnTo>
                  <a:lnTo>
                    <a:pt x="261" y="225"/>
                  </a:lnTo>
                  <a:lnTo>
                    <a:pt x="263" y="225"/>
                  </a:lnTo>
                  <a:lnTo>
                    <a:pt x="263" y="225"/>
                  </a:lnTo>
                  <a:lnTo>
                    <a:pt x="265" y="225"/>
                  </a:lnTo>
                  <a:lnTo>
                    <a:pt x="268" y="227"/>
                  </a:lnTo>
                  <a:lnTo>
                    <a:pt x="268" y="227"/>
                  </a:lnTo>
                  <a:lnTo>
                    <a:pt x="268" y="229"/>
                  </a:lnTo>
                  <a:lnTo>
                    <a:pt x="268" y="229"/>
                  </a:lnTo>
                  <a:lnTo>
                    <a:pt x="268" y="229"/>
                  </a:lnTo>
                  <a:lnTo>
                    <a:pt x="270" y="229"/>
                  </a:lnTo>
                  <a:lnTo>
                    <a:pt x="270" y="229"/>
                  </a:lnTo>
                  <a:lnTo>
                    <a:pt x="272" y="227"/>
                  </a:lnTo>
                  <a:lnTo>
                    <a:pt x="275" y="227"/>
                  </a:lnTo>
                  <a:lnTo>
                    <a:pt x="275" y="227"/>
                  </a:lnTo>
                  <a:lnTo>
                    <a:pt x="275" y="227"/>
                  </a:lnTo>
                  <a:lnTo>
                    <a:pt x="277" y="227"/>
                  </a:lnTo>
                  <a:lnTo>
                    <a:pt x="277" y="227"/>
                  </a:lnTo>
                  <a:lnTo>
                    <a:pt x="277" y="227"/>
                  </a:lnTo>
                  <a:lnTo>
                    <a:pt x="277" y="227"/>
                  </a:lnTo>
                  <a:lnTo>
                    <a:pt x="280" y="227"/>
                  </a:lnTo>
                  <a:lnTo>
                    <a:pt x="280" y="227"/>
                  </a:lnTo>
                  <a:lnTo>
                    <a:pt x="280" y="227"/>
                  </a:lnTo>
                  <a:lnTo>
                    <a:pt x="280" y="227"/>
                  </a:lnTo>
                  <a:lnTo>
                    <a:pt x="282" y="227"/>
                  </a:lnTo>
                  <a:lnTo>
                    <a:pt x="282" y="225"/>
                  </a:lnTo>
                  <a:lnTo>
                    <a:pt x="282" y="225"/>
                  </a:lnTo>
                  <a:lnTo>
                    <a:pt x="282" y="225"/>
                  </a:lnTo>
                  <a:lnTo>
                    <a:pt x="282" y="225"/>
                  </a:lnTo>
                  <a:lnTo>
                    <a:pt x="282" y="225"/>
                  </a:lnTo>
                  <a:lnTo>
                    <a:pt x="282" y="222"/>
                  </a:lnTo>
                  <a:lnTo>
                    <a:pt x="282" y="222"/>
                  </a:lnTo>
                  <a:lnTo>
                    <a:pt x="284" y="222"/>
                  </a:lnTo>
                  <a:lnTo>
                    <a:pt x="284" y="225"/>
                  </a:lnTo>
                  <a:lnTo>
                    <a:pt x="284" y="225"/>
                  </a:lnTo>
                  <a:lnTo>
                    <a:pt x="284" y="227"/>
                  </a:lnTo>
                  <a:lnTo>
                    <a:pt x="284" y="227"/>
                  </a:lnTo>
                  <a:lnTo>
                    <a:pt x="284" y="229"/>
                  </a:lnTo>
                  <a:lnTo>
                    <a:pt x="287" y="229"/>
                  </a:lnTo>
                  <a:lnTo>
                    <a:pt x="287" y="229"/>
                  </a:lnTo>
                  <a:lnTo>
                    <a:pt x="287" y="229"/>
                  </a:lnTo>
                  <a:lnTo>
                    <a:pt x="287" y="227"/>
                  </a:lnTo>
                  <a:lnTo>
                    <a:pt x="287" y="227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89" y="229"/>
                  </a:lnTo>
                  <a:lnTo>
                    <a:pt x="289" y="229"/>
                  </a:lnTo>
                  <a:lnTo>
                    <a:pt x="289" y="229"/>
                  </a:lnTo>
                  <a:lnTo>
                    <a:pt x="289" y="232"/>
                  </a:lnTo>
                  <a:lnTo>
                    <a:pt x="289" y="232"/>
                  </a:lnTo>
                  <a:lnTo>
                    <a:pt x="289" y="232"/>
                  </a:lnTo>
                  <a:lnTo>
                    <a:pt x="289" y="232"/>
                  </a:lnTo>
                  <a:lnTo>
                    <a:pt x="291" y="232"/>
                  </a:lnTo>
                  <a:lnTo>
                    <a:pt x="291" y="232"/>
                  </a:lnTo>
                  <a:lnTo>
                    <a:pt x="291" y="232"/>
                  </a:lnTo>
                  <a:lnTo>
                    <a:pt x="291" y="232"/>
                  </a:lnTo>
                  <a:lnTo>
                    <a:pt x="291" y="232"/>
                  </a:lnTo>
                  <a:lnTo>
                    <a:pt x="294" y="232"/>
                  </a:lnTo>
                  <a:lnTo>
                    <a:pt x="294" y="232"/>
                  </a:lnTo>
                  <a:lnTo>
                    <a:pt x="294" y="232"/>
                  </a:lnTo>
                  <a:lnTo>
                    <a:pt x="296" y="234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8" y="234"/>
                  </a:lnTo>
                  <a:lnTo>
                    <a:pt x="296" y="234"/>
                  </a:lnTo>
                  <a:lnTo>
                    <a:pt x="296" y="236"/>
                  </a:lnTo>
                  <a:lnTo>
                    <a:pt x="296" y="236"/>
                  </a:lnTo>
                  <a:lnTo>
                    <a:pt x="296" y="236"/>
                  </a:lnTo>
                  <a:lnTo>
                    <a:pt x="296" y="236"/>
                  </a:lnTo>
                  <a:lnTo>
                    <a:pt x="296" y="236"/>
                  </a:lnTo>
                  <a:lnTo>
                    <a:pt x="296" y="239"/>
                  </a:lnTo>
                  <a:lnTo>
                    <a:pt x="296" y="239"/>
                  </a:lnTo>
                  <a:lnTo>
                    <a:pt x="298" y="239"/>
                  </a:lnTo>
                  <a:lnTo>
                    <a:pt x="298" y="239"/>
                  </a:lnTo>
                  <a:lnTo>
                    <a:pt x="298" y="239"/>
                  </a:lnTo>
                  <a:lnTo>
                    <a:pt x="296" y="239"/>
                  </a:lnTo>
                  <a:lnTo>
                    <a:pt x="296" y="241"/>
                  </a:lnTo>
                  <a:lnTo>
                    <a:pt x="296" y="241"/>
                  </a:lnTo>
                  <a:lnTo>
                    <a:pt x="296" y="244"/>
                  </a:lnTo>
                  <a:lnTo>
                    <a:pt x="296" y="244"/>
                  </a:lnTo>
                  <a:lnTo>
                    <a:pt x="298" y="244"/>
                  </a:lnTo>
                  <a:lnTo>
                    <a:pt x="298" y="244"/>
                  </a:lnTo>
                  <a:lnTo>
                    <a:pt x="298" y="246"/>
                  </a:lnTo>
                  <a:lnTo>
                    <a:pt x="298" y="246"/>
                  </a:lnTo>
                  <a:lnTo>
                    <a:pt x="301" y="248"/>
                  </a:lnTo>
                  <a:lnTo>
                    <a:pt x="301" y="251"/>
                  </a:lnTo>
                  <a:lnTo>
                    <a:pt x="298" y="251"/>
                  </a:lnTo>
                  <a:lnTo>
                    <a:pt x="298" y="251"/>
                  </a:lnTo>
                  <a:lnTo>
                    <a:pt x="301" y="251"/>
                  </a:lnTo>
                  <a:lnTo>
                    <a:pt x="301" y="251"/>
                  </a:lnTo>
                  <a:lnTo>
                    <a:pt x="301" y="251"/>
                  </a:lnTo>
                  <a:lnTo>
                    <a:pt x="301" y="251"/>
                  </a:lnTo>
                  <a:lnTo>
                    <a:pt x="301" y="251"/>
                  </a:lnTo>
                  <a:lnTo>
                    <a:pt x="303" y="253"/>
                  </a:lnTo>
                  <a:lnTo>
                    <a:pt x="301" y="253"/>
                  </a:lnTo>
                  <a:lnTo>
                    <a:pt x="301" y="253"/>
                  </a:lnTo>
                  <a:lnTo>
                    <a:pt x="301" y="253"/>
                  </a:lnTo>
                  <a:lnTo>
                    <a:pt x="301" y="255"/>
                  </a:lnTo>
                  <a:lnTo>
                    <a:pt x="301" y="258"/>
                  </a:lnTo>
                  <a:lnTo>
                    <a:pt x="301" y="260"/>
                  </a:lnTo>
                  <a:lnTo>
                    <a:pt x="303" y="262"/>
                  </a:lnTo>
                  <a:lnTo>
                    <a:pt x="303" y="265"/>
                  </a:lnTo>
                  <a:lnTo>
                    <a:pt x="303" y="265"/>
                  </a:lnTo>
                  <a:lnTo>
                    <a:pt x="306" y="267"/>
                  </a:lnTo>
                  <a:lnTo>
                    <a:pt x="306" y="267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4"/>
                  </a:lnTo>
                  <a:lnTo>
                    <a:pt x="306" y="274"/>
                  </a:lnTo>
                  <a:lnTo>
                    <a:pt x="306" y="274"/>
                  </a:lnTo>
                  <a:lnTo>
                    <a:pt x="306" y="274"/>
                  </a:lnTo>
                  <a:lnTo>
                    <a:pt x="303" y="277"/>
                  </a:lnTo>
                  <a:lnTo>
                    <a:pt x="303" y="277"/>
                  </a:lnTo>
                  <a:lnTo>
                    <a:pt x="303" y="279"/>
                  </a:lnTo>
                  <a:lnTo>
                    <a:pt x="303" y="279"/>
                  </a:lnTo>
                  <a:lnTo>
                    <a:pt x="303" y="281"/>
                  </a:lnTo>
                  <a:lnTo>
                    <a:pt x="301" y="281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298" y="284"/>
                  </a:lnTo>
                  <a:lnTo>
                    <a:pt x="298" y="284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301" y="284"/>
                  </a:lnTo>
                  <a:lnTo>
                    <a:pt x="301" y="284"/>
                  </a:lnTo>
                  <a:lnTo>
                    <a:pt x="303" y="286"/>
                  </a:lnTo>
                  <a:lnTo>
                    <a:pt x="303" y="286"/>
                  </a:lnTo>
                  <a:lnTo>
                    <a:pt x="303" y="286"/>
                  </a:lnTo>
                  <a:lnTo>
                    <a:pt x="303" y="286"/>
                  </a:lnTo>
                  <a:lnTo>
                    <a:pt x="303" y="286"/>
                  </a:lnTo>
                  <a:lnTo>
                    <a:pt x="306" y="284"/>
                  </a:lnTo>
                  <a:lnTo>
                    <a:pt x="306" y="284"/>
                  </a:lnTo>
                  <a:lnTo>
                    <a:pt x="306" y="284"/>
                  </a:lnTo>
                  <a:lnTo>
                    <a:pt x="306" y="284"/>
                  </a:lnTo>
                  <a:lnTo>
                    <a:pt x="308" y="284"/>
                  </a:lnTo>
                  <a:lnTo>
                    <a:pt x="308" y="284"/>
                  </a:lnTo>
                  <a:lnTo>
                    <a:pt x="308" y="284"/>
                  </a:lnTo>
                  <a:lnTo>
                    <a:pt x="308" y="286"/>
                  </a:lnTo>
                  <a:lnTo>
                    <a:pt x="308" y="286"/>
                  </a:lnTo>
                  <a:lnTo>
                    <a:pt x="308" y="286"/>
                  </a:lnTo>
                  <a:lnTo>
                    <a:pt x="310" y="286"/>
                  </a:lnTo>
                  <a:lnTo>
                    <a:pt x="310" y="286"/>
                  </a:lnTo>
                  <a:lnTo>
                    <a:pt x="313" y="286"/>
                  </a:lnTo>
                  <a:lnTo>
                    <a:pt x="313" y="286"/>
                  </a:lnTo>
                  <a:lnTo>
                    <a:pt x="313" y="291"/>
                  </a:lnTo>
                  <a:lnTo>
                    <a:pt x="315" y="291"/>
                  </a:lnTo>
                  <a:lnTo>
                    <a:pt x="315" y="291"/>
                  </a:lnTo>
                  <a:lnTo>
                    <a:pt x="317" y="291"/>
                  </a:lnTo>
                  <a:lnTo>
                    <a:pt x="317" y="293"/>
                  </a:lnTo>
                  <a:lnTo>
                    <a:pt x="317" y="293"/>
                  </a:lnTo>
                  <a:lnTo>
                    <a:pt x="317" y="293"/>
                  </a:lnTo>
                  <a:lnTo>
                    <a:pt x="317" y="293"/>
                  </a:lnTo>
                  <a:lnTo>
                    <a:pt x="317" y="296"/>
                  </a:lnTo>
                  <a:lnTo>
                    <a:pt x="317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22" y="296"/>
                  </a:lnTo>
                  <a:lnTo>
                    <a:pt x="322" y="293"/>
                  </a:lnTo>
                  <a:lnTo>
                    <a:pt x="322" y="293"/>
                  </a:lnTo>
                  <a:lnTo>
                    <a:pt x="325" y="293"/>
                  </a:lnTo>
                  <a:lnTo>
                    <a:pt x="325" y="293"/>
                  </a:lnTo>
                  <a:lnTo>
                    <a:pt x="325" y="293"/>
                  </a:lnTo>
                  <a:lnTo>
                    <a:pt x="327" y="293"/>
                  </a:lnTo>
                  <a:lnTo>
                    <a:pt x="327" y="293"/>
                  </a:lnTo>
                  <a:lnTo>
                    <a:pt x="327" y="293"/>
                  </a:lnTo>
                  <a:lnTo>
                    <a:pt x="327" y="293"/>
                  </a:lnTo>
                  <a:lnTo>
                    <a:pt x="327" y="291"/>
                  </a:lnTo>
                  <a:lnTo>
                    <a:pt x="327" y="291"/>
                  </a:lnTo>
                  <a:lnTo>
                    <a:pt x="329" y="293"/>
                  </a:lnTo>
                  <a:lnTo>
                    <a:pt x="329" y="293"/>
                  </a:lnTo>
                  <a:lnTo>
                    <a:pt x="332" y="293"/>
                  </a:lnTo>
                  <a:lnTo>
                    <a:pt x="332" y="291"/>
                  </a:lnTo>
                  <a:lnTo>
                    <a:pt x="332" y="291"/>
                  </a:lnTo>
                  <a:lnTo>
                    <a:pt x="332" y="291"/>
                  </a:lnTo>
                  <a:lnTo>
                    <a:pt x="332" y="289"/>
                  </a:lnTo>
                  <a:lnTo>
                    <a:pt x="332" y="289"/>
                  </a:lnTo>
                  <a:lnTo>
                    <a:pt x="332" y="289"/>
                  </a:lnTo>
                  <a:lnTo>
                    <a:pt x="332" y="286"/>
                  </a:lnTo>
                  <a:lnTo>
                    <a:pt x="334" y="286"/>
                  </a:lnTo>
                  <a:lnTo>
                    <a:pt x="334" y="286"/>
                  </a:lnTo>
                  <a:lnTo>
                    <a:pt x="334" y="286"/>
                  </a:lnTo>
                  <a:lnTo>
                    <a:pt x="336" y="284"/>
                  </a:lnTo>
                  <a:lnTo>
                    <a:pt x="336" y="284"/>
                  </a:lnTo>
                  <a:lnTo>
                    <a:pt x="336" y="284"/>
                  </a:lnTo>
                  <a:lnTo>
                    <a:pt x="336" y="281"/>
                  </a:lnTo>
                  <a:lnTo>
                    <a:pt x="336" y="281"/>
                  </a:lnTo>
                  <a:lnTo>
                    <a:pt x="339" y="281"/>
                  </a:lnTo>
                  <a:lnTo>
                    <a:pt x="339" y="281"/>
                  </a:lnTo>
                  <a:lnTo>
                    <a:pt x="339" y="279"/>
                  </a:lnTo>
                  <a:lnTo>
                    <a:pt x="339" y="279"/>
                  </a:lnTo>
                  <a:lnTo>
                    <a:pt x="339" y="277"/>
                  </a:lnTo>
                  <a:lnTo>
                    <a:pt x="339" y="277"/>
                  </a:lnTo>
                  <a:lnTo>
                    <a:pt x="339" y="277"/>
                  </a:lnTo>
                  <a:lnTo>
                    <a:pt x="339" y="277"/>
                  </a:lnTo>
                  <a:lnTo>
                    <a:pt x="339" y="277"/>
                  </a:lnTo>
                  <a:lnTo>
                    <a:pt x="339" y="277"/>
                  </a:lnTo>
                  <a:lnTo>
                    <a:pt x="339" y="274"/>
                  </a:lnTo>
                  <a:lnTo>
                    <a:pt x="339" y="274"/>
                  </a:lnTo>
                  <a:lnTo>
                    <a:pt x="339" y="274"/>
                  </a:lnTo>
                  <a:lnTo>
                    <a:pt x="339" y="272"/>
                  </a:lnTo>
                  <a:lnTo>
                    <a:pt x="341" y="270"/>
                  </a:lnTo>
                  <a:lnTo>
                    <a:pt x="341" y="270"/>
                  </a:lnTo>
                  <a:lnTo>
                    <a:pt x="348" y="270"/>
                  </a:lnTo>
                  <a:lnTo>
                    <a:pt x="348" y="272"/>
                  </a:lnTo>
                  <a:lnTo>
                    <a:pt x="348" y="274"/>
                  </a:lnTo>
                  <a:lnTo>
                    <a:pt x="348" y="274"/>
                  </a:lnTo>
                  <a:lnTo>
                    <a:pt x="351" y="277"/>
                  </a:lnTo>
                  <a:lnTo>
                    <a:pt x="353" y="277"/>
                  </a:lnTo>
                  <a:lnTo>
                    <a:pt x="355" y="274"/>
                  </a:lnTo>
                  <a:lnTo>
                    <a:pt x="355" y="274"/>
                  </a:lnTo>
                  <a:lnTo>
                    <a:pt x="358" y="274"/>
                  </a:lnTo>
                  <a:lnTo>
                    <a:pt x="358" y="274"/>
                  </a:lnTo>
                  <a:lnTo>
                    <a:pt x="360" y="274"/>
                  </a:lnTo>
                  <a:lnTo>
                    <a:pt x="362" y="274"/>
                  </a:lnTo>
                  <a:lnTo>
                    <a:pt x="365" y="277"/>
                  </a:lnTo>
                  <a:lnTo>
                    <a:pt x="365" y="277"/>
                  </a:lnTo>
                  <a:lnTo>
                    <a:pt x="367" y="277"/>
                  </a:lnTo>
                  <a:lnTo>
                    <a:pt x="367" y="274"/>
                  </a:lnTo>
                  <a:lnTo>
                    <a:pt x="367" y="274"/>
                  </a:lnTo>
                  <a:lnTo>
                    <a:pt x="367" y="274"/>
                  </a:lnTo>
                  <a:lnTo>
                    <a:pt x="367" y="274"/>
                  </a:lnTo>
                  <a:lnTo>
                    <a:pt x="369" y="272"/>
                  </a:lnTo>
                  <a:lnTo>
                    <a:pt x="369" y="272"/>
                  </a:lnTo>
                  <a:lnTo>
                    <a:pt x="369" y="272"/>
                  </a:lnTo>
                  <a:lnTo>
                    <a:pt x="369" y="272"/>
                  </a:lnTo>
                  <a:lnTo>
                    <a:pt x="369" y="272"/>
                  </a:lnTo>
                  <a:lnTo>
                    <a:pt x="369" y="270"/>
                  </a:lnTo>
                  <a:lnTo>
                    <a:pt x="369" y="270"/>
                  </a:lnTo>
                  <a:lnTo>
                    <a:pt x="372" y="270"/>
                  </a:lnTo>
                  <a:lnTo>
                    <a:pt x="372" y="267"/>
                  </a:lnTo>
                  <a:lnTo>
                    <a:pt x="372" y="265"/>
                  </a:lnTo>
                  <a:lnTo>
                    <a:pt x="372" y="265"/>
                  </a:lnTo>
                  <a:lnTo>
                    <a:pt x="372" y="265"/>
                  </a:lnTo>
                  <a:lnTo>
                    <a:pt x="372" y="265"/>
                  </a:lnTo>
                  <a:lnTo>
                    <a:pt x="372" y="265"/>
                  </a:lnTo>
                  <a:lnTo>
                    <a:pt x="372" y="265"/>
                  </a:lnTo>
                  <a:lnTo>
                    <a:pt x="372" y="262"/>
                  </a:lnTo>
                  <a:lnTo>
                    <a:pt x="372" y="262"/>
                  </a:lnTo>
                  <a:lnTo>
                    <a:pt x="372" y="262"/>
                  </a:lnTo>
                  <a:lnTo>
                    <a:pt x="372" y="260"/>
                  </a:lnTo>
                  <a:lnTo>
                    <a:pt x="374" y="255"/>
                  </a:lnTo>
                  <a:lnTo>
                    <a:pt x="374" y="253"/>
                  </a:lnTo>
                  <a:lnTo>
                    <a:pt x="374" y="253"/>
                  </a:lnTo>
                  <a:lnTo>
                    <a:pt x="374" y="251"/>
                  </a:lnTo>
                  <a:lnTo>
                    <a:pt x="374" y="251"/>
                  </a:lnTo>
                  <a:lnTo>
                    <a:pt x="377" y="251"/>
                  </a:lnTo>
                  <a:lnTo>
                    <a:pt x="379" y="251"/>
                  </a:lnTo>
                  <a:lnTo>
                    <a:pt x="379" y="251"/>
                  </a:lnTo>
                  <a:lnTo>
                    <a:pt x="379" y="253"/>
                  </a:lnTo>
                  <a:lnTo>
                    <a:pt x="381" y="253"/>
                  </a:lnTo>
                  <a:lnTo>
                    <a:pt x="379" y="251"/>
                  </a:lnTo>
                  <a:lnTo>
                    <a:pt x="379" y="251"/>
                  </a:lnTo>
                  <a:lnTo>
                    <a:pt x="379" y="251"/>
                  </a:lnTo>
                  <a:lnTo>
                    <a:pt x="379" y="248"/>
                  </a:lnTo>
                  <a:lnTo>
                    <a:pt x="377" y="248"/>
                  </a:lnTo>
                  <a:lnTo>
                    <a:pt x="377" y="248"/>
                  </a:lnTo>
                  <a:lnTo>
                    <a:pt x="377" y="246"/>
                  </a:lnTo>
                  <a:lnTo>
                    <a:pt x="377" y="246"/>
                  </a:lnTo>
                  <a:lnTo>
                    <a:pt x="377" y="244"/>
                  </a:lnTo>
                  <a:lnTo>
                    <a:pt x="379" y="244"/>
                  </a:lnTo>
                  <a:lnTo>
                    <a:pt x="379" y="244"/>
                  </a:lnTo>
                  <a:lnTo>
                    <a:pt x="377" y="244"/>
                  </a:lnTo>
                  <a:lnTo>
                    <a:pt x="374" y="244"/>
                  </a:lnTo>
                  <a:lnTo>
                    <a:pt x="374" y="244"/>
                  </a:lnTo>
                  <a:lnTo>
                    <a:pt x="369" y="244"/>
                  </a:lnTo>
                  <a:lnTo>
                    <a:pt x="365" y="239"/>
                  </a:lnTo>
                  <a:lnTo>
                    <a:pt x="365" y="239"/>
                  </a:lnTo>
                  <a:lnTo>
                    <a:pt x="365" y="239"/>
                  </a:lnTo>
                  <a:lnTo>
                    <a:pt x="365" y="239"/>
                  </a:lnTo>
                  <a:lnTo>
                    <a:pt x="365" y="236"/>
                  </a:lnTo>
                  <a:lnTo>
                    <a:pt x="365" y="236"/>
                  </a:lnTo>
                  <a:lnTo>
                    <a:pt x="365" y="232"/>
                  </a:lnTo>
                  <a:lnTo>
                    <a:pt x="365" y="232"/>
                  </a:lnTo>
                  <a:lnTo>
                    <a:pt x="365" y="232"/>
                  </a:lnTo>
                  <a:lnTo>
                    <a:pt x="365" y="229"/>
                  </a:lnTo>
                  <a:lnTo>
                    <a:pt x="365" y="229"/>
                  </a:lnTo>
                  <a:lnTo>
                    <a:pt x="365" y="229"/>
                  </a:lnTo>
                  <a:lnTo>
                    <a:pt x="365" y="229"/>
                  </a:lnTo>
                  <a:lnTo>
                    <a:pt x="367" y="227"/>
                  </a:lnTo>
                  <a:lnTo>
                    <a:pt x="367" y="227"/>
                  </a:lnTo>
                  <a:lnTo>
                    <a:pt x="369" y="227"/>
                  </a:lnTo>
                  <a:lnTo>
                    <a:pt x="372" y="227"/>
                  </a:lnTo>
                  <a:lnTo>
                    <a:pt x="372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7" y="227"/>
                  </a:lnTo>
                  <a:lnTo>
                    <a:pt x="377" y="227"/>
                  </a:lnTo>
                  <a:lnTo>
                    <a:pt x="377" y="227"/>
                  </a:lnTo>
                  <a:lnTo>
                    <a:pt x="377" y="227"/>
                  </a:lnTo>
                  <a:lnTo>
                    <a:pt x="379" y="227"/>
                  </a:lnTo>
                  <a:lnTo>
                    <a:pt x="379" y="227"/>
                  </a:lnTo>
                  <a:lnTo>
                    <a:pt x="381" y="227"/>
                  </a:lnTo>
                  <a:lnTo>
                    <a:pt x="381" y="227"/>
                  </a:lnTo>
                  <a:lnTo>
                    <a:pt x="381" y="227"/>
                  </a:lnTo>
                  <a:lnTo>
                    <a:pt x="381" y="229"/>
                  </a:lnTo>
                  <a:lnTo>
                    <a:pt x="381" y="229"/>
                  </a:lnTo>
                  <a:lnTo>
                    <a:pt x="384" y="229"/>
                  </a:lnTo>
                  <a:lnTo>
                    <a:pt x="384" y="229"/>
                  </a:lnTo>
                  <a:lnTo>
                    <a:pt x="384" y="229"/>
                  </a:lnTo>
                  <a:lnTo>
                    <a:pt x="386" y="229"/>
                  </a:lnTo>
                  <a:lnTo>
                    <a:pt x="386" y="229"/>
                  </a:lnTo>
                  <a:lnTo>
                    <a:pt x="386" y="229"/>
                  </a:lnTo>
                  <a:lnTo>
                    <a:pt x="386" y="229"/>
                  </a:lnTo>
                  <a:lnTo>
                    <a:pt x="386" y="227"/>
                  </a:lnTo>
                  <a:lnTo>
                    <a:pt x="388" y="227"/>
                  </a:lnTo>
                  <a:lnTo>
                    <a:pt x="388" y="229"/>
                  </a:lnTo>
                  <a:lnTo>
                    <a:pt x="391" y="232"/>
                  </a:lnTo>
                  <a:lnTo>
                    <a:pt x="391" y="234"/>
                  </a:lnTo>
                  <a:lnTo>
                    <a:pt x="393" y="234"/>
                  </a:lnTo>
                  <a:lnTo>
                    <a:pt x="396" y="234"/>
                  </a:lnTo>
                  <a:lnTo>
                    <a:pt x="396" y="23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2" name="Google Shape;1202;p58"/>
            <p:cNvSpPr/>
            <p:nvPr/>
          </p:nvSpPr>
          <p:spPr>
            <a:xfrm>
              <a:off x="6901482" y="2571352"/>
              <a:ext cx="301814" cy="439349"/>
            </a:xfrm>
            <a:custGeom>
              <a:rect b="b" l="l" r="r" t="t"/>
              <a:pathLst>
                <a:path extrusionOk="0" h="345" w="237">
                  <a:moveTo>
                    <a:pt x="237" y="269"/>
                  </a:moveTo>
                  <a:lnTo>
                    <a:pt x="232" y="269"/>
                  </a:lnTo>
                  <a:lnTo>
                    <a:pt x="232" y="267"/>
                  </a:lnTo>
                  <a:lnTo>
                    <a:pt x="232" y="267"/>
                  </a:lnTo>
                  <a:lnTo>
                    <a:pt x="230" y="267"/>
                  </a:lnTo>
                  <a:lnTo>
                    <a:pt x="230" y="267"/>
                  </a:lnTo>
                  <a:lnTo>
                    <a:pt x="230" y="265"/>
                  </a:lnTo>
                  <a:lnTo>
                    <a:pt x="230" y="265"/>
                  </a:lnTo>
                  <a:lnTo>
                    <a:pt x="230" y="265"/>
                  </a:lnTo>
                  <a:lnTo>
                    <a:pt x="227" y="265"/>
                  </a:lnTo>
                  <a:lnTo>
                    <a:pt x="227" y="260"/>
                  </a:lnTo>
                  <a:lnTo>
                    <a:pt x="223" y="260"/>
                  </a:lnTo>
                  <a:lnTo>
                    <a:pt x="223" y="260"/>
                  </a:lnTo>
                  <a:lnTo>
                    <a:pt x="220" y="260"/>
                  </a:lnTo>
                  <a:lnTo>
                    <a:pt x="218" y="258"/>
                  </a:lnTo>
                  <a:lnTo>
                    <a:pt x="218" y="255"/>
                  </a:lnTo>
                  <a:lnTo>
                    <a:pt x="215" y="255"/>
                  </a:lnTo>
                  <a:lnTo>
                    <a:pt x="213" y="253"/>
                  </a:lnTo>
                  <a:lnTo>
                    <a:pt x="213" y="253"/>
                  </a:lnTo>
                  <a:lnTo>
                    <a:pt x="213" y="250"/>
                  </a:lnTo>
                  <a:lnTo>
                    <a:pt x="213" y="250"/>
                  </a:lnTo>
                  <a:lnTo>
                    <a:pt x="213" y="248"/>
                  </a:lnTo>
                  <a:lnTo>
                    <a:pt x="213" y="248"/>
                  </a:lnTo>
                  <a:lnTo>
                    <a:pt x="213" y="248"/>
                  </a:lnTo>
                  <a:lnTo>
                    <a:pt x="213" y="248"/>
                  </a:lnTo>
                  <a:lnTo>
                    <a:pt x="213" y="246"/>
                  </a:lnTo>
                  <a:lnTo>
                    <a:pt x="213" y="246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11" y="246"/>
                  </a:lnTo>
                  <a:lnTo>
                    <a:pt x="208" y="246"/>
                  </a:lnTo>
                  <a:lnTo>
                    <a:pt x="208" y="243"/>
                  </a:lnTo>
                  <a:lnTo>
                    <a:pt x="208" y="243"/>
                  </a:lnTo>
                  <a:lnTo>
                    <a:pt x="208" y="243"/>
                  </a:lnTo>
                  <a:lnTo>
                    <a:pt x="208" y="241"/>
                  </a:lnTo>
                  <a:lnTo>
                    <a:pt x="208" y="239"/>
                  </a:lnTo>
                  <a:lnTo>
                    <a:pt x="208" y="239"/>
                  </a:lnTo>
                  <a:lnTo>
                    <a:pt x="206" y="239"/>
                  </a:lnTo>
                  <a:lnTo>
                    <a:pt x="206" y="236"/>
                  </a:lnTo>
                  <a:lnTo>
                    <a:pt x="204" y="236"/>
                  </a:lnTo>
                  <a:lnTo>
                    <a:pt x="204" y="236"/>
                  </a:lnTo>
                  <a:lnTo>
                    <a:pt x="204" y="234"/>
                  </a:lnTo>
                  <a:lnTo>
                    <a:pt x="201" y="234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1" y="232"/>
                  </a:lnTo>
                  <a:lnTo>
                    <a:pt x="204" y="229"/>
                  </a:lnTo>
                  <a:lnTo>
                    <a:pt x="204" y="229"/>
                  </a:lnTo>
                  <a:lnTo>
                    <a:pt x="204" y="227"/>
                  </a:lnTo>
                  <a:lnTo>
                    <a:pt x="201" y="227"/>
                  </a:lnTo>
                  <a:lnTo>
                    <a:pt x="201" y="224"/>
                  </a:lnTo>
                  <a:lnTo>
                    <a:pt x="201" y="224"/>
                  </a:lnTo>
                  <a:lnTo>
                    <a:pt x="201" y="224"/>
                  </a:lnTo>
                  <a:lnTo>
                    <a:pt x="204" y="224"/>
                  </a:lnTo>
                  <a:lnTo>
                    <a:pt x="206" y="224"/>
                  </a:lnTo>
                  <a:lnTo>
                    <a:pt x="206" y="222"/>
                  </a:lnTo>
                  <a:lnTo>
                    <a:pt x="206" y="220"/>
                  </a:lnTo>
                  <a:lnTo>
                    <a:pt x="206" y="217"/>
                  </a:lnTo>
                  <a:lnTo>
                    <a:pt x="206" y="215"/>
                  </a:lnTo>
                  <a:lnTo>
                    <a:pt x="208" y="213"/>
                  </a:lnTo>
                  <a:lnTo>
                    <a:pt x="208" y="210"/>
                  </a:lnTo>
                  <a:lnTo>
                    <a:pt x="208" y="208"/>
                  </a:lnTo>
                  <a:lnTo>
                    <a:pt x="208" y="206"/>
                  </a:lnTo>
                  <a:lnTo>
                    <a:pt x="208" y="203"/>
                  </a:lnTo>
                  <a:lnTo>
                    <a:pt x="208" y="203"/>
                  </a:lnTo>
                  <a:lnTo>
                    <a:pt x="206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1" y="201"/>
                  </a:lnTo>
                  <a:lnTo>
                    <a:pt x="201" y="198"/>
                  </a:lnTo>
                  <a:lnTo>
                    <a:pt x="201" y="196"/>
                  </a:lnTo>
                  <a:lnTo>
                    <a:pt x="201" y="194"/>
                  </a:lnTo>
                  <a:lnTo>
                    <a:pt x="201" y="194"/>
                  </a:lnTo>
                  <a:lnTo>
                    <a:pt x="201" y="191"/>
                  </a:lnTo>
                  <a:lnTo>
                    <a:pt x="201" y="191"/>
                  </a:lnTo>
                  <a:lnTo>
                    <a:pt x="201" y="191"/>
                  </a:lnTo>
                  <a:lnTo>
                    <a:pt x="204" y="191"/>
                  </a:lnTo>
                  <a:lnTo>
                    <a:pt x="204" y="191"/>
                  </a:lnTo>
                  <a:lnTo>
                    <a:pt x="204" y="191"/>
                  </a:lnTo>
                  <a:lnTo>
                    <a:pt x="204" y="189"/>
                  </a:lnTo>
                  <a:lnTo>
                    <a:pt x="204" y="187"/>
                  </a:lnTo>
                  <a:lnTo>
                    <a:pt x="206" y="187"/>
                  </a:lnTo>
                  <a:lnTo>
                    <a:pt x="206" y="187"/>
                  </a:lnTo>
                  <a:lnTo>
                    <a:pt x="206" y="184"/>
                  </a:lnTo>
                  <a:lnTo>
                    <a:pt x="206" y="182"/>
                  </a:lnTo>
                  <a:lnTo>
                    <a:pt x="206" y="179"/>
                  </a:lnTo>
                  <a:lnTo>
                    <a:pt x="206" y="177"/>
                  </a:lnTo>
                  <a:lnTo>
                    <a:pt x="206" y="175"/>
                  </a:lnTo>
                  <a:lnTo>
                    <a:pt x="206" y="172"/>
                  </a:lnTo>
                  <a:lnTo>
                    <a:pt x="206" y="170"/>
                  </a:lnTo>
                  <a:lnTo>
                    <a:pt x="206" y="170"/>
                  </a:lnTo>
                  <a:lnTo>
                    <a:pt x="206" y="168"/>
                  </a:lnTo>
                  <a:lnTo>
                    <a:pt x="206" y="165"/>
                  </a:lnTo>
                  <a:lnTo>
                    <a:pt x="204" y="163"/>
                  </a:lnTo>
                  <a:lnTo>
                    <a:pt x="206" y="163"/>
                  </a:lnTo>
                  <a:lnTo>
                    <a:pt x="206" y="163"/>
                  </a:lnTo>
                  <a:lnTo>
                    <a:pt x="206" y="163"/>
                  </a:lnTo>
                  <a:lnTo>
                    <a:pt x="206" y="161"/>
                  </a:lnTo>
                  <a:lnTo>
                    <a:pt x="206" y="161"/>
                  </a:lnTo>
                  <a:lnTo>
                    <a:pt x="204" y="161"/>
                  </a:lnTo>
                  <a:lnTo>
                    <a:pt x="204" y="161"/>
                  </a:lnTo>
                  <a:lnTo>
                    <a:pt x="204" y="158"/>
                  </a:lnTo>
                  <a:lnTo>
                    <a:pt x="206" y="158"/>
                  </a:lnTo>
                  <a:lnTo>
                    <a:pt x="206" y="158"/>
                  </a:lnTo>
                  <a:lnTo>
                    <a:pt x="206" y="158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1" y="156"/>
                  </a:lnTo>
                  <a:lnTo>
                    <a:pt x="211" y="156"/>
                  </a:lnTo>
                  <a:lnTo>
                    <a:pt x="213" y="153"/>
                  </a:lnTo>
                  <a:lnTo>
                    <a:pt x="211" y="153"/>
                  </a:lnTo>
                  <a:lnTo>
                    <a:pt x="211" y="153"/>
                  </a:lnTo>
                  <a:lnTo>
                    <a:pt x="211" y="153"/>
                  </a:lnTo>
                  <a:lnTo>
                    <a:pt x="211" y="153"/>
                  </a:lnTo>
                  <a:lnTo>
                    <a:pt x="211" y="151"/>
                  </a:lnTo>
                  <a:lnTo>
                    <a:pt x="211" y="151"/>
                  </a:lnTo>
                  <a:lnTo>
                    <a:pt x="211" y="151"/>
                  </a:lnTo>
                  <a:lnTo>
                    <a:pt x="211" y="151"/>
                  </a:lnTo>
                  <a:lnTo>
                    <a:pt x="211" y="149"/>
                  </a:lnTo>
                  <a:lnTo>
                    <a:pt x="208" y="149"/>
                  </a:lnTo>
                  <a:lnTo>
                    <a:pt x="208" y="146"/>
                  </a:lnTo>
                  <a:lnTo>
                    <a:pt x="206" y="144"/>
                  </a:lnTo>
                  <a:lnTo>
                    <a:pt x="204" y="142"/>
                  </a:lnTo>
                  <a:lnTo>
                    <a:pt x="201" y="142"/>
                  </a:lnTo>
                  <a:lnTo>
                    <a:pt x="201" y="139"/>
                  </a:lnTo>
                  <a:lnTo>
                    <a:pt x="199" y="139"/>
                  </a:lnTo>
                  <a:lnTo>
                    <a:pt x="197" y="137"/>
                  </a:lnTo>
                  <a:lnTo>
                    <a:pt x="197" y="135"/>
                  </a:lnTo>
                  <a:lnTo>
                    <a:pt x="194" y="132"/>
                  </a:lnTo>
                  <a:lnTo>
                    <a:pt x="194" y="130"/>
                  </a:lnTo>
                  <a:lnTo>
                    <a:pt x="194" y="127"/>
                  </a:lnTo>
                  <a:lnTo>
                    <a:pt x="194" y="127"/>
                  </a:lnTo>
                  <a:lnTo>
                    <a:pt x="194" y="127"/>
                  </a:lnTo>
                  <a:lnTo>
                    <a:pt x="194" y="127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27"/>
                  </a:lnTo>
                  <a:lnTo>
                    <a:pt x="197" y="127"/>
                  </a:lnTo>
                  <a:lnTo>
                    <a:pt x="197" y="127"/>
                  </a:lnTo>
                  <a:lnTo>
                    <a:pt x="197" y="127"/>
                  </a:lnTo>
                  <a:lnTo>
                    <a:pt x="199" y="127"/>
                  </a:lnTo>
                  <a:lnTo>
                    <a:pt x="199" y="127"/>
                  </a:lnTo>
                  <a:lnTo>
                    <a:pt x="199" y="127"/>
                  </a:lnTo>
                  <a:lnTo>
                    <a:pt x="199" y="127"/>
                  </a:lnTo>
                  <a:lnTo>
                    <a:pt x="199" y="125"/>
                  </a:lnTo>
                  <a:lnTo>
                    <a:pt x="199" y="125"/>
                  </a:lnTo>
                  <a:lnTo>
                    <a:pt x="199" y="125"/>
                  </a:lnTo>
                  <a:lnTo>
                    <a:pt x="201" y="123"/>
                  </a:lnTo>
                  <a:lnTo>
                    <a:pt x="201" y="120"/>
                  </a:lnTo>
                  <a:lnTo>
                    <a:pt x="199" y="116"/>
                  </a:lnTo>
                  <a:lnTo>
                    <a:pt x="199" y="116"/>
                  </a:lnTo>
                  <a:lnTo>
                    <a:pt x="199" y="116"/>
                  </a:lnTo>
                  <a:lnTo>
                    <a:pt x="197" y="116"/>
                  </a:lnTo>
                  <a:lnTo>
                    <a:pt x="197" y="113"/>
                  </a:lnTo>
                  <a:lnTo>
                    <a:pt x="199" y="111"/>
                  </a:lnTo>
                  <a:lnTo>
                    <a:pt x="199" y="111"/>
                  </a:lnTo>
                  <a:lnTo>
                    <a:pt x="199" y="108"/>
                  </a:lnTo>
                  <a:lnTo>
                    <a:pt x="199" y="108"/>
                  </a:lnTo>
                  <a:lnTo>
                    <a:pt x="201" y="108"/>
                  </a:lnTo>
                  <a:lnTo>
                    <a:pt x="201" y="106"/>
                  </a:lnTo>
                  <a:lnTo>
                    <a:pt x="201" y="106"/>
                  </a:lnTo>
                  <a:lnTo>
                    <a:pt x="201" y="104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101"/>
                  </a:lnTo>
                  <a:lnTo>
                    <a:pt x="201" y="99"/>
                  </a:lnTo>
                  <a:lnTo>
                    <a:pt x="204" y="97"/>
                  </a:lnTo>
                  <a:lnTo>
                    <a:pt x="201" y="94"/>
                  </a:lnTo>
                  <a:lnTo>
                    <a:pt x="201" y="94"/>
                  </a:lnTo>
                  <a:lnTo>
                    <a:pt x="199" y="94"/>
                  </a:lnTo>
                  <a:lnTo>
                    <a:pt x="199" y="94"/>
                  </a:lnTo>
                  <a:lnTo>
                    <a:pt x="199" y="94"/>
                  </a:lnTo>
                  <a:lnTo>
                    <a:pt x="199" y="94"/>
                  </a:lnTo>
                  <a:lnTo>
                    <a:pt x="201" y="92"/>
                  </a:lnTo>
                  <a:lnTo>
                    <a:pt x="201" y="92"/>
                  </a:lnTo>
                  <a:lnTo>
                    <a:pt x="201" y="92"/>
                  </a:lnTo>
                  <a:lnTo>
                    <a:pt x="199" y="92"/>
                  </a:lnTo>
                  <a:lnTo>
                    <a:pt x="197" y="90"/>
                  </a:lnTo>
                  <a:lnTo>
                    <a:pt x="197" y="90"/>
                  </a:lnTo>
                  <a:lnTo>
                    <a:pt x="194" y="90"/>
                  </a:lnTo>
                  <a:lnTo>
                    <a:pt x="192" y="90"/>
                  </a:lnTo>
                  <a:lnTo>
                    <a:pt x="192" y="90"/>
                  </a:lnTo>
                  <a:lnTo>
                    <a:pt x="192" y="92"/>
                  </a:lnTo>
                  <a:lnTo>
                    <a:pt x="192" y="92"/>
                  </a:lnTo>
                  <a:lnTo>
                    <a:pt x="192" y="92"/>
                  </a:lnTo>
                  <a:lnTo>
                    <a:pt x="192" y="92"/>
                  </a:lnTo>
                  <a:lnTo>
                    <a:pt x="189" y="94"/>
                  </a:lnTo>
                  <a:lnTo>
                    <a:pt x="187" y="94"/>
                  </a:lnTo>
                  <a:lnTo>
                    <a:pt x="187" y="94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7" y="92"/>
                  </a:lnTo>
                  <a:lnTo>
                    <a:pt x="189" y="90"/>
                  </a:lnTo>
                  <a:lnTo>
                    <a:pt x="189" y="90"/>
                  </a:lnTo>
                  <a:lnTo>
                    <a:pt x="189" y="90"/>
                  </a:lnTo>
                  <a:lnTo>
                    <a:pt x="189" y="90"/>
                  </a:lnTo>
                  <a:lnTo>
                    <a:pt x="189" y="90"/>
                  </a:lnTo>
                  <a:lnTo>
                    <a:pt x="189" y="90"/>
                  </a:lnTo>
                  <a:lnTo>
                    <a:pt x="187" y="90"/>
                  </a:lnTo>
                  <a:lnTo>
                    <a:pt x="187" y="90"/>
                  </a:lnTo>
                  <a:lnTo>
                    <a:pt x="187" y="87"/>
                  </a:lnTo>
                  <a:lnTo>
                    <a:pt x="187" y="87"/>
                  </a:lnTo>
                  <a:lnTo>
                    <a:pt x="187" y="87"/>
                  </a:lnTo>
                  <a:lnTo>
                    <a:pt x="187" y="87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4" y="82"/>
                  </a:lnTo>
                  <a:lnTo>
                    <a:pt x="192" y="82"/>
                  </a:lnTo>
                  <a:lnTo>
                    <a:pt x="189" y="85"/>
                  </a:lnTo>
                  <a:lnTo>
                    <a:pt x="189" y="85"/>
                  </a:lnTo>
                  <a:lnTo>
                    <a:pt x="187" y="82"/>
                  </a:lnTo>
                  <a:lnTo>
                    <a:pt x="187" y="80"/>
                  </a:lnTo>
                  <a:lnTo>
                    <a:pt x="189" y="80"/>
                  </a:lnTo>
                  <a:lnTo>
                    <a:pt x="189" y="80"/>
                  </a:lnTo>
                  <a:lnTo>
                    <a:pt x="192" y="82"/>
                  </a:lnTo>
                  <a:lnTo>
                    <a:pt x="192" y="82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2" y="78"/>
                  </a:lnTo>
                  <a:lnTo>
                    <a:pt x="192" y="78"/>
                  </a:lnTo>
                  <a:lnTo>
                    <a:pt x="192" y="78"/>
                  </a:lnTo>
                  <a:lnTo>
                    <a:pt x="192" y="78"/>
                  </a:lnTo>
                  <a:lnTo>
                    <a:pt x="192" y="75"/>
                  </a:lnTo>
                  <a:lnTo>
                    <a:pt x="192" y="75"/>
                  </a:lnTo>
                  <a:lnTo>
                    <a:pt x="192" y="71"/>
                  </a:lnTo>
                  <a:lnTo>
                    <a:pt x="192" y="71"/>
                  </a:lnTo>
                  <a:lnTo>
                    <a:pt x="192" y="68"/>
                  </a:lnTo>
                  <a:lnTo>
                    <a:pt x="192" y="68"/>
                  </a:lnTo>
                  <a:lnTo>
                    <a:pt x="192" y="66"/>
                  </a:lnTo>
                  <a:lnTo>
                    <a:pt x="194" y="66"/>
                  </a:lnTo>
                  <a:lnTo>
                    <a:pt x="194" y="66"/>
                  </a:lnTo>
                  <a:lnTo>
                    <a:pt x="194" y="66"/>
                  </a:lnTo>
                  <a:lnTo>
                    <a:pt x="194" y="64"/>
                  </a:lnTo>
                  <a:lnTo>
                    <a:pt x="192" y="64"/>
                  </a:lnTo>
                  <a:lnTo>
                    <a:pt x="192" y="64"/>
                  </a:lnTo>
                  <a:lnTo>
                    <a:pt x="192" y="61"/>
                  </a:lnTo>
                  <a:lnTo>
                    <a:pt x="192" y="61"/>
                  </a:lnTo>
                  <a:lnTo>
                    <a:pt x="192" y="61"/>
                  </a:lnTo>
                  <a:lnTo>
                    <a:pt x="192" y="61"/>
                  </a:lnTo>
                  <a:lnTo>
                    <a:pt x="194" y="61"/>
                  </a:lnTo>
                  <a:lnTo>
                    <a:pt x="194" y="61"/>
                  </a:lnTo>
                  <a:lnTo>
                    <a:pt x="194" y="61"/>
                  </a:lnTo>
                  <a:lnTo>
                    <a:pt x="194" y="61"/>
                  </a:lnTo>
                  <a:lnTo>
                    <a:pt x="194" y="59"/>
                  </a:lnTo>
                  <a:lnTo>
                    <a:pt x="194" y="59"/>
                  </a:lnTo>
                  <a:lnTo>
                    <a:pt x="194" y="59"/>
                  </a:lnTo>
                  <a:lnTo>
                    <a:pt x="194" y="59"/>
                  </a:lnTo>
                  <a:lnTo>
                    <a:pt x="194" y="59"/>
                  </a:lnTo>
                  <a:lnTo>
                    <a:pt x="192" y="56"/>
                  </a:lnTo>
                  <a:lnTo>
                    <a:pt x="194" y="52"/>
                  </a:lnTo>
                  <a:lnTo>
                    <a:pt x="194" y="52"/>
                  </a:lnTo>
                  <a:lnTo>
                    <a:pt x="194" y="49"/>
                  </a:lnTo>
                  <a:lnTo>
                    <a:pt x="194" y="49"/>
                  </a:lnTo>
                  <a:lnTo>
                    <a:pt x="194" y="49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192" y="47"/>
                  </a:lnTo>
                  <a:lnTo>
                    <a:pt x="189" y="47"/>
                  </a:lnTo>
                  <a:lnTo>
                    <a:pt x="192" y="45"/>
                  </a:lnTo>
                  <a:lnTo>
                    <a:pt x="189" y="45"/>
                  </a:lnTo>
                  <a:lnTo>
                    <a:pt x="189" y="45"/>
                  </a:lnTo>
                  <a:lnTo>
                    <a:pt x="189" y="42"/>
                  </a:lnTo>
                  <a:lnTo>
                    <a:pt x="189" y="42"/>
                  </a:lnTo>
                  <a:lnTo>
                    <a:pt x="189" y="42"/>
                  </a:lnTo>
                  <a:lnTo>
                    <a:pt x="189" y="42"/>
                  </a:lnTo>
                  <a:lnTo>
                    <a:pt x="189" y="40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5" y="40"/>
                  </a:lnTo>
                  <a:lnTo>
                    <a:pt x="185" y="40"/>
                  </a:lnTo>
                  <a:lnTo>
                    <a:pt x="185" y="40"/>
                  </a:lnTo>
                  <a:lnTo>
                    <a:pt x="185" y="42"/>
                  </a:lnTo>
                  <a:lnTo>
                    <a:pt x="185" y="42"/>
                  </a:lnTo>
                  <a:lnTo>
                    <a:pt x="182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8" y="33"/>
                  </a:lnTo>
                  <a:lnTo>
                    <a:pt x="178" y="33"/>
                  </a:lnTo>
                  <a:lnTo>
                    <a:pt x="175" y="30"/>
                  </a:lnTo>
                  <a:lnTo>
                    <a:pt x="175" y="30"/>
                  </a:lnTo>
                  <a:lnTo>
                    <a:pt x="175" y="30"/>
                  </a:lnTo>
                  <a:lnTo>
                    <a:pt x="173" y="30"/>
                  </a:lnTo>
                  <a:lnTo>
                    <a:pt x="173" y="30"/>
                  </a:lnTo>
                  <a:lnTo>
                    <a:pt x="173" y="30"/>
                  </a:lnTo>
                  <a:lnTo>
                    <a:pt x="173" y="30"/>
                  </a:lnTo>
                  <a:lnTo>
                    <a:pt x="170" y="28"/>
                  </a:lnTo>
                  <a:lnTo>
                    <a:pt x="170" y="28"/>
                  </a:lnTo>
                  <a:lnTo>
                    <a:pt x="170" y="28"/>
                  </a:lnTo>
                  <a:lnTo>
                    <a:pt x="168" y="28"/>
                  </a:lnTo>
                  <a:lnTo>
                    <a:pt x="168" y="28"/>
                  </a:lnTo>
                  <a:lnTo>
                    <a:pt x="168" y="26"/>
                  </a:lnTo>
                  <a:lnTo>
                    <a:pt x="168" y="26"/>
                  </a:lnTo>
                  <a:lnTo>
                    <a:pt x="168" y="23"/>
                  </a:lnTo>
                  <a:lnTo>
                    <a:pt x="170" y="21"/>
                  </a:lnTo>
                  <a:lnTo>
                    <a:pt x="170" y="21"/>
                  </a:lnTo>
                  <a:lnTo>
                    <a:pt x="170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6"/>
                  </a:lnTo>
                  <a:lnTo>
                    <a:pt x="173" y="16"/>
                  </a:lnTo>
                  <a:lnTo>
                    <a:pt x="173" y="11"/>
                  </a:lnTo>
                  <a:lnTo>
                    <a:pt x="173" y="11"/>
                  </a:lnTo>
                  <a:lnTo>
                    <a:pt x="173" y="9"/>
                  </a:lnTo>
                  <a:lnTo>
                    <a:pt x="175" y="9"/>
                  </a:lnTo>
                  <a:lnTo>
                    <a:pt x="175" y="9"/>
                  </a:lnTo>
                  <a:lnTo>
                    <a:pt x="175" y="9"/>
                  </a:lnTo>
                  <a:lnTo>
                    <a:pt x="175" y="7"/>
                  </a:lnTo>
                  <a:lnTo>
                    <a:pt x="175" y="4"/>
                  </a:lnTo>
                  <a:lnTo>
                    <a:pt x="173" y="4"/>
                  </a:lnTo>
                  <a:lnTo>
                    <a:pt x="173" y="2"/>
                  </a:lnTo>
                  <a:lnTo>
                    <a:pt x="170" y="2"/>
                  </a:lnTo>
                  <a:lnTo>
                    <a:pt x="170" y="4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66" y="2"/>
                  </a:lnTo>
                  <a:lnTo>
                    <a:pt x="166" y="2"/>
                  </a:lnTo>
                  <a:lnTo>
                    <a:pt x="166" y="2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2"/>
                  </a:lnTo>
                  <a:lnTo>
                    <a:pt x="159" y="2"/>
                  </a:lnTo>
                  <a:lnTo>
                    <a:pt x="159" y="2"/>
                  </a:lnTo>
                  <a:lnTo>
                    <a:pt x="156" y="2"/>
                  </a:lnTo>
                  <a:lnTo>
                    <a:pt x="154" y="4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49" y="4"/>
                  </a:lnTo>
                  <a:lnTo>
                    <a:pt x="149" y="4"/>
                  </a:lnTo>
                  <a:lnTo>
                    <a:pt x="149" y="7"/>
                  </a:lnTo>
                  <a:lnTo>
                    <a:pt x="149" y="7"/>
                  </a:lnTo>
                  <a:lnTo>
                    <a:pt x="149" y="7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7" y="9"/>
                  </a:lnTo>
                  <a:lnTo>
                    <a:pt x="144" y="9"/>
                  </a:lnTo>
                  <a:lnTo>
                    <a:pt x="142" y="9"/>
                  </a:lnTo>
                  <a:lnTo>
                    <a:pt x="142" y="9"/>
                  </a:lnTo>
                  <a:lnTo>
                    <a:pt x="142" y="11"/>
                  </a:lnTo>
                  <a:lnTo>
                    <a:pt x="142" y="11"/>
                  </a:lnTo>
                  <a:lnTo>
                    <a:pt x="142" y="14"/>
                  </a:lnTo>
                  <a:lnTo>
                    <a:pt x="140" y="14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7" y="9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30" y="9"/>
                  </a:lnTo>
                  <a:lnTo>
                    <a:pt x="128" y="9"/>
                  </a:lnTo>
                  <a:lnTo>
                    <a:pt x="128" y="9"/>
                  </a:lnTo>
                  <a:lnTo>
                    <a:pt x="128" y="9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26" y="9"/>
                  </a:lnTo>
                  <a:lnTo>
                    <a:pt x="123" y="9"/>
                  </a:lnTo>
                  <a:lnTo>
                    <a:pt x="116" y="7"/>
                  </a:lnTo>
                  <a:lnTo>
                    <a:pt x="116" y="9"/>
                  </a:lnTo>
                  <a:lnTo>
                    <a:pt x="114" y="9"/>
                  </a:lnTo>
                  <a:lnTo>
                    <a:pt x="109" y="9"/>
                  </a:lnTo>
                  <a:lnTo>
                    <a:pt x="102" y="9"/>
                  </a:lnTo>
                  <a:lnTo>
                    <a:pt x="99" y="9"/>
                  </a:lnTo>
                  <a:lnTo>
                    <a:pt x="99" y="7"/>
                  </a:lnTo>
                  <a:lnTo>
                    <a:pt x="97" y="7"/>
                  </a:lnTo>
                  <a:lnTo>
                    <a:pt x="97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9"/>
                  </a:lnTo>
                  <a:lnTo>
                    <a:pt x="88" y="9"/>
                  </a:lnTo>
                  <a:lnTo>
                    <a:pt x="81" y="9"/>
                  </a:lnTo>
                  <a:lnTo>
                    <a:pt x="69" y="9"/>
                  </a:lnTo>
                  <a:lnTo>
                    <a:pt x="57" y="9"/>
                  </a:lnTo>
                  <a:lnTo>
                    <a:pt x="43" y="9"/>
                  </a:lnTo>
                  <a:lnTo>
                    <a:pt x="33" y="9"/>
                  </a:lnTo>
                  <a:lnTo>
                    <a:pt x="29" y="9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1" y="9"/>
                  </a:lnTo>
                  <a:lnTo>
                    <a:pt x="24" y="11"/>
                  </a:lnTo>
                  <a:lnTo>
                    <a:pt x="24" y="11"/>
                  </a:lnTo>
                  <a:lnTo>
                    <a:pt x="24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5"/>
                  </a:lnTo>
                  <a:lnTo>
                    <a:pt x="19" y="35"/>
                  </a:lnTo>
                  <a:lnTo>
                    <a:pt x="21" y="35"/>
                  </a:lnTo>
                  <a:lnTo>
                    <a:pt x="21" y="35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1" y="42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6" y="47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4" y="54"/>
                  </a:lnTo>
                  <a:lnTo>
                    <a:pt x="24" y="56"/>
                  </a:lnTo>
                  <a:lnTo>
                    <a:pt x="24" y="61"/>
                  </a:lnTo>
                  <a:lnTo>
                    <a:pt x="26" y="61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6" y="66"/>
                  </a:lnTo>
                  <a:lnTo>
                    <a:pt x="26" y="68"/>
                  </a:lnTo>
                  <a:lnTo>
                    <a:pt x="26" y="71"/>
                  </a:lnTo>
                  <a:lnTo>
                    <a:pt x="29" y="71"/>
                  </a:lnTo>
                  <a:lnTo>
                    <a:pt x="29" y="73"/>
                  </a:lnTo>
                  <a:lnTo>
                    <a:pt x="29" y="73"/>
                  </a:lnTo>
                  <a:lnTo>
                    <a:pt x="26" y="75"/>
                  </a:lnTo>
                  <a:lnTo>
                    <a:pt x="24" y="75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6" y="80"/>
                  </a:lnTo>
                  <a:lnTo>
                    <a:pt x="29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9" y="87"/>
                  </a:lnTo>
                  <a:lnTo>
                    <a:pt x="31" y="90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31" y="94"/>
                  </a:lnTo>
                  <a:lnTo>
                    <a:pt x="31" y="94"/>
                  </a:lnTo>
                  <a:lnTo>
                    <a:pt x="31" y="94"/>
                  </a:lnTo>
                  <a:lnTo>
                    <a:pt x="31" y="97"/>
                  </a:lnTo>
                  <a:lnTo>
                    <a:pt x="31" y="97"/>
                  </a:lnTo>
                  <a:lnTo>
                    <a:pt x="31" y="97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29" y="101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1" y="101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29" y="104"/>
                  </a:lnTo>
                  <a:lnTo>
                    <a:pt x="29" y="106"/>
                  </a:lnTo>
                  <a:lnTo>
                    <a:pt x="29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9" y="116"/>
                  </a:lnTo>
                  <a:lnTo>
                    <a:pt x="29" y="116"/>
                  </a:lnTo>
                  <a:lnTo>
                    <a:pt x="31" y="116"/>
                  </a:lnTo>
                  <a:lnTo>
                    <a:pt x="31" y="116"/>
                  </a:lnTo>
                  <a:lnTo>
                    <a:pt x="31" y="116"/>
                  </a:lnTo>
                  <a:lnTo>
                    <a:pt x="33" y="118"/>
                  </a:lnTo>
                  <a:lnTo>
                    <a:pt x="33" y="120"/>
                  </a:lnTo>
                  <a:lnTo>
                    <a:pt x="33" y="120"/>
                  </a:lnTo>
                  <a:lnTo>
                    <a:pt x="33" y="120"/>
                  </a:lnTo>
                  <a:lnTo>
                    <a:pt x="33" y="120"/>
                  </a:lnTo>
                  <a:lnTo>
                    <a:pt x="33" y="120"/>
                  </a:lnTo>
                  <a:lnTo>
                    <a:pt x="33" y="123"/>
                  </a:lnTo>
                  <a:lnTo>
                    <a:pt x="36" y="125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6" y="127"/>
                  </a:lnTo>
                  <a:lnTo>
                    <a:pt x="36" y="130"/>
                  </a:lnTo>
                  <a:lnTo>
                    <a:pt x="38" y="144"/>
                  </a:lnTo>
                  <a:lnTo>
                    <a:pt x="40" y="158"/>
                  </a:lnTo>
                  <a:lnTo>
                    <a:pt x="40" y="161"/>
                  </a:lnTo>
                  <a:lnTo>
                    <a:pt x="38" y="161"/>
                  </a:lnTo>
                  <a:lnTo>
                    <a:pt x="36" y="161"/>
                  </a:lnTo>
                  <a:lnTo>
                    <a:pt x="36" y="161"/>
                  </a:lnTo>
                  <a:lnTo>
                    <a:pt x="36" y="161"/>
                  </a:lnTo>
                  <a:lnTo>
                    <a:pt x="36" y="161"/>
                  </a:lnTo>
                  <a:lnTo>
                    <a:pt x="33" y="161"/>
                  </a:lnTo>
                  <a:lnTo>
                    <a:pt x="33" y="163"/>
                  </a:lnTo>
                  <a:lnTo>
                    <a:pt x="33" y="163"/>
                  </a:lnTo>
                  <a:lnTo>
                    <a:pt x="33" y="163"/>
                  </a:lnTo>
                  <a:lnTo>
                    <a:pt x="36" y="165"/>
                  </a:lnTo>
                  <a:lnTo>
                    <a:pt x="36" y="165"/>
                  </a:lnTo>
                  <a:lnTo>
                    <a:pt x="36" y="168"/>
                  </a:lnTo>
                  <a:lnTo>
                    <a:pt x="33" y="168"/>
                  </a:lnTo>
                  <a:lnTo>
                    <a:pt x="33" y="168"/>
                  </a:lnTo>
                  <a:lnTo>
                    <a:pt x="31" y="170"/>
                  </a:lnTo>
                  <a:lnTo>
                    <a:pt x="29" y="170"/>
                  </a:lnTo>
                  <a:lnTo>
                    <a:pt x="26" y="172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2"/>
                  </a:lnTo>
                  <a:lnTo>
                    <a:pt x="24" y="172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79"/>
                  </a:lnTo>
                  <a:lnTo>
                    <a:pt x="21" y="182"/>
                  </a:lnTo>
                  <a:lnTo>
                    <a:pt x="21" y="182"/>
                  </a:lnTo>
                  <a:lnTo>
                    <a:pt x="21" y="182"/>
                  </a:lnTo>
                  <a:lnTo>
                    <a:pt x="21" y="182"/>
                  </a:lnTo>
                  <a:lnTo>
                    <a:pt x="21" y="182"/>
                  </a:lnTo>
                  <a:lnTo>
                    <a:pt x="17" y="191"/>
                  </a:lnTo>
                  <a:lnTo>
                    <a:pt x="17" y="194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4" y="210"/>
                  </a:lnTo>
                  <a:lnTo>
                    <a:pt x="14" y="213"/>
                  </a:lnTo>
                  <a:lnTo>
                    <a:pt x="14" y="213"/>
                  </a:lnTo>
                  <a:lnTo>
                    <a:pt x="12" y="217"/>
                  </a:lnTo>
                  <a:lnTo>
                    <a:pt x="12" y="217"/>
                  </a:lnTo>
                  <a:lnTo>
                    <a:pt x="12" y="220"/>
                  </a:lnTo>
                  <a:lnTo>
                    <a:pt x="12" y="220"/>
                  </a:lnTo>
                  <a:lnTo>
                    <a:pt x="10" y="220"/>
                  </a:lnTo>
                  <a:lnTo>
                    <a:pt x="7" y="220"/>
                  </a:lnTo>
                  <a:lnTo>
                    <a:pt x="7" y="220"/>
                  </a:lnTo>
                  <a:lnTo>
                    <a:pt x="7" y="222"/>
                  </a:lnTo>
                  <a:lnTo>
                    <a:pt x="2" y="232"/>
                  </a:lnTo>
                  <a:lnTo>
                    <a:pt x="0" y="234"/>
                  </a:lnTo>
                  <a:lnTo>
                    <a:pt x="0" y="236"/>
                  </a:lnTo>
                  <a:lnTo>
                    <a:pt x="0" y="236"/>
                  </a:lnTo>
                  <a:lnTo>
                    <a:pt x="2" y="236"/>
                  </a:lnTo>
                  <a:lnTo>
                    <a:pt x="2" y="239"/>
                  </a:lnTo>
                  <a:lnTo>
                    <a:pt x="2" y="239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0" y="243"/>
                  </a:lnTo>
                  <a:lnTo>
                    <a:pt x="5" y="262"/>
                  </a:lnTo>
                  <a:lnTo>
                    <a:pt x="5" y="265"/>
                  </a:lnTo>
                  <a:lnTo>
                    <a:pt x="5" y="265"/>
                  </a:lnTo>
                  <a:lnTo>
                    <a:pt x="7" y="265"/>
                  </a:lnTo>
                  <a:lnTo>
                    <a:pt x="7" y="269"/>
                  </a:lnTo>
                  <a:lnTo>
                    <a:pt x="10" y="277"/>
                  </a:lnTo>
                  <a:lnTo>
                    <a:pt x="10" y="279"/>
                  </a:lnTo>
                  <a:lnTo>
                    <a:pt x="12" y="284"/>
                  </a:lnTo>
                  <a:lnTo>
                    <a:pt x="12" y="286"/>
                  </a:lnTo>
                  <a:lnTo>
                    <a:pt x="12" y="286"/>
                  </a:lnTo>
                  <a:lnTo>
                    <a:pt x="12" y="293"/>
                  </a:lnTo>
                  <a:lnTo>
                    <a:pt x="14" y="293"/>
                  </a:lnTo>
                  <a:lnTo>
                    <a:pt x="14" y="295"/>
                  </a:lnTo>
                  <a:lnTo>
                    <a:pt x="14" y="298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19" y="298"/>
                  </a:lnTo>
                  <a:lnTo>
                    <a:pt x="19" y="295"/>
                  </a:lnTo>
                  <a:lnTo>
                    <a:pt x="24" y="298"/>
                  </a:lnTo>
                  <a:lnTo>
                    <a:pt x="24" y="298"/>
                  </a:lnTo>
                  <a:lnTo>
                    <a:pt x="26" y="298"/>
                  </a:lnTo>
                  <a:lnTo>
                    <a:pt x="26" y="300"/>
                  </a:lnTo>
                  <a:lnTo>
                    <a:pt x="26" y="303"/>
                  </a:lnTo>
                  <a:lnTo>
                    <a:pt x="26" y="307"/>
                  </a:lnTo>
                  <a:lnTo>
                    <a:pt x="29" y="310"/>
                  </a:lnTo>
                  <a:lnTo>
                    <a:pt x="29" y="310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2"/>
                  </a:lnTo>
                  <a:lnTo>
                    <a:pt x="24" y="314"/>
                  </a:lnTo>
                  <a:lnTo>
                    <a:pt x="24" y="317"/>
                  </a:lnTo>
                  <a:lnTo>
                    <a:pt x="26" y="317"/>
                  </a:lnTo>
                  <a:lnTo>
                    <a:pt x="26" y="317"/>
                  </a:lnTo>
                  <a:lnTo>
                    <a:pt x="26" y="319"/>
                  </a:lnTo>
                  <a:lnTo>
                    <a:pt x="26" y="319"/>
                  </a:lnTo>
                  <a:lnTo>
                    <a:pt x="26" y="319"/>
                  </a:lnTo>
                  <a:lnTo>
                    <a:pt x="26" y="319"/>
                  </a:lnTo>
                  <a:lnTo>
                    <a:pt x="26" y="321"/>
                  </a:lnTo>
                  <a:lnTo>
                    <a:pt x="26" y="321"/>
                  </a:lnTo>
                  <a:lnTo>
                    <a:pt x="26" y="321"/>
                  </a:lnTo>
                  <a:lnTo>
                    <a:pt x="26" y="321"/>
                  </a:lnTo>
                  <a:lnTo>
                    <a:pt x="24" y="321"/>
                  </a:lnTo>
                  <a:lnTo>
                    <a:pt x="21" y="321"/>
                  </a:lnTo>
                  <a:lnTo>
                    <a:pt x="21" y="321"/>
                  </a:lnTo>
                  <a:lnTo>
                    <a:pt x="21" y="324"/>
                  </a:lnTo>
                  <a:lnTo>
                    <a:pt x="19" y="324"/>
                  </a:lnTo>
                  <a:lnTo>
                    <a:pt x="17" y="324"/>
                  </a:lnTo>
                  <a:lnTo>
                    <a:pt x="17" y="326"/>
                  </a:lnTo>
                  <a:lnTo>
                    <a:pt x="17" y="326"/>
                  </a:lnTo>
                  <a:lnTo>
                    <a:pt x="17" y="326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6"/>
                  </a:lnTo>
                  <a:lnTo>
                    <a:pt x="14" y="324"/>
                  </a:lnTo>
                  <a:lnTo>
                    <a:pt x="12" y="324"/>
                  </a:lnTo>
                  <a:lnTo>
                    <a:pt x="10" y="324"/>
                  </a:lnTo>
                  <a:lnTo>
                    <a:pt x="7" y="324"/>
                  </a:lnTo>
                  <a:lnTo>
                    <a:pt x="7" y="324"/>
                  </a:lnTo>
                  <a:lnTo>
                    <a:pt x="7" y="324"/>
                  </a:lnTo>
                  <a:lnTo>
                    <a:pt x="7" y="326"/>
                  </a:lnTo>
                  <a:lnTo>
                    <a:pt x="7" y="326"/>
                  </a:lnTo>
                  <a:lnTo>
                    <a:pt x="14" y="329"/>
                  </a:lnTo>
                  <a:lnTo>
                    <a:pt x="24" y="329"/>
                  </a:lnTo>
                  <a:lnTo>
                    <a:pt x="31" y="331"/>
                  </a:lnTo>
                  <a:lnTo>
                    <a:pt x="38" y="333"/>
                  </a:lnTo>
                  <a:lnTo>
                    <a:pt x="47" y="336"/>
                  </a:lnTo>
                  <a:lnTo>
                    <a:pt x="55" y="338"/>
                  </a:lnTo>
                  <a:lnTo>
                    <a:pt x="55" y="338"/>
                  </a:lnTo>
                  <a:lnTo>
                    <a:pt x="55" y="338"/>
                  </a:lnTo>
                  <a:lnTo>
                    <a:pt x="55" y="338"/>
                  </a:lnTo>
                  <a:lnTo>
                    <a:pt x="55" y="338"/>
                  </a:lnTo>
                  <a:lnTo>
                    <a:pt x="55" y="338"/>
                  </a:lnTo>
                  <a:lnTo>
                    <a:pt x="57" y="340"/>
                  </a:lnTo>
                  <a:lnTo>
                    <a:pt x="59" y="340"/>
                  </a:lnTo>
                  <a:lnTo>
                    <a:pt x="59" y="343"/>
                  </a:lnTo>
                  <a:lnTo>
                    <a:pt x="59" y="343"/>
                  </a:lnTo>
                  <a:lnTo>
                    <a:pt x="59" y="343"/>
                  </a:lnTo>
                  <a:lnTo>
                    <a:pt x="59" y="343"/>
                  </a:lnTo>
                  <a:lnTo>
                    <a:pt x="62" y="343"/>
                  </a:lnTo>
                  <a:lnTo>
                    <a:pt x="62" y="343"/>
                  </a:lnTo>
                  <a:lnTo>
                    <a:pt x="62" y="343"/>
                  </a:lnTo>
                  <a:lnTo>
                    <a:pt x="62" y="343"/>
                  </a:lnTo>
                  <a:lnTo>
                    <a:pt x="62" y="345"/>
                  </a:lnTo>
                  <a:lnTo>
                    <a:pt x="62" y="345"/>
                  </a:lnTo>
                  <a:lnTo>
                    <a:pt x="62" y="345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69" y="343"/>
                  </a:lnTo>
                  <a:lnTo>
                    <a:pt x="69" y="343"/>
                  </a:lnTo>
                  <a:lnTo>
                    <a:pt x="69" y="343"/>
                  </a:lnTo>
                  <a:lnTo>
                    <a:pt x="71" y="340"/>
                  </a:lnTo>
                  <a:lnTo>
                    <a:pt x="71" y="340"/>
                  </a:lnTo>
                  <a:lnTo>
                    <a:pt x="76" y="338"/>
                  </a:lnTo>
                  <a:lnTo>
                    <a:pt x="81" y="338"/>
                  </a:lnTo>
                  <a:lnTo>
                    <a:pt x="81" y="338"/>
                  </a:lnTo>
                  <a:lnTo>
                    <a:pt x="81" y="338"/>
                  </a:lnTo>
                  <a:lnTo>
                    <a:pt x="81" y="336"/>
                  </a:lnTo>
                  <a:lnTo>
                    <a:pt x="81" y="336"/>
                  </a:lnTo>
                  <a:lnTo>
                    <a:pt x="81" y="336"/>
                  </a:lnTo>
                  <a:lnTo>
                    <a:pt x="83" y="333"/>
                  </a:lnTo>
                  <a:lnTo>
                    <a:pt x="83" y="333"/>
                  </a:lnTo>
                  <a:lnTo>
                    <a:pt x="85" y="331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31"/>
                  </a:lnTo>
                  <a:lnTo>
                    <a:pt x="88" y="329"/>
                  </a:lnTo>
                  <a:lnTo>
                    <a:pt x="88" y="329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90" y="329"/>
                  </a:lnTo>
                  <a:lnTo>
                    <a:pt x="92" y="329"/>
                  </a:lnTo>
                  <a:lnTo>
                    <a:pt x="95" y="329"/>
                  </a:lnTo>
                  <a:lnTo>
                    <a:pt x="97" y="326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99" y="326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2" y="326"/>
                  </a:lnTo>
                  <a:lnTo>
                    <a:pt x="104" y="326"/>
                  </a:lnTo>
                  <a:lnTo>
                    <a:pt x="107" y="326"/>
                  </a:lnTo>
                  <a:lnTo>
                    <a:pt x="109" y="326"/>
                  </a:lnTo>
                  <a:lnTo>
                    <a:pt x="109" y="324"/>
                  </a:lnTo>
                  <a:lnTo>
                    <a:pt x="111" y="324"/>
                  </a:lnTo>
                  <a:lnTo>
                    <a:pt x="111" y="324"/>
                  </a:lnTo>
                  <a:lnTo>
                    <a:pt x="111" y="321"/>
                  </a:lnTo>
                  <a:lnTo>
                    <a:pt x="118" y="319"/>
                  </a:lnTo>
                  <a:lnTo>
                    <a:pt x="118" y="319"/>
                  </a:lnTo>
                  <a:lnTo>
                    <a:pt x="118" y="319"/>
                  </a:lnTo>
                  <a:lnTo>
                    <a:pt x="121" y="319"/>
                  </a:lnTo>
                  <a:lnTo>
                    <a:pt x="121" y="319"/>
                  </a:lnTo>
                  <a:lnTo>
                    <a:pt x="121" y="319"/>
                  </a:lnTo>
                  <a:lnTo>
                    <a:pt x="121" y="319"/>
                  </a:lnTo>
                  <a:lnTo>
                    <a:pt x="121" y="319"/>
                  </a:lnTo>
                  <a:lnTo>
                    <a:pt x="123" y="319"/>
                  </a:lnTo>
                  <a:lnTo>
                    <a:pt x="123" y="319"/>
                  </a:lnTo>
                  <a:lnTo>
                    <a:pt x="126" y="319"/>
                  </a:lnTo>
                  <a:lnTo>
                    <a:pt x="126" y="319"/>
                  </a:lnTo>
                  <a:lnTo>
                    <a:pt x="126" y="319"/>
                  </a:lnTo>
                  <a:lnTo>
                    <a:pt x="128" y="319"/>
                  </a:lnTo>
                  <a:lnTo>
                    <a:pt x="130" y="319"/>
                  </a:lnTo>
                  <a:lnTo>
                    <a:pt x="133" y="319"/>
                  </a:lnTo>
                  <a:lnTo>
                    <a:pt x="133" y="317"/>
                  </a:lnTo>
                  <a:lnTo>
                    <a:pt x="137" y="314"/>
                  </a:lnTo>
                  <a:lnTo>
                    <a:pt x="137" y="314"/>
                  </a:lnTo>
                  <a:lnTo>
                    <a:pt x="140" y="312"/>
                  </a:lnTo>
                  <a:lnTo>
                    <a:pt x="140" y="312"/>
                  </a:lnTo>
                  <a:lnTo>
                    <a:pt x="142" y="312"/>
                  </a:lnTo>
                  <a:lnTo>
                    <a:pt x="142" y="312"/>
                  </a:lnTo>
                  <a:lnTo>
                    <a:pt x="142" y="312"/>
                  </a:lnTo>
                  <a:lnTo>
                    <a:pt x="142" y="312"/>
                  </a:lnTo>
                  <a:lnTo>
                    <a:pt x="147" y="310"/>
                  </a:lnTo>
                  <a:lnTo>
                    <a:pt x="149" y="310"/>
                  </a:lnTo>
                  <a:lnTo>
                    <a:pt x="149" y="310"/>
                  </a:lnTo>
                  <a:lnTo>
                    <a:pt x="149" y="307"/>
                  </a:lnTo>
                  <a:lnTo>
                    <a:pt x="149" y="307"/>
                  </a:lnTo>
                  <a:lnTo>
                    <a:pt x="154" y="305"/>
                  </a:lnTo>
                  <a:lnTo>
                    <a:pt x="154" y="305"/>
                  </a:lnTo>
                  <a:lnTo>
                    <a:pt x="154" y="305"/>
                  </a:lnTo>
                  <a:lnTo>
                    <a:pt x="159" y="303"/>
                  </a:lnTo>
                  <a:lnTo>
                    <a:pt x="168" y="300"/>
                  </a:lnTo>
                  <a:lnTo>
                    <a:pt x="170" y="300"/>
                  </a:lnTo>
                  <a:lnTo>
                    <a:pt x="170" y="300"/>
                  </a:lnTo>
                  <a:lnTo>
                    <a:pt x="170" y="300"/>
                  </a:lnTo>
                  <a:lnTo>
                    <a:pt x="170" y="298"/>
                  </a:lnTo>
                  <a:lnTo>
                    <a:pt x="170" y="298"/>
                  </a:lnTo>
                  <a:lnTo>
                    <a:pt x="175" y="298"/>
                  </a:lnTo>
                  <a:lnTo>
                    <a:pt x="178" y="295"/>
                  </a:lnTo>
                  <a:lnTo>
                    <a:pt x="178" y="295"/>
                  </a:lnTo>
                  <a:lnTo>
                    <a:pt x="178" y="295"/>
                  </a:lnTo>
                  <a:lnTo>
                    <a:pt x="180" y="293"/>
                  </a:lnTo>
                  <a:lnTo>
                    <a:pt x="182" y="293"/>
                  </a:lnTo>
                  <a:lnTo>
                    <a:pt x="182" y="291"/>
                  </a:lnTo>
                  <a:lnTo>
                    <a:pt x="187" y="291"/>
                  </a:lnTo>
                  <a:lnTo>
                    <a:pt x="187" y="291"/>
                  </a:lnTo>
                  <a:lnTo>
                    <a:pt x="187" y="291"/>
                  </a:lnTo>
                  <a:lnTo>
                    <a:pt x="189" y="291"/>
                  </a:lnTo>
                  <a:lnTo>
                    <a:pt x="189" y="291"/>
                  </a:lnTo>
                  <a:lnTo>
                    <a:pt x="189" y="288"/>
                  </a:lnTo>
                  <a:lnTo>
                    <a:pt x="189" y="288"/>
                  </a:lnTo>
                  <a:lnTo>
                    <a:pt x="192" y="288"/>
                  </a:lnTo>
                  <a:lnTo>
                    <a:pt x="194" y="288"/>
                  </a:lnTo>
                  <a:lnTo>
                    <a:pt x="213" y="291"/>
                  </a:lnTo>
                  <a:lnTo>
                    <a:pt x="223" y="288"/>
                  </a:lnTo>
                  <a:lnTo>
                    <a:pt x="225" y="288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1"/>
                  </a:lnTo>
                  <a:lnTo>
                    <a:pt x="227" y="281"/>
                  </a:lnTo>
                  <a:lnTo>
                    <a:pt x="230" y="279"/>
                  </a:lnTo>
                  <a:lnTo>
                    <a:pt x="230" y="277"/>
                  </a:lnTo>
                  <a:lnTo>
                    <a:pt x="232" y="274"/>
                  </a:lnTo>
                  <a:lnTo>
                    <a:pt x="234" y="274"/>
                  </a:lnTo>
                  <a:lnTo>
                    <a:pt x="237" y="272"/>
                  </a:lnTo>
                  <a:lnTo>
                    <a:pt x="237" y="272"/>
                  </a:lnTo>
                  <a:lnTo>
                    <a:pt x="237" y="272"/>
                  </a:lnTo>
                  <a:lnTo>
                    <a:pt x="237" y="269"/>
                  </a:lnTo>
                  <a:lnTo>
                    <a:pt x="237" y="269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3" name="Google Shape;1203;p58"/>
            <p:cNvSpPr/>
            <p:nvPr/>
          </p:nvSpPr>
          <p:spPr>
            <a:xfrm>
              <a:off x="5976939" y="2386699"/>
              <a:ext cx="205030" cy="50939"/>
            </a:xfrm>
            <a:custGeom>
              <a:rect b="b" l="l" r="r" t="t"/>
              <a:pathLst>
                <a:path extrusionOk="0" h="40" w="161">
                  <a:moveTo>
                    <a:pt x="161" y="19"/>
                  </a:moveTo>
                  <a:lnTo>
                    <a:pt x="158" y="19"/>
                  </a:lnTo>
                  <a:lnTo>
                    <a:pt x="158" y="17"/>
                  </a:lnTo>
                  <a:lnTo>
                    <a:pt x="158" y="17"/>
                  </a:lnTo>
                  <a:lnTo>
                    <a:pt x="158" y="17"/>
                  </a:lnTo>
                  <a:lnTo>
                    <a:pt x="158" y="17"/>
                  </a:lnTo>
                  <a:lnTo>
                    <a:pt x="156" y="17"/>
                  </a:lnTo>
                  <a:lnTo>
                    <a:pt x="156" y="14"/>
                  </a:lnTo>
                  <a:lnTo>
                    <a:pt x="156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1" y="12"/>
                  </a:lnTo>
                  <a:lnTo>
                    <a:pt x="151" y="12"/>
                  </a:lnTo>
                  <a:lnTo>
                    <a:pt x="151" y="14"/>
                  </a:lnTo>
                  <a:lnTo>
                    <a:pt x="149" y="14"/>
                  </a:lnTo>
                  <a:lnTo>
                    <a:pt x="149" y="14"/>
                  </a:lnTo>
                  <a:lnTo>
                    <a:pt x="149" y="14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44" y="17"/>
                  </a:lnTo>
                  <a:lnTo>
                    <a:pt x="142" y="17"/>
                  </a:lnTo>
                  <a:lnTo>
                    <a:pt x="139" y="17"/>
                  </a:lnTo>
                  <a:lnTo>
                    <a:pt x="137" y="19"/>
                  </a:lnTo>
                  <a:lnTo>
                    <a:pt x="135" y="19"/>
                  </a:lnTo>
                  <a:lnTo>
                    <a:pt x="132" y="19"/>
                  </a:lnTo>
                  <a:lnTo>
                    <a:pt x="132" y="19"/>
                  </a:lnTo>
                  <a:lnTo>
                    <a:pt x="130" y="19"/>
                  </a:lnTo>
                  <a:lnTo>
                    <a:pt x="127" y="17"/>
                  </a:lnTo>
                  <a:lnTo>
                    <a:pt x="125" y="17"/>
                  </a:lnTo>
                  <a:lnTo>
                    <a:pt x="125" y="17"/>
                  </a:lnTo>
                  <a:lnTo>
                    <a:pt x="125" y="14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3" y="10"/>
                  </a:lnTo>
                  <a:lnTo>
                    <a:pt x="123" y="10"/>
                  </a:lnTo>
                  <a:lnTo>
                    <a:pt x="120" y="10"/>
                  </a:lnTo>
                  <a:lnTo>
                    <a:pt x="118" y="7"/>
                  </a:lnTo>
                  <a:lnTo>
                    <a:pt x="116" y="10"/>
                  </a:lnTo>
                  <a:lnTo>
                    <a:pt x="113" y="12"/>
                  </a:lnTo>
                  <a:lnTo>
                    <a:pt x="111" y="12"/>
                  </a:lnTo>
                  <a:lnTo>
                    <a:pt x="111" y="10"/>
                  </a:lnTo>
                  <a:lnTo>
                    <a:pt x="109" y="10"/>
                  </a:lnTo>
                  <a:lnTo>
                    <a:pt x="109" y="10"/>
                  </a:lnTo>
                  <a:lnTo>
                    <a:pt x="106" y="5"/>
                  </a:lnTo>
                  <a:lnTo>
                    <a:pt x="106" y="5"/>
                  </a:lnTo>
                  <a:lnTo>
                    <a:pt x="106" y="3"/>
                  </a:lnTo>
                  <a:lnTo>
                    <a:pt x="106" y="3"/>
                  </a:lnTo>
                  <a:lnTo>
                    <a:pt x="104" y="3"/>
                  </a:lnTo>
                  <a:lnTo>
                    <a:pt x="101" y="3"/>
                  </a:lnTo>
                  <a:lnTo>
                    <a:pt x="97" y="0"/>
                  </a:lnTo>
                  <a:lnTo>
                    <a:pt x="94" y="0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85" y="5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3" y="3"/>
                  </a:lnTo>
                  <a:lnTo>
                    <a:pt x="83" y="3"/>
                  </a:lnTo>
                  <a:lnTo>
                    <a:pt x="80" y="3"/>
                  </a:lnTo>
                  <a:lnTo>
                    <a:pt x="78" y="3"/>
                  </a:lnTo>
                  <a:lnTo>
                    <a:pt x="75" y="5"/>
                  </a:lnTo>
                  <a:lnTo>
                    <a:pt x="73" y="5"/>
                  </a:lnTo>
                  <a:lnTo>
                    <a:pt x="73" y="7"/>
                  </a:lnTo>
                  <a:lnTo>
                    <a:pt x="71" y="7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0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8" y="12"/>
                  </a:lnTo>
                  <a:lnTo>
                    <a:pt x="64" y="12"/>
                  </a:lnTo>
                  <a:lnTo>
                    <a:pt x="61" y="12"/>
                  </a:lnTo>
                  <a:lnTo>
                    <a:pt x="57" y="12"/>
                  </a:lnTo>
                  <a:lnTo>
                    <a:pt x="54" y="12"/>
                  </a:lnTo>
                  <a:lnTo>
                    <a:pt x="52" y="12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5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3" y="12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14" y="17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9" y="22"/>
                  </a:lnTo>
                  <a:lnTo>
                    <a:pt x="19" y="24"/>
                  </a:lnTo>
                  <a:lnTo>
                    <a:pt x="19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19" y="26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3" y="22"/>
                  </a:lnTo>
                  <a:lnTo>
                    <a:pt x="35" y="22"/>
                  </a:lnTo>
                  <a:lnTo>
                    <a:pt x="35" y="19"/>
                  </a:lnTo>
                  <a:lnTo>
                    <a:pt x="38" y="19"/>
                  </a:lnTo>
                  <a:lnTo>
                    <a:pt x="38" y="19"/>
                  </a:lnTo>
                  <a:lnTo>
                    <a:pt x="40" y="22"/>
                  </a:lnTo>
                  <a:lnTo>
                    <a:pt x="57" y="19"/>
                  </a:lnTo>
                  <a:lnTo>
                    <a:pt x="59" y="19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4" y="17"/>
                  </a:lnTo>
                  <a:lnTo>
                    <a:pt x="64" y="19"/>
                  </a:lnTo>
                  <a:lnTo>
                    <a:pt x="66" y="19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5" y="19"/>
                  </a:lnTo>
                  <a:lnTo>
                    <a:pt x="75" y="19"/>
                  </a:lnTo>
                  <a:lnTo>
                    <a:pt x="75" y="19"/>
                  </a:lnTo>
                  <a:lnTo>
                    <a:pt x="78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3" y="19"/>
                  </a:lnTo>
                  <a:lnTo>
                    <a:pt x="83" y="17"/>
                  </a:lnTo>
                  <a:lnTo>
                    <a:pt x="83" y="17"/>
                  </a:lnTo>
                  <a:lnTo>
                    <a:pt x="83" y="19"/>
                  </a:lnTo>
                  <a:lnTo>
                    <a:pt x="80" y="22"/>
                  </a:lnTo>
                  <a:lnTo>
                    <a:pt x="78" y="22"/>
                  </a:lnTo>
                  <a:lnTo>
                    <a:pt x="75" y="19"/>
                  </a:lnTo>
                  <a:lnTo>
                    <a:pt x="75" y="19"/>
                  </a:lnTo>
                  <a:lnTo>
                    <a:pt x="75" y="19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61" y="19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9" y="22"/>
                  </a:lnTo>
                  <a:lnTo>
                    <a:pt x="47" y="22"/>
                  </a:lnTo>
                  <a:lnTo>
                    <a:pt x="45" y="22"/>
                  </a:lnTo>
                  <a:lnTo>
                    <a:pt x="38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3" y="24"/>
                  </a:lnTo>
                  <a:lnTo>
                    <a:pt x="33" y="24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5" y="31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1" y="29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1" y="33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9" y="31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6" y="29"/>
                  </a:lnTo>
                  <a:lnTo>
                    <a:pt x="14" y="29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9" y="17"/>
                  </a:lnTo>
                  <a:lnTo>
                    <a:pt x="7" y="19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2" y="33"/>
                  </a:lnTo>
                  <a:lnTo>
                    <a:pt x="2" y="3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7" y="38"/>
                  </a:lnTo>
                  <a:lnTo>
                    <a:pt x="7" y="36"/>
                  </a:lnTo>
                  <a:lnTo>
                    <a:pt x="9" y="36"/>
                  </a:lnTo>
                  <a:lnTo>
                    <a:pt x="12" y="36"/>
                  </a:lnTo>
                  <a:lnTo>
                    <a:pt x="19" y="36"/>
                  </a:lnTo>
                  <a:lnTo>
                    <a:pt x="28" y="36"/>
                  </a:lnTo>
                  <a:lnTo>
                    <a:pt x="40" y="36"/>
                  </a:lnTo>
                  <a:lnTo>
                    <a:pt x="47" y="36"/>
                  </a:lnTo>
                  <a:lnTo>
                    <a:pt x="49" y="36"/>
                  </a:lnTo>
                  <a:lnTo>
                    <a:pt x="52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1"/>
                  </a:lnTo>
                  <a:lnTo>
                    <a:pt x="54" y="31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9" y="26"/>
                  </a:lnTo>
                  <a:lnTo>
                    <a:pt x="61" y="24"/>
                  </a:lnTo>
                  <a:lnTo>
                    <a:pt x="61" y="2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8" y="24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3" y="24"/>
                  </a:lnTo>
                  <a:lnTo>
                    <a:pt x="85" y="24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7" y="17"/>
                  </a:lnTo>
                  <a:lnTo>
                    <a:pt x="87" y="14"/>
                  </a:lnTo>
                  <a:lnTo>
                    <a:pt x="87" y="14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92" y="14"/>
                  </a:lnTo>
                  <a:lnTo>
                    <a:pt x="94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97" y="17"/>
                  </a:lnTo>
                  <a:lnTo>
                    <a:pt x="101" y="19"/>
                  </a:lnTo>
                  <a:lnTo>
                    <a:pt x="101" y="19"/>
                  </a:lnTo>
                  <a:lnTo>
                    <a:pt x="104" y="19"/>
                  </a:lnTo>
                  <a:lnTo>
                    <a:pt x="106" y="19"/>
                  </a:lnTo>
                  <a:lnTo>
                    <a:pt x="106" y="22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11" y="24"/>
                  </a:lnTo>
                  <a:lnTo>
                    <a:pt x="113" y="26"/>
                  </a:lnTo>
                  <a:lnTo>
                    <a:pt x="113" y="26"/>
                  </a:lnTo>
                  <a:lnTo>
                    <a:pt x="116" y="26"/>
                  </a:lnTo>
                  <a:lnTo>
                    <a:pt x="118" y="26"/>
                  </a:lnTo>
                  <a:lnTo>
                    <a:pt x="120" y="26"/>
                  </a:lnTo>
                  <a:lnTo>
                    <a:pt x="120" y="26"/>
                  </a:lnTo>
                  <a:lnTo>
                    <a:pt x="123" y="26"/>
                  </a:lnTo>
                  <a:lnTo>
                    <a:pt x="123" y="29"/>
                  </a:lnTo>
                  <a:lnTo>
                    <a:pt x="123" y="29"/>
                  </a:lnTo>
                  <a:lnTo>
                    <a:pt x="123" y="29"/>
                  </a:lnTo>
                  <a:lnTo>
                    <a:pt x="125" y="29"/>
                  </a:lnTo>
                  <a:lnTo>
                    <a:pt x="125" y="29"/>
                  </a:lnTo>
                  <a:lnTo>
                    <a:pt x="127" y="29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30" y="31"/>
                  </a:lnTo>
                  <a:lnTo>
                    <a:pt x="132" y="31"/>
                  </a:lnTo>
                  <a:lnTo>
                    <a:pt x="132" y="31"/>
                  </a:lnTo>
                  <a:lnTo>
                    <a:pt x="137" y="31"/>
                  </a:lnTo>
                  <a:lnTo>
                    <a:pt x="139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4" y="29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9" y="29"/>
                  </a:lnTo>
                  <a:lnTo>
                    <a:pt x="151" y="29"/>
                  </a:lnTo>
                  <a:lnTo>
                    <a:pt x="154" y="29"/>
                  </a:lnTo>
                  <a:lnTo>
                    <a:pt x="156" y="29"/>
                  </a:lnTo>
                  <a:lnTo>
                    <a:pt x="158" y="26"/>
                  </a:lnTo>
                  <a:lnTo>
                    <a:pt x="161" y="24"/>
                  </a:lnTo>
                  <a:lnTo>
                    <a:pt x="161" y="22"/>
                  </a:lnTo>
                  <a:lnTo>
                    <a:pt x="161" y="19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4" name="Google Shape;1204;p58"/>
            <p:cNvSpPr/>
            <p:nvPr/>
          </p:nvSpPr>
          <p:spPr>
            <a:xfrm>
              <a:off x="7715232" y="3173706"/>
              <a:ext cx="394777" cy="425341"/>
            </a:xfrm>
            <a:custGeom>
              <a:rect b="b" l="l" r="r" t="t"/>
              <a:pathLst>
                <a:path extrusionOk="0" h="334" w="310">
                  <a:moveTo>
                    <a:pt x="310" y="159"/>
                  </a:moveTo>
                  <a:lnTo>
                    <a:pt x="310" y="156"/>
                  </a:lnTo>
                  <a:lnTo>
                    <a:pt x="310" y="156"/>
                  </a:lnTo>
                  <a:lnTo>
                    <a:pt x="308" y="154"/>
                  </a:lnTo>
                  <a:lnTo>
                    <a:pt x="308" y="151"/>
                  </a:lnTo>
                  <a:lnTo>
                    <a:pt x="305" y="151"/>
                  </a:lnTo>
                  <a:lnTo>
                    <a:pt x="305" y="149"/>
                  </a:lnTo>
                  <a:lnTo>
                    <a:pt x="303" y="149"/>
                  </a:lnTo>
                  <a:lnTo>
                    <a:pt x="300" y="147"/>
                  </a:lnTo>
                  <a:lnTo>
                    <a:pt x="298" y="147"/>
                  </a:lnTo>
                  <a:lnTo>
                    <a:pt x="298" y="147"/>
                  </a:lnTo>
                  <a:lnTo>
                    <a:pt x="298" y="147"/>
                  </a:lnTo>
                  <a:lnTo>
                    <a:pt x="296" y="147"/>
                  </a:lnTo>
                  <a:lnTo>
                    <a:pt x="296" y="147"/>
                  </a:lnTo>
                  <a:lnTo>
                    <a:pt x="296" y="147"/>
                  </a:lnTo>
                  <a:lnTo>
                    <a:pt x="293" y="147"/>
                  </a:lnTo>
                  <a:lnTo>
                    <a:pt x="293" y="147"/>
                  </a:lnTo>
                  <a:lnTo>
                    <a:pt x="291" y="147"/>
                  </a:lnTo>
                  <a:lnTo>
                    <a:pt x="291" y="147"/>
                  </a:lnTo>
                  <a:lnTo>
                    <a:pt x="291" y="144"/>
                  </a:lnTo>
                  <a:lnTo>
                    <a:pt x="291" y="142"/>
                  </a:lnTo>
                  <a:lnTo>
                    <a:pt x="291" y="140"/>
                  </a:lnTo>
                  <a:lnTo>
                    <a:pt x="289" y="137"/>
                  </a:lnTo>
                  <a:lnTo>
                    <a:pt x="286" y="137"/>
                  </a:lnTo>
                  <a:lnTo>
                    <a:pt x="284" y="137"/>
                  </a:lnTo>
                  <a:lnTo>
                    <a:pt x="282" y="137"/>
                  </a:lnTo>
                  <a:lnTo>
                    <a:pt x="282" y="137"/>
                  </a:lnTo>
                  <a:lnTo>
                    <a:pt x="282" y="137"/>
                  </a:lnTo>
                  <a:lnTo>
                    <a:pt x="282" y="137"/>
                  </a:lnTo>
                  <a:lnTo>
                    <a:pt x="279" y="137"/>
                  </a:lnTo>
                  <a:lnTo>
                    <a:pt x="279" y="137"/>
                  </a:lnTo>
                  <a:lnTo>
                    <a:pt x="279" y="137"/>
                  </a:lnTo>
                  <a:lnTo>
                    <a:pt x="279" y="137"/>
                  </a:lnTo>
                  <a:lnTo>
                    <a:pt x="279" y="137"/>
                  </a:lnTo>
                  <a:lnTo>
                    <a:pt x="277" y="137"/>
                  </a:lnTo>
                  <a:lnTo>
                    <a:pt x="277" y="137"/>
                  </a:lnTo>
                  <a:lnTo>
                    <a:pt x="277" y="137"/>
                  </a:lnTo>
                  <a:lnTo>
                    <a:pt x="274" y="135"/>
                  </a:lnTo>
                  <a:lnTo>
                    <a:pt x="274" y="132"/>
                  </a:lnTo>
                  <a:lnTo>
                    <a:pt x="274" y="132"/>
                  </a:lnTo>
                  <a:lnTo>
                    <a:pt x="277" y="128"/>
                  </a:lnTo>
                  <a:lnTo>
                    <a:pt x="279" y="128"/>
                  </a:lnTo>
                  <a:lnTo>
                    <a:pt x="279" y="128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9" y="125"/>
                  </a:lnTo>
                  <a:lnTo>
                    <a:pt x="279" y="123"/>
                  </a:lnTo>
                  <a:lnTo>
                    <a:pt x="279" y="123"/>
                  </a:lnTo>
                  <a:lnTo>
                    <a:pt x="279" y="123"/>
                  </a:lnTo>
                  <a:lnTo>
                    <a:pt x="279" y="121"/>
                  </a:lnTo>
                  <a:lnTo>
                    <a:pt x="279" y="121"/>
                  </a:lnTo>
                  <a:lnTo>
                    <a:pt x="279" y="121"/>
                  </a:lnTo>
                  <a:lnTo>
                    <a:pt x="277" y="121"/>
                  </a:lnTo>
                  <a:lnTo>
                    <a:pt x="277" y="118"/>
                  </a:lnTo>
                  <a:lnTo>
                    <a:pt x="277" y="116"/>
                  </a:lnTo>
                  <a:lnTo>
                    <a:pt x="277" y="114"/>
                  </a:lnTo>
                  <a:lnTo>
                    <a:pt x="277" y="114"/>
                  </a:lnTo>
                  <a:lnTo>
                    <a:pt x="277" y="111"/>
                  </a:lnTo>
                  <a:lnTo>
                    <a:pt x="279" y="109"/>
                  </a:lnTo>
                  <a:lnTo>
                    <a:pt x="282" y="104"/>
                  </a:lnTo>
                  <a:lnTo>
                    <a:pt x="282" y="104"/>
                  </a:lnTo>
                  <a:lnTo>
                    <a:pt x="286" y="102"/>
                  </a:lnTo>
                  <a:lnTo>
                    <a:pt x="286" y="99"/>
                  </a:lnTo>
                  <a:lnTo>
                    <a:pt x="286" y="99"/>
                  </a:lnTo>
                  <a:lnTo>
                    <a:pt x="286" y="97"/>
                  </a:lnTo>
                  <a:lnTo>
                    <a:pt x="286" y="97"/>
                  </a:lnTo>
                  <a:lnTo>
                    <a:pt x="289" y="95"/>
                  </a:lnTo>
                  <a:lnTo>
                    <a:pt x="291" y="95"/>
                  </a:lnTo>
                  <a:lnTo>
                    <a:pt x="293" y="95"/>
                  </a:lnTo>
                  <a:lnTo>
                    <a:pt x="296" y="95"/>
                  </a:lnTo>
                  <a:lnTo>
                    <a:pt x="296" y="95"/>
                  </a:lnTo>
                  <a:lnTo>
                    <a:pt x="298" y="95"/>
                  </a:lnTo>
                  <a:lnTo>
                    <a:pt x="298" y="95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300" y="88"/>
                  </a:lnTo>
                  <a:lnTo>
                    <a:pt x="303" y="85"/>
                  </a:lnTo>
                  <a:lnTo>
                    <a:pt x="305" y="83"/>
                  </a:lnTo>
                  <a:lnTo>
                    <a:pt x="308" y="80"/>
                  </a:lnTo>
                  <a:lnTo>
                    <a:pt x="308" y="78"/>
                  </a:lnTo>
                  <a:lnTo>
                    <a:pt x="308" y="78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6"/>
                  </a:lnTo>
                  <a:lnTo>
                    <a:pt x="308" y="73"/>
                  </a:lnTo>
                  <a:lnTo>
                    <a:pt x="305" y="73"/>
                  </a:lnTo>
                  <a:lnTo>
                    <a:pt x="305" y="71"/>
                  </a:lnTo>
                  <a:lnTo>
                    <a:pt x="305" y="71"/>
                  </a:lnTo>
                  <a:lnTo>
                    <a:pt x="303" y="69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0" y="64"/>
                  </a:lnTo>
                  <a:lnTo>
                    <a:pt x="298" y="64"/>
                  </a:lnTo>
                  <a:lnTo>
                    <a:pt x="298" y="61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4"/>
                  </a:lnTo>
                  <a:lnTo>
                    <a:pt x="298" y="52"/>
                  </a:lnTo>
                  <a:lnTo>
                    <a:pt x="296" y="52"/>
                  </a:lnTo>
                  <a:lnTo>
                    <a:pt x="296" y="52"/>
                  </a:lnTo>
                  <a:lnTo>
                    <a:pt x="296" y="52"/>
                  </a:lnTo>
                  <a:lnTo>
                    <a:pt x="296" y="52"/>
                  </a:lnTo>
                  <a:lnTo>
                    <a:pt x="296" y="52"/>
                  </a:lnTo>
                  <a:lnTo>
                    <a:pt x="296" y="52"/>
                  </a:lnTo>
                  <a:lnTo>
                    <a:pt x="293" y="50"/>
                  </a:lnTo>
                  <a:lnTo>
                    <a:pt x="293" y="50"/>
                  </a:lnTo>
                  <a:lnTo>
                    <a:pt x="293" y="50"/>
                  </a:lnTo>
                  <a:lnTo>
                    <a:pt x="291" y="50"/>
                  </a:lnTo>
                  <a:lnTo>
                    <a:pt x="291" y="50"/>
                  </a:lnTo>
                  <a:lnTo>
                    <a:pt x="289" y="50"/>
                  </a:lnTo>
                  <a:lnTo>
                    <a:pt x="286" y="50"/>
                  </a:lnTo>
                  <a:lnTo>
                    <a:pt x="286" y="50"/>
                  </a:lnTo>
                  <a:lnTo>
                    <a:pt x="286" y="50"/>
                  </a:lnTo>
                  <a:lnTo>
                    <a:pt x="284" y="50"/>
                  </a:lnTo>
                  <a:lnTo>
                    <a:pt x="284" y="47"/>
                  </a:lnTo>
                  <a:lnTo>
                    <a:pt x="282" y="47"/>
                  </a:lnTo>
                  <a:lnTo>
                    <a:pt x="272" y="47"/>
                  </a:lnTo>
                  <a:lnTo>
                    <a:pt x="272" y="47"/>
                  </a:lnTo>
                  <a:lnTo>
                    <a:pt x="272" y="47"/>
                  </a:lnTo>
                  <a:lnTo>
                    <a:pt x="272" y="50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70" y="50"/>
                  </a:lnTo>
                  <a:lnTo>
                    <a:pt x="267" y="50"/>
                  </a:lnTo>
                  <a:lnTo>
                    <a:pt x="267" y="52"/>
                  </a:lnTo>
                  <a:lnTo>
                    <a:pt x="267" y="52"/>
                  </a:lnTo>
                  <a:lnTo>
                    <a:pt x="267" y="52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5" y="52"/>
                  </a:lnTo>
                  <a:lnTo>
                    <a:pt x="263" y="52"/>
                  </a:lnTo>
                  <a:lnTo>
                    <a:pt x="263" y="52"/>
                  </a:lnTo>
                  <a:lnTo>
                    <a:pt x="260" y="52"/>
                  </a:lnTo>
                  <a:lnTo>
                    <a:pt x="260" y="54"/>
                  </a:lnTo>
                  <a:lnTo>
                    <a:pt x="260" y="54"/>
                  </a:lnTo>
                  <a:lnTo>
                    <a:pt x="258" y="57"/>
                  </a:lnTo>
                  <a:lnTo>
                    <a:pt x="256" y="57"/>
                  </a:lnTo>
                  <a:lnTo>
                    <a:pt x="253" y="54"/>
                  </a:lnTo>
                  <a:lnTo>
                    <a:pt x="253" y="54"/>
                  </a:lnTo>
                  <a:lnTo>
                    <a:pt x="251" y="54"/>
                  </a:lnTo>
                  <a:lnTo>
                    <a:pt x="251" y="54"/>
                  </a:lnTo>
                  <a:lnTo>
                    <a:pt x="248" y="54"/>
                  </a:lnTo>
                  <a:lnTo>
                    <a:pt x="248" y="54"/>
                  </a:lnTo>
                  <a:lnTo>
                    <a:pt x="248" y="57"/>
                  </a:lnTo>
                  <a:lnTo>
                    <a:pt x="248" y="57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44" y="59"/>
                  </a:lnTo>
                  <a:lnTo>
                    <a:pt x="244" y="59"/>
                  </a:lnTo>
                  <a:lnTo>
                    <a:pt x="241" y="59"/>
                  </a:lnTo>
                  <a:lnTo>
                    <a:pt x="241" y="59"/>
                  </a:lnTo>
                  <a:lnTo>
                    <a:pt x="239" y="59"/>
                  </a:lnTo>
                  <a:lnTo>
                    <a:pt x="239" y="59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4"/>
                  </a:lnTo>
                  <a:lnTo>
                    <a:pt x="239" y="54"/>
                  </a:lnTo>
                  <a:lnTo>
                    <a:pt x="241" y="54"/>
                  </a:lnTo>
                  <a:lnTo>
                    <a:pt x="241" y="54"/>
                  </a:lnTo>
                  <a:lnTo>
                    <a:pt x="244" y="54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4" y="52"/>
                  </a:lnTo>
                  <a:lnTo>
                    <a:pt x="244" y="50"/>
                  </a:lnTo>
                  <a:lnTo>
                    <a:pt x="244" y="47"/>
                  </a:lnTo>
                  <a:lnTo>
                    <a:pt x="244" y="47"/>
                  </a:lnTo>
                  <a:lnTo>
                    <a:pt x="241" y="47"/>
                  </a:lnTo>
                  <a:lnTo>
                    <a:pt x="241" y="45"/>
                  </a:lnTo>
                  <a:lnTo>
                    <a:pt x="239" y="45"/>
                  </a:lnTo>
                  <a:lnTo>
                    <a:pt x="241" y="43"/>
                  </a:lnTo>
                  <a:lnTo>
                    <a:pt x="241" y="43"/>
                  </a:lnTo>
                  <a:lnTo>
                    <a:pt x="239" y="43"/>
                  </a:lnTo>
                  <a:lnTo>
                    <a:pt x="239" y="43"/>
                  </a:lnTo>
                  <a:lnTo>
                    <a:pt x="239" y="43"/>
                  </a:lnTo>
                  <a:lnTo>
                    <a:pt x="239" y="40"/>
                  </a:lnTo>
                  <a:lnTo>
                    <a:pt x="237" y="38"/>
                  </a:lnTo>
                  <a:lnTo>
                    <a:pt x="239" y="38"/>
                  </a:lnTo>
                  <a:lnTo>
                    <a:pt x="239" y="35"/>
                  </a:lnTo>
                  <a:lnTo>
                    <a:pt x="237" y="33"/>
                  </a:lnTo>
                  <a:lnTo>
                    <a:pt x="239" y="33"/>
                  </a:lnTo>
                  <a:lnTo>
                    <a:pt x="239" y="33"/>
                  </a:lnTo>
                  <a:lnTo>
                    <a:pt x="239" y="31"/>
                  </a:lnTo>
                  <a:lnTo>
                    <a:pt x="239" y="31"/>
                  </a:lnTo>
                  <a:lnTo>
                    <a:pt x="239" y="31"/>
                  </a:lnTo>
                  <a:lnTo>
                    <a:pt x="239" y="28"/>
                  </a:lnTo>
                  <a:lnTo>
                    <a:pt x="239" y="28"/>
                  </a:lnTo>
                  <a:lnTo>
                    <a:pt x="241" y="26"/>
                  </a:lnTo>
                  <a:lnTo>
                    <a:pt x="241" y="26"/>
                  </a:lnTo>
                  <a:lnTo>
                    <a:pt x="239" y="26"/>
                  </a:lnTo>
                  <a:lnTo>
                    <a:pt x="239" y="24"/>
                  </a:lnTo>
                  <a:lnTo>
                    <a:pt x="239" y="24"/>
                  </a:lnTo>
                  <a:lnTo>
                    <a:pt x="239" y="24"/>
                  </a:lnTo>
                  <a:lnTo>
                    <a:pt x="239" y="21"/>
                  </a:lnTo>
                  <a:lnTo>
                    <a:pt x="239" y="21"/>
                  </a:lnTo>
                  <a:lnTo>
                    <a:pt x="239" y="21"/>
                  </a:lnTo>
                  <a:lnTo>
                    <a:pt x="241" y="21"/>
                  </a:lnTo>
                  <a:lnTo>
                    <a:pt x="241" y="21"/>
                  </a:lnTo>
                  <a:lnTo>
                    <a:pt x="241" y="19"/>
                  </a:lnTo>
                  <a:lnTo>
                    <a:pt x="241" y="19"/>
                  </a:lnTo>
                  <a:lnTo>
                    <a:pt x="241" y="19"/>
                  </a:lnTo>
                  <a:lnTo>
                    <a:pt x="241" y="19"/>
                  </a:lnTo>
                  <a:lnTo>
                    <a:pt x="241" y="17"/>
                  </a:lnTo>
                  <a:lnTo>
                    <a:pt x="241" y="17"/>
                  </a:lnTo>
                  <a:lnTo>
                    <a:pt x="241" y="17"/>
                  </a:lnTo>
                  <a:lnTo>
                    <a:pt x="244" y="17"/>
                  </a:lnTo>
                  <a:lnTo>
                    <a:pt x="244" y="17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2"/>
                  </a:lnTo>
                  <a:lnTo>
                    <a:pt x="246" y="9"/>
                  </a:lnTo>
                  <a:lnTo>
                    <a:pt x="246" y="7"/>
                  </a:lnTo>
                  <a:lnTo>
                    <a:pt x="246" y="5"/>
                  </a:lnTo>
                  <a:lnTo>
                    <a:pt x="246" y="5"/>
                  </a:lnTo>
                  <a:lnTo>
                    <a:pt x="246" y="5"/>
                  </a:lnTo>
                  <a:lnTo>
                    <a:pt x="244" y="5"/>
                  </a:lnTo>
                  <a:lnTo>
                    <a:pt x="244" y="2"/>
                  </a:lnTo>
                  <a:lnTo>
                    <a:pt x="244" y="2"/>
                  </a:lnTo>
                  <a:lnTo>
                    <a:pt x="244" y="2"/>
                  </a:lnTo>
                  <a:lnTo>
                    <a:pt x="241" y="2"/>
                  </a:lnTo>
                  <a:lnTo>
                    <a:pt x="241" y="2"/>
                  </a:lnTo>
                  <a:lnTo>
                    <a:pt x="241" y="2"/>
                  </a:lnTo>
                  <a:lnTo>
                    <a:pt x="241" y="2"/>
                  </a:lnTo>
                  <a:lnTo>
                    <a:pt x="239" y="2"/>
                  </a:lnTo>
                  <a:lnTo>
                    <a:pt x="237" y="2"/>
                  </a:lnTo>
                  <a:lnTo>
                    <a:pt x="237" y="2"/>
                  </a:lnTo>
                  <a:lnTo>
                    <a:pt x="237" y="2"/>
                  </a:lnTo>
                  <a:lnTo>
                    <a:pt x="234" y="5"/>
                  </a:lnTo>
                  <a:lnTo>
                    <a:pt x="234" y="5"/>
                  </a:lnTo>
                  <a:lnTo>
                    <a:pt x="232" y="5"/>
                  </a:lnTo>
                  <a:lnTo>
                    <a:pt x="232" y="5"/>
                  </a:lnTo>
                  <a:lnTo>
                    <a:pt x="229" y="2"/>
                  </a:lnTo>
                  <a:lnTo>
                    <a:pt x="229" y="5"/>
                  </a:lnTo>
                  <a:lnTo>
                    <a:pt x="229" y="5"/>
                  </a:lnTo>
                  <a:lnTo>
                    <a:pt x="227" y="5"/>
                  </a:lnTo>
                  <a:lnTo>
                    <a:pt x="227" y="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2" y="5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20" y="2"/>
                  </a:lnTo>
                  <a:lnTo>
                    <a:pt x="218" y="5"/>
                  </a:lnTo>
                  <a:lnTo>
                    <a:pt x="218" y="5"/>
                  </a:lnTo>
                  <a:lnTo>
                    <a:pt x="218" y="5"/>
                  </a:lnTo>
                  <a:lnTo>
                    <a:pt x="211" y="5"/>
                  </a:lnTo>
                  <a:lnTo>
                    <a:pt x="208" y="2"/>
                  </a:lnTo>
                  <a:lnTo>
                    <a:pt x="208" y="2"/>
                  </a:lnTo>
                  <a:lnTo>
                    <a:pt x="206" y="2"/>
                  </a:lnTo>
                  <a:lnTo>
                    <a:pt x="206" y="2"/>
                  </a:lnTo>
                  <a:lnTo>
                    <a:pt x="201" y="2"/>
                  </a:lnTo>
                  <a:lnTo>
                    <a:pt x="201" y="2"/>
                  </a:lnTo>
                  <a:lnTo>
                    <a:pt x="196" y="2"/>
                  </a:lnTo>
                  <a:lnTo>
                    <a:pt x="196" y="2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4" y="0"/>
                  </a:lnTo>
                  <a:lnTo>
                    <a:pt x="192" y="2"/>
                  </a:lnTo>
                  <a:lnTo>
                    <a:pt x="192" y="2"/>
                  </a:lnTo>
                  <a:lnTo>
                    <a:pt x="192" y="2"/>
                  </a:lnTo>
                  <a:lnTo>
                    <a:pt x="189" y="2"/>
                  </a:lnTo>
                  <a:lnTo>
                    <a:pt x="187" y="2"/>
                  </a:lnTo>
                  <a:lnTo>
                    <a:pt x="185" y="2"/>
                  </a:lnTo>
                  <a:lnTo>
                    <a:pt x="182" y="2"/>
                  </a:lnTo>
                  <a:lnTo>
                    <a:pt x="182" y="2"/>
                  </a:lnTo>
                  <a:lnTo>
                    <a:pt x="180" y="2"/>
                  </a:lnTo>
                  <a:lnTo>
                    <a:pt x="175" y="2"/>
                  </a:lnTo>
                  <a:lnTo>
                    <a:pt x="170" y="2"/>
                  </a:lnTo>
                  <a:lnTo>
                    <a:pt x="166" y="2"/>
                  </a:lnTo>
                  <a:lnTo>
                    <a:pt x="163" y="2"/>
                  </a:lnTo>
                  <a:lnTo>
                    <a:pt x="163" y="2"/>
                  </a:lnTo>
                  <a:lnTo>
                    <a:pt x="161" y="2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2" y="2"/>
                  </a:lnTo>
                  <a:lnTo>
                    <a:pt x="142" y="5"/>
                  </a:lnTo>
                  <a:lnTo>
                    <a:pt x="142" y="5"/>
                  </a:lnTo>
                  <a:lnTo>
                    <a:pt x="142" y="5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0" y="7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2" y="14"/>
                  </a:lnTo>
                  <a:lnTo>
                    <a:pt x="142" y="28"/>
                  </a:lnTo>
                  <a:lnTo>
                    <a:pt x="142" y="31"/>
                  </a:lnTo>
                  <a:lnTo>
                    <a:pt x="142" y="43"/>
                  </a:lnTo>
                  <a:lnTo>
                    <a:pt x="142" y="57"/>
                  </a:lnTo>
                  <a:lnTo>
                    <a:pt x="142" y="71"/>
                  </a:lnTo>
                  <a:lnTo>
                    <a:pt x="125" y="71"/>
                  </a:lnTo>
                  <a:lnTo>
                    <a:pt x="121" y="71"/>
                  </a:lnTo>
                  <a:lnTo>
                    <a:pt x="109" y="71"/>
                  </a:lnTo>
                  <a:lnTo>
                    <a:pt x="92" y="71"/>
                  </a:lnTo>
                  <a:lnTo>
                    <a:pt x="92" y="71"/>
                  </a:lnTo>
                  <a:lnTo>
                    <a:pt x="78" y="71"/>
                  </a:lnTo>
                  <a:lnTo>
                    <a:pt x="71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1"/>
                  </a:lnTo>
                  <a:lnTo>
                    <a:pt x="69" y="73"/>
                  </a:lnTo>
                  <a:lnTo>
                    <a:pt x="69" y="73"/>
                  </a:lnTo>
                  <a:lnTo>
                    <a:pt x="69" y="73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4" y="73"/>
                  </a:lnTo>
                  <a:lnTo>
                    <a:pt x="64" y="73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9" y="71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6"/>
                  </a:lnTo>
                  <a:lnTo>
                    <a:pt x="52" y="66"/>
                  </a:lnTo>
                  <a:lnTo>
                    <a:pt x="52" y="66"/>
                  </a:lnTo>
                  <a:lnTo>
                    <a:pt x="52" y="69"/>
                  </a:lnTo>
                  <a:lnTo>
                    <a:pt x="52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50" y="69"/>
                  </a:lnTo>
                  <a:lnTo>
                    <a:pt x="47" y="69"/>
                  </a:lnTo>
                  <a:lnTo>
                    <a:pt x="47" y="71"/>
                  </a:lnTo>
                  <a:lnTo>
                    <a:pt x="47" y="71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7" y="76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47" y="97"/>
                  </a:lnTo>
                  <a:lnTo>
                    <a:pt x="47" y="97"/>
                  </a:lnTo>
                  <a:lnTo>
                    <a:pt x="50" y="99"/>
                  </a:lnTo>
                  <a:lnTo>
                    <a:pt x="47" y="99"/>
                  </a:lnTo>
                  <a:lnTo>
                    <a:pt x="47" y="97"/>
                  </a:lnTo>
                  <a:lnTo>
                    <a:pt x="47" y="97"/>
                  </a:lnTo>
                  <a:lnTo>
                    <a:pt x="47" y="95"/>
                  </a:lnTo>
                  <a:lnTo>
                    <a:pt x="47" y="95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45" y="92"/>
                  </a:lnTo>
                  <a:lnTo>
                    <a:pt x="45" y="95"/>
                  </a:lnTo>
                  <a:lnTo>
                    <a:pt x="45" y="92"/>
                  </a:lnTo>
                  <a:lnTo>
                    <a:pt x="45" y="92"/>
                  </a:lnTo>
                  <a:lnTo>
                    <a:pt x="43" y="92"/>
                  </a:lnTo>
                  <a:lnTo>
                    <a:pt x="40" y="92"/>
                  </a:lnTo>
                  <a:lnTo>
                    <a:pt x="43" y="90"/>
                  </a:lnTo>
                  <a:lnTo>
                    <a:pt x="43" y="90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7" y="90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5" y="88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40" y="88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90"/>
                  </a:lnTo>
                  <a:lnTo>
                    <a:pt x="38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lnTo>
                    <a:pt x="33" y="95"/>
                  </a:lnTo>
                  <a:lnTo>
                    <a:pt x="33" y="95"/>
                  </a:lnTo>
                  <a:lnTo>
                    <a:pt x="33" y="95"/>
                  </a:lnTo>
                  <a:lnTo>
                    <a:pt x="33" y="95"/>
                  </a:lnTo>
                  <a:lnTo>
                    <a:pt x="35" y="95"/>
                  </a:lnTo>
                  <a:lnTo>
                    <a:pt x="35" y="97"/>
                  </a:lnTo>
                  <a:lnTo>
                    <a:pt x="38" y="97"/>
                  </a:lnTo>
                  <a:lnTo>
                    <a:pt x="38" y="99"/>
                  </a:lnTo>
                  <a:lnTo>
                    <a:pt x="40" y="104"/>
                  </a:lnTo>
                  <a:lnTo>
                    <a:pt x="43" y="104"/>
                  </a:lnTo>
                  <a:lnTo>
                    <a:pt x="43" y="106"/>
                  </a:lnTo>
                  <a:lnTo>
                    <a:pt x="43" y="106"/>
                  </a:lnTo>
                  <a:lnTo>
                    <a:pt x="43" y="109"/>
                  </a:lnTo>
                  <a:lnTo>
                    <a:pt x="43" y="109"/>
                  </a:lnTo>
                  <a:lnTo>
                    <a:pt x="45" y="106"/>
                  </a:lnTo>
                  <a:lnTo>
                    <a:pt x="45" y="106"/>
                  </a:lnTo>
                  <a:lnTo>
                    <a:pt x="45" y="106"/>
                  </a:lnTo>
                  <a:lnTo>
                    <a:pt x="45" y="106"/>
                  </a:lnTo>
                  <a:lnTo>
                    <a:pt x="45" y="106"/>
                  </a:lnTo>
                  <a:lnTo>
                    <a:pt x="47" y="106"/>
                  </a:lnTo>
                  <a:lnTo>
                    <a:pt x="47" y="106"/>
                  </a:lnTo>
                  <a:lnTo>
                    <a:pt x="47" y="109"/>
                  </a:lnTo>
                  <a:lnTo>
                    <a:pt x="50" y="109"/>
                  </a:lnTo>
                  <a:lnTo>
                    <a:pt x="52" y="111"/>
                  </a:lnTo>
                  <a:lnTo>
                    <a:pt x="52" y="111"/>
                  </a:lnTo>
                  <a:lnTo>
                    <a:pt x="54" y="111"/>
                  </a:lnTo>
                  <a:lnTo>
                    <a:pt x="54" y="111"/>
                  </a:lnTo>
                  <a:lnTo>
                    <a:pt x="54" y="114"/>
                  </a:lnTo>
                  <a:lnTo>
                    <a:pt x="57" y="114"/>
                  </a:lnTo>
                  <a:lnTo>
                    <a:pt x="59" y="114"/>
                  </a:lnTo>
                  <a:lnTo>
                    <a:pt x="59" y="114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6" y="114"/>
                  </a:lnTo>
                  <a:lnTo>
                    <a:pt x="66" y="111"/>
                  </a:lnTo>
                  <a:lnTo>
                    <a:pt x="66" y="114"/>
                  </a:lnTo>
                  <a:lnTo>
                    <a:pt x="69" y="114"/>
                  </a:lnTo>
                  <a:lnTo>
                    <a:pt x="71" y="114"/>
                  </a:lnTo>
                  <a:lnTo>
                    <a:pt x="71" y="114"/>
                  </a:lnTo>
                  <a:lnTo>
                    <a:pt x="69" y="114"/>
                  </a:lnTo>
                  <a:lnTo>
                    <a:pt x="69" y="114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61" y="116"/>
                  </a:lnTo>
                  <a:lnTo>
                    <a:pt x="59" y="118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7" y="116"/>
                  </a:lnTo>
                  <a:lnTo>
                    <a:pt x="57" y="118"/>
                  </a:lnTo>
                  <a:lnTo>
                    <a:pt x="57" y="118"/>
                  </a:lnTo>
                  <a:lnTo>
                    <a:pt x="59" y="123"/>
                  </a:lnTo>
                  <a:lnTo>
                    <a:pt x="57" y="121"/>
                  </a:lnTo>
                  <a:lnTo>
                    <a:pt x="57" y="118"/>
                  </a:lnTo>
                  <a:lnTo>
                    <a:pt x="54" y="116"/>
                  </a:lnTo>
                  <a:lnTo>
                    <a:pt x="52" y="116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50" y="116"/>
                  </a:lnTo>
                  <a:lnTo>
                    <a:pt x="47" y="118"/>
                  </a:lnTo>
                  <a:lnTo>
                    <a:pt x="47" y="118"/>
                  </a:lnTo>
                  <a:lnTo>
                    <a:pt x="47" y="116"/>
                  </a:lnTo>
                  <a:lnTo>
                    <a:pt x="47" y="116"/>
                  </a:lnTo>
                  <a:lnTo>
                    <a:pt x="47" y="114"/>
                  </a:lnTo>
                  <a:lnTo>
                    <a:pt x="45" y="114"/>
                  </a:lnTo>
                  <a:lnTo>
                    <a:pt x="43" y="114"/>
                  </a:lnTo>
                  <a:lnTo>
                    <a:pt x="43" y="114"/>
                  </a:lnTo>
                  <a:lnTo>
                    <a:pt x="43" y="116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3" y="118"/>
                  </a:lnTo>
                  <a:lnTo>
                    <a:pt x="40" y="116"/>
                  </a:lnTo>
                  <a:lnTo>
                    <a:pt x="40" y="114"/>
                  </a:lnTo>
                  <a:lnTo>
                    <a:pt x="40" y="114"/>
                  </a:lnTo>
                  <a:lnTo>
                    <a:pt x="40" y="114"/>
                  </a:lnTo>
                  <a:lnTo>
                    <a:pt x="38" y="114"/>
                  </a:lnTo>
                  <a:lnTo>
                    <a:pt x="38" y="114"/>
                  </a:lnTo>
                  <a:lnTo>
                    <a:pt x="35" y="114"/>
                  </a:lnTo>
                  <a:lnTo>
                    <a:pt x="35" y="114"/>
                  </a:lnTo>
                  <a:lnTo>
                    <a:pt x="35" y="114"/>
                  </a:lnTo>
                  <a:lnTo>
                    <a:pt x="35" y="114"/>
                  </a:lnTo>
                  <a:lnTo>
                    <a:pt x="35" y="114"/>
                  </a:lnTo>
                  <a:lnTo>
                    <a:pt x="35" y="114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5" y="111"/>
                  </a:lnTo>
                  <a:lnTo>
                    <a:pt x="35" y="109"/>
                  </a:lnTo>
                  <a:lnTo>
                    <a:pt x="35" y="106"/>
                  </a:lnTo>
                  <a:lnTo>
                    <a:pt x="35" y="106"/>
                  </a:lnTo>
                  <a:lnTo>
                    <a:pt x="35" y="104"/>
                  </a:lnTo>
                  <a:lnTo>
                    <a:pt x="35" y="104"/>
                  </a:lnTo>
                  <a:lnTo>
                    <a:pt x="35" y="104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3" y="11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1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5" y="123"/>
                  </a:lnTo>
                  <a:lnTo>
                    <a:pt x="33" y="123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35" y="130"/>
                  </a:lnTo>
                  <a:lnTo>
                    <a:pt x="35" y="130"/>
                  </a:lnTo>
                  <a:lnTo>
                    <a:pt x="33" y="130"/>
                  </a:lnTo>
                  <a:lnTo>
                    <a:pt x="33" y="132"/>
                  </a:lnTo>
                  <a:lnTo>
                    <a:pt x="33" y="135"/>
                  </a:lnTo>
                  <a:lnTo>
                    <a:pt x="33" y="142"/>
                  </a:lnTo>
                  <a:lnTo>
                    <a:pt x="31" y="144"/>
                  </a:lnTo>
                  <a:lnTo>
                    <a:pt x="31" y="144"/>
                  </a:lnTo>
                  <a:lnTo>
                    <a:pt x="26" y="151"/>
                  </a:lnTo>
                  <a:lnTo>
                    <a:pt x="24" y="151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59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9" y="161"/>
                  </a:lnTo>
                  <a:lnTo>
                    <a:pt x="19" y="163"/>
                  </a:lnTo>
                  <a:lnTo>
                    <a:pt x="19" y="163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7" y="168"/>
                  </a:lnTo>
                  <a:lnTo>
                    <a:pt x="17" y="170"/>
                  </a:lnTo>
                  <a:lnTo>
                    <a:pt x="17" y="170"/>
                  </a:lnTo>
                  <a:lnTo>
                    <a:pt x="17" y="170"/>
                  </a:lnTo>
                  <a:lnTo>
                    <a:pt x="17" y="168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4" y="163"/>
                  </a:lnTo>
                  <a:lnTo>
                    <a:pt x="14" y="163"/>
                  </a:lnTo>
                  <a:lnTo>
                    <a:pt x="14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59"/>
                  </a:lnTo>
                  <a:lnTo>
                    <a:pt x="9" y="159"/>
                  </a:lnTo>
                  <a:lnTo>
                    <a:pt x="9" y="159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9" y="166"/>
                  </a:lnTo>
                  <a:lnTo>
                    <a:pt x="7" y="166"/>
                  </a:lnTo>
                  <a:lnTo>
                    <a:pt x="7" y="166"/>
                  </a:lnTo>
                  <a:lnTo>
                    <a:pt x="7" y="166"/>
                  </a:lnTo>
                  <a:lnTo>
                    <a:pt x="7" y="163"/>
                  </a:lnTo>
                  <a:lnTo>
                    <a:pt x="7" y="163"/>
                  </a:lnTo>
                  <a:lnTo>
                    <a:pt x="5" y="163"/>
                  </a:lnTo>
                  <a:lnTo>
                    <a:pt x="5" y="163"/>
                  </a:lnTo>
                  <a:lnTo>
                    <a:pt x="5" y="161"/>
                  </a:lnTo>
                  <a:lnTo>
                    <a:pt x="5" y="159"/>
                  </a:lnTo>
                  <a:lnTo>
                    <a:pt x="5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6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59"/>
                  </a:lnTo>
                  <a:lnTo>
                    <a:pt x="2" y="161"/>
                  </a:lnTo>
                  <a:lnTo>
                    <a:pt x="2" y="163"/>
                  </a:lnTo>
                  <a:lnTo>
                    <a:pt x="5" y="166"/>
                  </a:lnTo>
                  <a:lnTo>
                    <a:pt x="7" y="168"/>
                  </a:lnTo>
                  <a:lnTo>
                    <a:pt x="7" y="170"/>
                  </a:lnTo>
                  <a:lnTo>
                    <a:pt x="7" y="170"/>
                  </a:lnTo>
                  <a:lnTo>
                    <a:pt x="7" y="173"/>
                  </a:lnTo>
                  <a:lnTo>
                    <a:pt x="7" y="173"/>
                  </a:lnTo>
                  <a:lnTo>
                    <a:pt x="9" y="173"/>
                  </a:lnTo>
                  <a:lnTo>
                    <a:pt x="9" y="173"/>
                  </a:lnTo>
                  <a:lnTo>
                    <a:pt x="9" y="175"/>
                  </a:lnTo>
                  <a:lnTo>
                    <a:pt x="9" y="175"/>
                  </a:lnTo>
                  <a:lnTo>
                    <a:pt x="9" y="175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9" y="177"/>
                  </a:lnTo>
                  <a:lnTo>
                    <a:pt x="9" y="175"/>
                  </a:lnTo>
                  <a:lnTo>
                    <a:pt x="14" y="182"/>
                  </a:lnTo>
                  <a:lnTo>
                    <a:pt x="14" y="185"/>
                  </a:lnTo>
                  <a:lnTo>
                    <a:pt x="17" y="187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9" y="187"/>
                  </a:lnTo>
                  <a:lnTo>
                    <a:pt x="19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17" y="189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19" y="192"/>
                  </a:lnTo>
                  <a:lnTo>
                    <a:pt x="19" y="194"/>
                  </a:lnTo>
                  <a:lnTo>
                    <a:pt x="19" y="194"/>
                  </a:lnTo>
                  <a:lnTo>
                    <a:pt x="21" y="194"/>
                  </a:lnTo>
                  <a:lnTo>
                    <a:pt x="21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6"/>
                  </a:lnTo>
                  <a:lnTo>
                    <a:pt x="24" y="196"/>
                  </a:lnTo>
                  <a:lnTo>
                    <a:pt x="24" y="199"/>
                  </a:lnTo>
                  <a:lnTo>
                    <a:pt x="26" y="199"/>
                  </a:lnTo>
                  <a:lnTo>
                    <a:pt x="26" y="199"/>
                  </a:lnTo>
                  <a:lnTo>
                    <a:pt x="28" y="199"/>
                  </a:lnTo>
                  <a:lnTo>
                    <a:pt x="28" y="199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1" y="196"/>
                  </a:lnTo>
                  <a:lnTo>
                    <a:pt x="33" y="196"/>
                  </a:lnTo>
                  <a:lnTo>
                    <a:pt x="33" y="196"/>
                  </a:lnTo>
                  <a:lnTo>
                    <a:pt x="33" y="196"/>
                  </a:lnTo>
                  <a:lnTo>
                    <a:pt x="33" y="196"/>
                  </a:lnTo>
                  <a:lnTo>
                    <a:pt x="33" y="196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5" y="192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5" y="194"/>
                  </a:lnTo>
                  <a:lnTo>
                    <a:pt x="35" y="196"/>
                  </a:lnTo>
                  <a:lnTo>
                    <a:pt x="33" y="196"/>
                  </a:lnTo>
                  <a:lnTo>
                    <a:pt x="33" y="199"/>
                  </a:lnTo>
                  <a:lnTo>
                    <a:pt x="33" y="199"/>
                  </a:lnTo>
                  <a:lnTo>
                    <a:pt x="33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1" y="199"/>
                  </a:lnTo>
                  <a:lnTo>
                    <a:pt x="33" y="199"/>
                  </a:lnTo>
                  <a:lnTo>
                    <a:pt x="33" y="201"/>
                  </a:lnTo>
                  <a:lnTo>
                    <a:pt x="33" y="201"/>
                  </a:lnTo>
                  <a:lnTo>
                    <a:pt x="31" y="201"/>
                  </a:lnTo>
                  <a:lnTo>
                    <a:pt x="31" y="201"/>
                  </a:lnTo>
                  <a:lnTo>
                    <a:pt x="31" y="201"/>
                  </a:lnTo>
                  <a:lnTo>
                    <a:pt x="28" y="201"/>
                  </a:lnTo>
                  <a:lnTo>
                    <a:pt x="31" y="203"/>
                  </a:lnTo>
                  <a:lnTo>
                    <a:pt x="31" y="203"/>
                  </a:lnTo>
                  <a:lnTo>
                    <a:pt x="31" y="203"/>
                  </a:lnTo>
                  <a:lnTo>
                    <a:pt x="31" y="203"/>
                  </a:lnTo>
                  <a:lnTo>
                    <a:pt x="31" y="203"/>
                  </a:lnTo>
                  <a:lnTo>
                    <a:pt x="31" y="203"/>
                  </a:lnTo>
                  <a:lnTo>
                    <a:pt x="31" y="206"/>
                  </a:lnTo>
                  <a:lnTo>
                    <a:pt x="31" y="206"/>
                  </a:lnTo>
                  <a:lnTo>
                    <a:pt x="31" y="206"/>
                  </a:lnTo>
                  <a:lnTo>
                    <a:pt x="31" y="208"/>
                  </a:lnTo>
                  <a:lnTo>
                    <a:pt x="33" y="208"/>
                  </a:lnTo>
                  <a:lnTo>
                    <a:pt x="33" y="208"/>
                  </a:lnTo>
                  <a:lnTo>
                    <a:pt x="33" y="208"/>
                  </a:lnTo>
                  <a:lnTo>
                    <a:pt x="33" y="208"/>
                  </a:lnTo>
                  <a:lnTo>
                    <a:pt x="35" y="206"/>
                  </a:lnTo>
                  <a:lnTo>
                    <a:pt x="35" y="206"/>
                  </a:lnTo>
                  <a:lnTo>
                    <a:pt x="38" y="206"/>
                  </a:lnTo>
                  <a:lnTo>
                    <a:pt x="38" y="203"/>
                  </a:lnTo>
                  <a:lnTo>
                    <a:pt x="40" y="203"/>
                  </a:lnTo>
                  <a:lnTo>
                    <a:pt x="40" y="203"/>
                  </a:lnTo>
                  <a:lnTo>
                    <a:pt x="40" y="203"/>
                  </a:lnTo>
                  <a:lnTo>
                    <a:pt x="40" y="201"/>
                  </a:lnTo>
                  <a:lnTo>
                    <a:pt x="40" y="201"/>
                  </a:lnTo>
                  <a:lnTo>
                    <a:pt x="40" y="201"/>
                  </a:lnTo>
                  <a:lnTo>
                    <a:pt x="40" y="201"/>
                  </a:lnTo>
                  <a:lnTo>
                    <a:pt x="40" y="201"/>
                  </a:lnTo>
                  <a:lnTo>
                    <a:pt x="43" y="201"/>
                  </a:lnTo>
                  <a:lnTo>
                    <a:pt x="43" y="203"/>
                  </a:lnTo>
                  <a:lnTo>
                    <a:pt x="43" y="203"/>
                  </a:lnTo>
                  <a:lnTo>
                    <a:pt x="43" y="203"/>
                  </a:lnTo>
                  <a:lnTo>
                    <a:pt x="43" y="206"/>
                  </a:lnTo>
                  <a:lnTo>
                    <a:pt x="43" y="208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5" y="208"/>
                  </a:lnTo>
                  <a:lnTo>
                    <a:pt x="40" y="208"/>
                  </a:lnTo>
                  <a:lnTo>
                    <a:pt x="38" y="208"/>
                  </a:lnTo>
                  <a:lnTo>
                    <a:pt x="38" y="211"/>
                  </a:lnTo>
                  <a:lnTo>
                    <a:pt x="38" y="211"/>
                  </a:lnTo>
                  <a:lnTo>
                    <a:pt x="38" y="213"/>
                  </a:lnTo>
                  <a:lnTo>
                    <a:pt x="38" y="211"/>
                  </a:lnTo>
                  <a:lnTo>
                    <a:pt x="38" y="211"/>
                  </a:lnTo>
                  <a:lnTo>
                    <a:pt x="38" y="211"/>
                  </a:lnTo>
                  <a:lnTo>
                    <a:pt x="38" y="208"/>
                  </a:lnTo>
                  <a:lnTo>
                    <a:pt x="35" y="208"/>
                  </a:lnTo>
                  <a:lnTo>
                    <a:pt x="35" y="211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1" y="211"/>
                  </a:lnTo>
                  <a:lnTo>
                    <a:pt x="31" y="211"/>
                  </a:lnTo>
                  <a:lnTo>
                    <a:pt x="33" y="211"/>
                  </a:lnTo>
                  <a:lnTo>
                    <a:pt x="31" y="213"/>
                  </a:lnTo>
                  <a:lnTo>
                    <a:pt x="31" y="213"/>
                  </a:lnTo>
                  <a:lnTo>
                    <a:pt x="31" y="211"/>
                  </a:lnTo>
                  <a:lnTo>
                    <a:pt x="31" y="206"/>
                  </a:lnTo>
                  <a:lnTo>
                    <a:pt x="28" y="203"/>
                  </a:lnTo>
                  <a:lnTo>
                    <a:pt x="28" y="203"/>
                  </a:lnTo>
                  <a:lnTo>
                    <a:pt x="26" y="201"/>
                  </a:lnTo>
                  <a:lnTo>
                    <a:pt x="26" y="201"/>
                  </a:lnTo>
                  <a:lnTo>
                    <a:pt x="24" y="201"/>
                  </a:lnTo>
                  <a:lnTo>
                    <a:pt x="24" y="199"/>
                  </a:lnTo>
                  <a:lnTo>
                    <a:pt x="24" y="199"/>
                  </a:lnTo>
                  <a:lnTo>
                    <a:pt x="21" y="199"/>
                  </a:lnTo>
                  <a:lnTo>
                    <a:pt x="21" y="196"/>
                  </a:lnTo>
                  <a:lnTo>
                    <a:pt x="21" y="194"/>
                  </a:lnTo>
                  <a:lnTo>
                    <a:pt x="19" y="194"/>
                  </a:lnTo>
                  <a:lnTo>
                    <a:pt x="19" y="194"/>
                  </a:lnTo>
                  <a:lnTo>
                    <a:pt x="19" y="194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17" y="189"/>
                  </a:lnTo>
                  <a:lnTo>
                    <a:pt x="14" y="189"/>
                  </a:lnTo>
                  <a:lnTo>
                    <a:pt x="17" y="189"/>
                  </a:lnTo>
                  <a:lnTo>
                    <a:pt x="17" y="192"/>
                  </a:lnTo>
                  <a:lnTo>
                    <a:pt x="17" y="192"/>
                  </a:lnTo>
                  <a:lnTo>
                    <a:pt x="17" y="194"/>
                  </a:lnTo>
                  <a:lnTo>
                    <a:pt x="24" y="203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11"/>
                  </a:lnTo>
                  <a:lnTo>
                    <a:pt x="28" y="211"/>
                  </a:lnTo>
                  <a:lnTo>
                    <a:pt x="28" y="213"/>
                  </a:lnTo>
                  <a:lnTo>
                    <a:pt x="28" y="213"/>
                  </a:lnTo>
                  <a:lnTo>
                    <a:pt x="28" y="213"/>
                  </a:lnTo>
                  <a:lnTo>
                    <a:pt x="31" y="215"/>
                  </a:lnTo>
                  <a:lnTo>
                    <a:pt x="31" y="215"/>
                  </a:lnTo>
                  <a:lnTo>
                    <a:pt x="28" y="218"/>
                  </a:lnTo>
                  <a:lnTo>
                    <a:pt x="28" y="218"/>
                  </a:lnTo>
                  <a:lnTo>
                    <a:pt x="28" y="218"/>
                  </a:lnTo>
                  <a:lnTo>
                    <a:pt x="28" y="220"/>
                  </a:lnTo>
                  <a:lnTo>
                    <a:pt x="31" y="220"/>
                  </a:lnTo>
                  <a:lnTo>
                    <a:pt x="31" y="222"/>
                  </a:lnTo>
                  <a:lnTo>
                    <a:pt x="31" y="220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33" y="222"/>
                  </a:lnTo>
                  <a:lnTo>
                    <a:pt x="35" y="225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2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38" y="220"/>
                  </a:lnTo>
                  <a:lnTo>
                    <a:pt x="38" y="222"/>
                  </a:lnTo>
                  <a:lnTo>
                    <a:pt x="40" y="225"/>
                  </a:lnTo>
                  <a:lnTo>
                    <a:pt x="40" y="222"/>
                  </a:lnTo>
                  <a:lnTo>
                    <a:pt x="40" y="222"/>
                  </a:lnTo>
                  <a:lnTo>
                    <a:pt x="40" y="222"/>
                  </a:lnTo>
                  <a:lnTo>
                    <a:pt x="40" y="222"/>
                  </a:lnTo>
                  <a:lnTo>
                    <a:pt x="40" y="222"/>
                  </a:lnTo>
                  <a:lnTo>
                    <a:pt x="40" y="222"/>
                  </a:lnTo>
                  <a:lnTo>
                    <a:pt x="43" y="222"/>
                  </a:lnTo>
                  <a:lnTo>
                    <a:pt x="45" y="225"/>
                  </a:lnTo>
                  <a:lnTo>
                    <a:pt x="45" y="227"/>
                  </a:lnTo>
                  <a:lnTo>
                    <a:pt x="43" y="227"/>
                  </a:lnTo>
                  <a:lnTo>
                    <a:pt x="43" y="227"/>
                  </a:lnTo>
                  <a:lnTo>
                    <a:pt x="43" y="227"/>
                  </a:lnTo>
                  <a:lnTo>
                    <a:pt x="45" y="230"/>
                  </a:lnTo>
                  <a:lnTo>
                    <a:pt x="45" y="230"/>
                  </a:lnTo>
                  <a:lnTo>
                    <a:pt x="45" y="230"/>
                  </a:lnTo>
                  <a:lnTo>
                    <a:pt x="45" y="230"/>
                  </a:lnTo>
                  <a:lnTo>
                    <a:pt x="47" y="232"/>
                  </a:lnTo>
                  <a:lnTo>
                    <a:pt x="47" y="232"/>
                  </a:lnTo>
                  <a:lnTo>
                    <a:pt x="47" y="232"/>
                  </a:lnTo>
                  <a:lnTo>
                    <a:pt x="45" y="232"/>
                  </a:lnTo>
                  <a:lnTo>
                    <a:pt x="45" y="234"/>
                  </a:lnTo>
                  <a:lnTo>
                    <a:pt x="45" y="234"/>
                  </a:lnTo>
                  <a:lnTo>
                    <a:pt x="45" y="234"/>
                  </a:lnTo>
                  <a:lnTo>
                    <a:pt x="45" y="232"/>
                  </a:lnTo>
                  <a:lnTo>
                    <a:pt x="45" y="232"/>
                  </a:lnTo>
                  <a:lnTo>
                    <a:pt x="43" y="232"/>
                  </a:lnTo>
                  <a:lnTo>
                    <a:pt x="43" y="232"/>
                  </a:lnTo>
                  <a:lnTo>
                    <a:pt x="43" y="230"/>
                  </a:lnTo>
                  <a:lnTo>
                    <a:pt x="43" y="230"/>
                  </a:lnTo>
                  <a:lnTo>
                    <a:pt x="43" y="230"/>
                  </a:lnTo>
                  <a:lnTo>
                    <a:pt x="43" y="230"/>
                  </a:lnTo>
                  <a:lnTo>
                    <a:pt x="43" y="230"/>
                  </a:lnTo>
                  <a:lnTo>
                    <a:pt x="40" y="230"/>
                  </a:lnTo>
                  <a:lnTo>
                    <a:pt x="40" y="230"/>
                  </a:lnTo>
                  <a:lnTo>
                    <a:pt x="43" y="227"/>
                  </a:lnTo>
                  <a:lnTo>
                    <a:pt x="43" y="227"/>
                  </a:lnTo>
                  <a:lnTo>
                    <a:pt x="40" y="225"/>
                  </a:lnTo>
                  <a:lnTo>
                    <a:pt x="40" y="225"/>
                  </a:lnTo>
                  <a:lnTo>
                    <a:pt x="38" y="225"/>
                  </a:lnTo>
                  <a:lnTo>
                    <a:pt x="38" y="225"/>
                  </a:lnTo>
                  <a:lnTo>
                    <a:pt x="38" y="225"/>
                  </a:lnTo>
                  <a:lnTo>
                    <a:pt x="35" y="227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8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5" y="225"/>
                  </a:lnTo>
                  <a:lnTo>
                    <a:pt x="33" y="225"/>
                  </a:lnTo>
                  <a:lnTo>
                    <a:pt x="33" y="225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22"/>
                  </a:lnTo>
                  <a:lnTo>
                    <a:pt x="31" y="225"/>
                  </a:lnTo>
                  <a:lnTo>
                    <a:pt x="31" y="225"/>
                  </a:lnTo>
                  <a:lnTo>
                    <a:pt x="33" y="225"/>
                  </a:lnTo>
                  <a:lnTo>
                    <a:pt x="33" y="225"/>
                  </a:lnTo>
                  <a:lnTo>
                    <a:pt x="33" y="225"/>
                  </a:lnTo>
                  <a:lnTo>
                    <a:pt x="35" y="227"/>
                  </a:lnTo>
                  <a:lnTo>
                    <a:pt x="35" y="230"/>
                  </a:lnTo>
                  <a:lnTo>
                    <a:pt x="35" y="230"/>
                  </a:lnTo>
                  <a:lnTo>
                    <a:pt x="38" y="232"/>
                  </a:lnTo>
                  <a:lnTo>
                    <a:pt x="38" y="232"/>
                  </a:lnTo>
                  <a:lnTo>
                    <a:pt x="38" y="232"/>
                  </a:lnTo>
                  <a:lnTo>
                    <a:pt x="38" y="232"/>
                  </a:lnTo>
                  <a:lnTo>
                    <a:pt x="40" y="234"/>
                  </a:lnTo>
                  <a:lnTo>
                    <a:pt x="40" y="234"/>
                  </a:lnTo>
                  <a:lnTo>
                    <a:pt x="47" y="239"/>
                  </a:lnTo>
                  <a:lnTo>
                    <a:pt x="47" y="241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6"/>
                  </a:lnTo>
                  <a:lnTo>
                    <a:pt x="47" y="248"/>
                  </a:lnTo>
                  <a:lnTo>
                    <a:pt x="50" y="251"/>
                  </a:lnTo>
                  <a:lnTo>
                    <a:pt x="50" y="251"/>
                  </a:lnTo>
                  <a:lnTo>
                    <a:pt x="52" y="253"/>
                  </a:lnTo>
                  <a:lnTo>
                    <a:pt x="52" y="251"/>
                  </a:lnTo>
                  <a:lnTo>
                    <a:pt x="50" y="251"/>
                  </a:lnTo>
                  <a:lnTo>
                    <a:pt x="50" y="248"/>
                  </a:lnTo>
                  <a:lnTo>
                    <a:pt x="50" y="251"/>
                  </a:lnTo>
                  <a:lnTo>
                    <a:pt x="52" y="253"/>
                  </a:lnTo>
                  <a:lnTo>
                    <a:pt x="54" y="253"/>
                  </a:lnTo>
                  <a:lnTo>
                    <a:pt x="54" y="253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48"/>
                  </a:lnTo>
                  <a:lnTo>
                    <a:pt x="54" y="248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4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1"/>
                  </a:lnTo>
                  <a:lnTo>
                    <a:pt x="57" y="253"/>
                  </a:lnTo>
                  <a:lnTo>
                    <a:pt x="54" y="253"/>
                  </a:lnTo>
                  <a:lnTo>
                    <a:pt x="54" y="253"/>
                  </a:lnTo>
                  <a:lnTo>
                    <a:pt x="54" y="253"/>
                  </a:lnTo>
                  <a:lnTo>
                    <a:pt x="54" y="253"/>
                  </a:lnTo>
                  <a:lnTo>
                    <a:pt x="57" y="256"/>
                  </a:lnTo>
                  <a:lnTo>
                    <a:pt x="57" y="256"/>
                  </a:lnTo>
                  <a:lnTo>
                    <a:pt x="57" y="256"/>
                  </a:lnTo>
                  <a:lnTo>
                    <a:pt x="59" y="253"/>
                  </a:lnTo>
                  <a:lnTo>
                    <a:pt x="59" y="253"/>
                  </a:lnTo>
                  <a:lnTo>
                    <a:pt x="61" y="253"/>
                  </a:lnTo>
                  <a:lnTo>
                    <a:pt x="61" y="253"/>
                  </a:lnTo>
                  <a:lnTo>
                    <a:pt x="61" y="253"/>
                  </a:lnTo>
                  <a:lnTo>
                    <a:pt x="61" y="253"/>
                  </a:lnTo>
                  <a:lnTo>
                    <a:pt x="61" y="251"/>
                  </a:lnTo>
                  <a:lnTo>
                    <a:pt x="64" y="251"/>
                  </a:lnTo>
                  <a:lnTo>
                    <a:pt x="64" y="251"/>
                  </a:lnTo>
                  <a:lnTo>
                    <a:pt x="64" y="253"/>
                  </a:lnTo>
                  <a:lnTo>
                    <a:pt x="64" y="256"/>
                  </a:lnTo>
                  <a:lnTo>
                    <a:pt x="66" y="256"/>
                  </a:lnTo>
                  <a:lnTo>
                    <a:pt x="66" y="256"/>
                  </a:lnTo>
                  <a:lnTo>
                    <a:pt x="69" y="256"/>
                  </a:lnTo>
                  <a:lnTo>
                    <a:pt x="69" y="256"/>
                  </a:lnTo>
                  <a:lnTo>
                    <a:pt x="69" y="256"/>
                  </a:lnTo>
                  <a:lnTo>
                    <a:pt x="69" y="256"/>
                  </a:lnTo>
                  <a:lnTo>
                    <a:pt x="69" y="256"/>
                  </a:lnTo>
                  <a:lnTo>
                    <a:pt x="66" y="256"/>
                  </a:lnTo>
                  <a:lnTo>
                    <a:pt x="66" y="258"/>
                  </a:lnTo>
                  <a:lnTo>
                    <a:pt x="69" y="258"/>
                  </a:lnTo>
                  <a:lnTo>
                    <a:pt x="66" y="258"/>
                  </a:lnTo>
                  <a:lnTo>
                    <a:pt x="69" y="260"/>
                  </a:lnTo>
                  <a:lnTo>
                    <a:pt x="69" y="260"/>
                  </a:lnTo>
                  <a:lnTo>
                    <a:pt x="69" y="258"/>
                  </a:lnTo>
                  <a:lnTo>
                    <a:pt x="69" y="258"/>
                  </a:lnTo>
                  <a:lnTo>
                    <a:pt x="69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6"/>
                  </a:lnTo>
                  <a:lnTo>
                    <a:pt x="71" y="256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3" y="258"/>
                  </a:lnTo>
                  <a:lnTo>
                    <a:pt x="73" y="258"/>
                  </a:lnTo>
                  <a:lnTo>
                    <a:pt x="73" y="258"/>
                  </a:lnTo>
                  <a:lnTo>
                    <a:pt x="73" y="258"/>
                  </a:lnTo>
                  <a:lnTo>
                    <a:pt x="73" y="260"/>
                  </a:lnTo>
                  <a:lnTo>
                    <a:pt x="76" y="260"/>
                  </a:lnTo>
                  <a:lnTo>
                    <a:pt x="73" y="258"/>
                  </a:lnTo>
                  <a:lnTo>
                    <a:pt x="73" y="256"/>
                  </a:lnTo>
                  <a:lnTo>
                    <a:pt x="73" y="256"/>
                  </a:lnTo>
                  <a:lnTo>
                    <a:pt x="76" y="258"/>
                  </a:lnTo>
                  <a:lnTo>
                    <a:pt x="76" y="258"/>
                  </a:lnTo>
                  <a:lnTo>
                    <a:pt x="78" y="258"/>
                  </a:lnTo>
                  <a:lnTo>
                    <a:pt x="78" y="258"/>
                  </a:lnTo>
                  <a:lnTo>
                    <a:pt x="78" y="258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8" y="260"/>
                  </a:lnTo>
                  <a:lnTo>
                    <a:pt x="76" y="260"/>
                  </a:lnTo>
                  <a:lnTo>
                    <a:pt x="76" y="260"/>
                  </a:lnTo>
                  <a:lnTo>
                    <a:pt x="73" y="260"/>
                  </a:lnTo>
                  <a:lnTo>
                    <a:pt x="73" y="260"/>
                  </a:lnTo>
                  <a:lnTo>
                    <a:pt x="73" y="260"/>
                  </a:lnTo>
                  <a:lnTo>
                    <a:pt x="73" y="260"/>
                  </a:lnTo>
                  <a:lnTo>
                    <a:pt x="71" y="263"/>
                  </a:lnTo>
                  <a:lnTo>
                    <a:pt x="71" y="263"/>
                  </a:lnTo>
                  <a:lnTo>
                    <a:pt x="71" y="263"/>
                  </a:lnTo>
                  <a:lnTo>
                    <a:pt x="71" y="263"/>
                  </a:lnTo>
                  <a:lnTo>
                    <a:pt x="71" y="263"/>
                  </a:lnTo>
                  <a:lnTo>
                    <a:pt x="71" y="263"/>
                  </a:lnTo>
                  <a:lnTo>
                    <a:pt x="69" y="263"/>
                  </a:lnTo>
                  <a:lnTo>
                    <a:pt x="69" y="263"/>
                  </a:lnTo>
                  <a:lnTo>
                    <a:pt x="69" y="263"/>
                  </a:lnTo>
                  <a:lnTo>
                    <a:pt x="69" y="263"/>
                  </a:lnTo>
                  <a:lnTo>
                    <a:pt x="69" y="263"/>
                  </a:lnTo>
                  <a:lnTo>
                    <a:pt x="69" y="260"/>
                  </a:lnTo>
                  <a:lnTo>
                    <a:pt x="69" y="260"/>
                  </a:lnTo>
                  <a:lnTo>
                    <a:pt x="69" y="260"/>
                  </a:lnTo>
                  <a:lnTo>
                    <a:pt x="69" y="260"/>
                  </a:lnTo>
                  <a:lnTo>
                    <a:pt x="69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60"/>
                  </a:lnTo>
                  <a:lnTo>
                    <a:pt x="66" y="258"/>
                  </a:lnTo>
                  <a:lnTo>
                    <a:pt x="66" y="258"/>
                  </a:lnTo>
                  <a:lnTo>
                    <a:pt x="64" y="258"/>
                  </a:lnTo>
                  <a:lnTo>
                    <a:pt x="64" y="258"/>
                  </a:lnTo>
                  <a:lnTo>
                    <a:pt x="61" y="258"/>
                  </a:lnTo>
                  <a:lnTo>
                    <a:pt x="61" y="258"/>
                  </a:lnTo>
                  <a:lnTo>
                    <a:pt x="61" y="258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6"/>
                  </a:lnTo>
                  <a:lnTo>
                    <a:pt x="61" y="253"/>
                  </a:lnTo>
                  <a:lnTo>
                    <a:pt x="59" y="256"/>
                  </a:lnTo>
                  <a:lnTo>
                    <a:pt x="59" y="256"/>
                  </a:lnTo>
                  <a:lnTo>
                    <a:pt x="59" y="256"/>
                  </a:lnTo>
                  <a:lnTo>
                    <a:pt x="57" y="256"/>
                  </a:lnTo>
                  <a:lnTo>
                    <a:pt x="57" y="256"/>
                  </a:lnTo>
                  <a:lnTo>
                    <a:pt x="54" y="253"/>
                  </a:lnTo>
                  <a:lnTo>
                    <a:pt x="54" y="253"/>
                  </a:lnTo>
                  <a:lnTo>
                    <a:pt x="54" y="256"/>
                  </a:lnTo>
                  <a:lnTo>
                    <a:pt x="64" y="267"/>
                  </a:lnTo>
                  <a:lnTo>
                    <a:pt x="69" y="270"/>
                  </a:lnTo>
                  <a:lnTo>
                    <a:pt x="71" y="272"/>
                  </a:lnTo>
                  <a:lnTo>
                    <a:pt x="78" y="277"/>
                  </a:lnTo>
                  <a:lnTo>
                    <a:pt x="80" y="279"/>
                  </a:lnTo>
                  <a:lnTo>
                    <a:pt x="88" y="286"/>
                  </a:lnTo>
                  <a:lnTo>
                    <a:pt x="95" y="291"/>
                  </a:lnTo>
                  <a:lnTo>
                    <a:pt x="95" y="291"/>
                  </a:lnTo>
                  <a:lnTo>
                    <a:pt x="97" y="293"/>
                  </a:lnTo>
                  <a:lnTo>
                    <a:pt x="97" y="293"/>
                  </a:lnTo>
                  <a:lnTo>
                    <a:pt x="99" y="296"/>
                  </a:lnTo>
                  <a:lnTo>
                    <a:pt x="99" y="296"/>
                  </a:lnTo>
                  <a:lnTo>
                    <a:pt x="99" y="298"/>
                  </a:lnTo>
                  <a:lnTo>
                    <a:pt x="102" y="298"/>
                  </a:lnTo>
                  <a:lnTo>
                    <a:pt x="102" y="298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1"/>
                  </a:lnTo>
                  <a:lnTo>
                    <a:pt x="104" y="303"/>
                  </a:lnTo>
                  <a:lnTo>
                    <a:pt x="104" y="303"/>
                  </a:lnTo>
                  <a:lnTo>
                    <a:pt x="104" y="305"/>
                  </a:lnTo>
                  <a:lnTo>
                    <a:pt x="104" y="308"/>
                  </a:lnTo>
                  <a:lnTo>
                    <a:pt x="114" y="312"/>
                  </a:lnTo>
                  <a:lnTo>
                    <a:pt x="118" y="319"/>
                  </a:lnTo>
                  <a:lnTo>
                    <a:pt x="121" y="319"/>
                  </a:lnTo>
                  <a:lnTo>
                    <a:pt x="123" y="322"/>
                  </a:lnTo>
                  <a:lnTo>
                    <a:pt x="123" y="322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3" y="324"/>
                  </a:lnTo>
                  <a:lnTo>
                    <a:pt x="125" y="329"/>
                  </a:lnTo>
                  <a:lnTo>
                    <a:pt x="128" y="331"/>
                  </a:lnTo>
                  <a:lnTo>
                    <a:pt x="128" y="331"/>
                  </a:lnTo>
                  <a:lnTo>
                    <a:pt x="130" y="334"/>
                  </a:lnTo>
                  <a:lnTo>
                    <a:pt x="130" y="331"/>
                  </a:lnTo>
                  <a:lnTo>
                    <a:pt x="132" y="322"/>
                  </a:lnTo>
                  <a:lnTo>
                    <a:pt x="135" y="319"/>
                  </a:lnTo>
                  <a:lnTo>
                    <a:pt x="135" y="319"/>
                  </a:lnTo>
                  <a:lnTo>
                    <a:pt x="137" y="317"/>
                  </a:lnTo>
                  <a:lnTo>
                    <a:pt x="140" y="317"/>
                  </a:lnTo>
                  <a:lnTo>
                    <a:pt x="142" y="315"/>
                  </a:lnTo>
                  <a:lnTo>
                    <a:pt x="144" y="315"/>
                  </a:lnTo>
                  <a:lnTo>
                    <a:pt x="144" y="315"/>
                  </a:lnTo>
                  <a:lnTo>
                    <a:pt x="147" y="312"/>
                  </a:lnTo>
                  <a:lnTo>
                    <a:pt x="147" y="310"/>
                  </a:lnTo>
                  <a:lnTo>
                    <a:pt x="149" y="310"/>
                  </a:lnTo>
                  <a:lnTo>
                    <a:pt x="151" y="310"/>
                  </a:lnTo>
                  <a:lnTo>
                    <a:pt x="154" y="312"/>
                  </a:lnTo>
                  <a:lnTo>
                    <a:pt x="158" y="319"/>
                  </a:lnTo>
                  <a:lnTo>
                    <a:pt x="158" y="319"/>
                  </a:lnTo>
                  <a:lnTo>
                    <a:pt x="161" y="319"/>
                  </a:lnTo>
                  <a:lnTo>
                    <a:pt x="163" y="319"/>
                  </a:lnTo>
                  <a:lnTo>
                    <a:pt x="163" y="319"/>
                  </a:lnTo>
                  <a:lnTo>
                    <a:pt x="168" y="322"/>
                  </a:lnTo>
                  <a:lnTo>
                    <a:pt x="168" y="322"/>
                  </a:lnTo>
                  <a:lnTo>
                    <a:pt x="168" y="322"/>
                  </a:lnTo>
                  <a:lnTo>
                    <a:pt x="168" y="319"/>
                  </a:lnTo>
                  <a:lnTo>
                    <a:pt x="170" y="319"/>
                  </a:lnTo>
                  <a:lnTo>
                    <a:pt x="170" y="319"/>
                  </a:lnTo>
                  <a:lnTo>
                    <a:pt x="173" y="317"/>
                  </a:lnTo>
                  <a:lnTo>
                    <a:pt x="170" y="317"/>
                  </a:lnTo>
                  <a:lnTo>
                    <a:pt x="170" y="315"/>
                  </a:lnTo>
                  <a:lnTo>
                    <a:pt x="168" y="315"/>
                  </a:lnTo>
                  <a:lnTo>
                    <a:pt x="168" y="315"/>
                  </a:lnTo>
                  <a:lnTo>
                    <a:pt x="168" y="312"/>
                  </a:lnTo>
                  <a:lnTo>
                    <a:pt x="168" y="312"/>
                  </a:lnTo>
                  <a:lnTo>
                    <a:pt x="170" y="305"/>
                  </a:lnTo>
                  <a:lnTo>
                    <a:pt x="170" y="303"/>
                  </a:lnTo>
                  <a:lnTo>
                    <a:pt x="173" y="303"/>
                  </a:lnTo>
                  <a:lnTo>
                    <a:pt x="175" y="301"/>
                  </a:lnTo>
                  <a:lnTo>
                    <a:pt x="173" y="298"/>
                  </a:lnTo>
                  <a:lnTo>
                    <a:pt x="173" y="298"/>
                  </a:lnTo>
                  <a:lnTo>
                    <a:pt x="168" y="298"/>
                  </a:lnTo>
                  <a:lnTo>
                    <a:pt x="168" y="296"/>
                  </a:lnTo>
                  <a:lnTo>
                    <a:pt x="166" y="296"/>
                  </a:lnTo>
                  <a:lnTo>
                    <a:pt x="163" y="293"/>
                  </a:lnTo>
                  <a:lnTo>
                    <a:pt x="161" y="293"/>
                  </a:lnTo>
                  <a:lnTo>
                    <a:pt x="161" y="293"/>
                  </a:lnTo>
                  <a:lnTo>
                    <a:pt x="161" y="291"/>
                  </a:lnTo>
                  <a:lnTo>
                    <a:pt x="161" y="291"/>
                  </a:lnTo>
                  <a:lnTo>
                    <a:pt x="161" y="291"/>
                  </a:lnTo>
                  <a:lnTo>
                    <a:pt x="161" y="289"/>
                  </a:lnTo>
                  <a:lnTo>
                    <a:pt x="161" y="286"/>
                  </a:lnTo>
                  <a:lnTo>
                    <a:pt x="161" y="286"/>
                  </a:lnTo>
                  <a:lnTo>
                    <a:pt x="161" y="286"/>
                  </a:lnTo>
                  <a:lnTo>
                    <a:pt x="163" y="286"/>
                  </a:lnTo>
                  <a:lnTo>
                    <a:pt x="163" y="286"/>
                  </a:lnTo>
                  <a:lnTo>
                    <a:pt x="166" y="284"/>
                  </a:lnTo>
                  <a:lnTo>
                    <a:pt x="166" y="284"/>
                  </a:lnTo>
                  <a:lnTo>
                    <a:pt x="163" y="282"/>
                  </a:lnTo>
                  <a:lnTo>
                    <a:pt x="161" y="277"/>
                  </a:lnTo>
                  <a:lnTo>
                    <a:pt x="158" y="274"/>
                  </a:lnTo>
                  <a:lnTo>
                    <a:pt x="156" y="274"/>
                  </a:lnTo>
                  <a:lnTo>
                    <a:pt x="156" y="274"/>
                  </a:lnTo>
                  <a:lnTo>
                    <a:pt x="154" y="274"/>
                  </a:lnTo>
                  <a:lnTo>
                    <a:pt x="151" y="277"/>
                  </a:lnTo>
                  <a:lnTo>
                    <a:pt x="151" y="277"/>
                  </a:lnTo>
                  <a:lnTo>
                    <a:pt x="151" y="274"/>
                  </a:lnTo>
                  <a:lnTo>
                    <a:pt x="151" y="272"/>
                  </a:lnTo>
                  <a:lnTo>
                    <a:pt x="151" y="272"/>
                  </a:lnTo>
                  <a:lnTo>
                    <a:pt x="156" y="265"/>
                  </a:lnTo>
                  <a:lnTo>
                    <a:pt x="156" y="265"/>
                  </a:lnTo>
                  <a:lnTo>
                    <a:pt x="156" y="263"/>
                  </a:lnTo>
                  <a:lnTo>
                    <a:pt x="156" y="263"/>
                  </a:lnTo>
                  <a:lnTo>
                    <a:pt x="156" y="260"/>
                  </a:lnTo>
                  <a:lnTo>
                    <a:pt x="156" y="260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54" y="256"/>
                  </a:lnTo>
                  <a:lnTo>
                    <a:pt x="154" y="253"/>
                  </a:lnTo>
                  <a:lnTo>
                    <a:pt x="154" y="251"/>
                  </a:lnTo>
                  <a:lnTo>
                    <a:pt x="154" y="248"/>
                  </a:lnTo>
                  <a:lnTo>
                    <a:pt x="154" y="248"/>
                  </a:lnTo>
                  <a:lnTo>
                    <a:pt x="154" y="246"/>
                  </a:lnTo>
                  <a:lnTo>
                    <a:pt x="156" y="248"/>
                  </a:lnTo>
                  <a:lnTo>
                    <a:pt x="158" y="248"/>
                  </a:lnTo>
                  <a:lnTo>
                    <a:pt x="158" y="248"/>
                  </a:lnTo>
                  <a:lnTo>
                    <a:pt x="158" y="248"/>
                  </a:lnTo>
                  <a:lnTo>
                    <a:pt x="158" y="248"/>
                  </a:lnTo>
                  <a:lnTo>
                    <a:pt x="161" y="251"/>
                  </a:lnTo>
                  <a:lnTo>
                    <a:pt x="161" y="251"/>
                  </a:lnTo>
                  <a:lnTo>
                    <a:pt x="163" y="251"/>
                  </a:lnTo>
                  <a:lnTo>
                    <a:pt x="163" y="251"/>
                  </a:lnTo>
                  <a:lnTo>
                    <a:pt x="166" y="251"/>
                  </a:lnTo>
                  <a:lnTo>
                    <a:pt x="166" y="248"/>
                  </a:lnTo>
                  <a:lnTo>
                    <a:pt x="168" y="248"/>
                  </a:lnTo>
                  <a:lnTo>
                    <a:pt x="170" y="248"/>
                  </a:lnTo>
                  <a:lnTo>
                    <a:pt x="173" y="248"/>
                  </a:lnTo>
                  <a:lnTo>
                    <a:pt x="173" y="246"/>
                  </a:lnTo>
                  <a:lnTo>
                    <a:pt x="173" y="248"/>
                  </a:lnTo>
                  <a:lnTo>
                    <a:pt x="175" y="248"/>
                  </a:lnTo>
                  <a:lnTo>
                    <a:pt x="177" y="251"/>
                  </a:lnTo>
                  <a:lnTo>
                    <a:pt x="177" y="251"/>
                  </a:lnTo>
                  <a:lnTo>
                    <a:pt x="180" y="251"/>
                  </a:lnTo>
                  <a:lnTo>
                    <a:pt x="201" y="248"/>
                  </a:lnTo>
                  <a:lnTo>
                    <a:pt x="201" y="246"/>
                  </a:lnTo>
                  <a:lnTo>
                    <a:pt x="201" y="244"/>
                  </a:lnTo>
                  <a:lnTo>
                    <a:pt x="201" y="244"/>
                  </a:lnTo>
                  <a:lnTo>
                    <a:pt x="201" y="241"/>
                  </a:lnTo>
                  <a:lnTo>
                    <a:pt x="201" y="239"/>
                  </a:lnTo>
                  <a:lnTo>
                    <a:pt x="201" y="239"/>
                  </a:lnTo>
                  <a:lnTo>
                    <a:pt x="201" y="237"/>
                  </a:lnTo>
                  <a:lnTo>
                    <a:pt x="203" y="237"/>
                  </a:lnTo>
                  <a:lnTo>
                    <a:pt x="203" y="234"/>
                  </a:lnTo>
                  <a:lnTo>
                    <a:pt x="201" y="234"/>
                  </a:lnTo>
                  <a:lnTo>
                    <a:pt x="201" y="232"/>
                  </a:lnTo>
                  <a:lnTo>
                    <a:pt x="199" y="230"/>
                  </a:lnTo>
                  <a:lnTo>
                    <a:pt x="199" y="225"/>
                  </a:lnTo>
                  <a:lnTo>
                    <a:pt x="199" y="222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1" y="225"/>
                  </a:lnTo>
                  <a:lnTo>
                    <a:pt x="203" y="225"/>
                  </a:lnTo>
                  <a:lnTo>
                    <a:pt x="203" y="225"/>
                  </a:lnTo>
                  <a:lnTo>
                    <a:pt x="203" y="225"/>
                  </a:lnTo>
                  <a:lnTo>
                    <a:pt x="203" y="225"/>
                  </a:lnTo>
                  <a:lnTo>
                    <a:pt x="203" y="225"/>
                  </a:lnTo>
                  <a:lnTo>
                    <a:pt x="203" y="222"/>
                  </a:lnTo>
                  <a:lnTo>
                    <a:pt x="203" y="222"/>
                  </a:lnTo>
                  <a:lnTo>
                    <a:pt x="203" y="222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11" y="220"/>
                  </a:lnTo>
                  <a:lnTo>
                    <a:pt x="213" y="222"/>
                  </a:lnTo>
                  <a:lnTo>
                    <a:pt x="215" y="225"/>
                  </a:lnTo>
                  <a:lnTo>
                    <a:pt x="215" y="225"/>
                  </a:lnTo>
                  <a:lnTo>
                    <a:pt x="218" y="225"/>
                  </a:lnTo>
                  <a:lnTo>
                    <a:pt x="220" y="225"/>
                  </a:lnTo>
                  <a:lnTo>
                    <a:pt x="220" y="227"/>
                  </a:lnTo>
                  <a:lnTo>
                    <a:pt x="222" y="230"/>
                  </a:lnTo>
                  <a:lnTo>
                    <a:pt x="222" y="232"/>
                  </a:lnTo>
                  <a:lnTo>
                    <a:pt x="222" y="232"/>
                  </a:lnTo>
                  <a:lnTo>
                    <a:pt x="222" y="232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7"/>
                  </a:lnTo>
                  <a:lnTo>
                    <a:pt x="225" y="239"/>
                  </a:lnTo>
                  <a:lnTo>
                    <a:pt x="225" y="239"/>
                  </a:lnTo>
                  <a:lnTo>
                    <a:pt x="225" y="239"/>
                  </a:lnTo>
                  <a:lnTo>
                    <a:pt x="225" y="239"/>
                  </a:lnTo>
                  <a:lnTo>
                    <a:pt x="225" y="239"/>
                  </a:lnTo>
                  <a:lnTo>
                    <a:pt x="227" y="239"/>
                  </a:lnTo>
                  <a:lnTo>
                    <a:pt x="227" y="239"/>
                  </a:lnTo>
                  <a:lnTo>
                    <a:pt x="229" y="241"/>
                  </a:lnTo>
                  <a:lnTo>
                    <a:pt x="229" y="241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6"/>
                  </a:lnTo>
                  <a:lnTo>
                    <a:pt x="229" y="246"/>
                  </a:lnTo>
                  <a:lnTo>
                    <a:pt x="229" y="246"/>
                  </a:lnTo>
                  <a:lnTo>
                    <a:pt x="229" y="246"/>
                  </a:lnTo>
                  <a:lnTo>
                    <a:pt x="229" y="246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7" y="248"/>
                  </a:lnTo>
                  <a:lnTo>
                    <a:pt x="237" y="251"/>
                  </a:lnTo>
                  <a:lnTo>
                    <a:pt x="239" y="251"/>
                  </a:lnTo>
                  <a:lnTo>
                    <a:pt x="239" y="248"/>
                  </a:lnTo>
                  <a:lnTo>
                    <a:pt x="239" y="248"/>
                  </a:lnTo>
                  <a:lnTo>
                    <a:pt x="239" y="248"/>
                  </a:lnTo>
                  <a:lnTo>
                    <a:pt x="248" y="253"/>
                  </a:lnTo>
                  <a:lnTo>
                    <a:pt x="251" y="253"/>
                  </a:lnTo>
                  <a:lnTo>
                    <a:pt x="251" y="253"/>
                  </a:lnTo>
                  <a:lnTo>
                    <a:pt x="253" y="253"/>
                  </a:lnTo>
                  <a:lnTo>
                    <a:pt x="253" y="253"/>
                  </a:lnTo>
                  <a:lnTo>
                    <a:pt x="253" y="253"/>
                  </a:lnTo>
                  <a:lnTo>
                    <a:pt x="253" y="253"/>
                  </a:lnTo>
                  <a:lnTo>
                    <a:pt x="253" y="253"/>
                  </a:lnTo>
                  <a:lnTo>
                    <a:pt x="256" y="253"/>
                  </a:lnTo>
                  <a:lnTo>
                    <a:pt x="256" y="253"/>
                  </a:lnTo>
                  <a:lnTo>
                    <a:pt x="256" y="253"/>
                  </a:lnTo>
                  <a:lnTo>
                    <a:pt x="256" y="251"/>
                  </a:lnTo>
                  <a:lnTo>
                    <a:pt x="256" y="251"/>
                  </a:lnTo>
                  <a:lnTo>
                    <a:pt x="256" y="251"/>
                  </a:lnTo>
                  <a:lnTo>
                    <a:pt x="258" y="251"/>
                  </a:lnTo>
                  <a:lnTo>
                    <a:pt x="258" y="248"/>
                  </a:lnTo>
                  <a:lnTo>
                    <a:pt x="260" y="248"/>
                  </a:lnTo>
                  <a:lnTo>
                    <a:pt x="260" y="248"/>
                  </a:lnTo>
                  <a:lnTo>
                    <a:pt x="260" y="248"/>
                  </a:lnTo>
                  <a:lnTo>
                    <a:pt x="263" y="246"/>
                  </a:lnTo>
                  <a:lnTo>
                    <a:pt x="263" y="246"/>
                  </a:lnTo>
                  <a:lnTo>
                    <a:pt x="263" y="246"/>
                  </a:lnTo>
                  <a:lnTo>
                    <a:pt x="263" y="246"/>
                  </a:lnTo>
                  <a:lnTo>
                    <a:pt x="263" y="244"/>
                  </a:lnTo>
                  <a:lnTo>
                    <a:pt x="267" y="241"/>
                  </a:lnTo>
                  <a:lnTo>
                    <a:pt x="267" y="239"/>
                  </a:lnTo>
                  <a:lnTo>
                    <a:pt x="267" y="239"/>
                  </a:lnTo>
                  <a:lnTo>
                    <a:pt x="267" y="239"/>
                  </a:lnTo>
                  <a:lnTo>
                    <a:pt x="267" y="239"/>
                  </a:lnTo>
                  <a:lnTo>
                    <a:pt x="270" y="237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0" y="234"/>
                  </a:lnTo>
                  <a:lnTo>
                    <a:pt x="272" y="237"/>
                  </a:lnTo>
                  <a:lnTo>
                    <a:pt x="272" y="237"/>
                  </a:lnTo>
                  <a:lnTo>
                    <a:pt x="272" y="239"/>
                  </a:lnTo>
                  <a:lnTo>
                    <a:pt x="272" y="241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7" y="244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6"/>
                  </a:lnTo>
                  <a:lnTo>
                    <a:pt x="277" y="248"/>
                  </a:lnTo>
                  <a:lnTo>
                    <a:pt x="277" y="248"/>
                  </a:lnTo>
                  <a:lnTo>
                    <a:pt x="279" y="248"/>
                  </a:lnTo>
                  <a:lnTo>
                    <a:pt x="279" y="248"/>
                  </a:lnTo>
                  <a:lnTo>
                    <a:pt x="277" y="248"/>
                  </a:lnTo>
                  <a:lnTo>
                    <a:pt x="277" y="251"/>
                  </a:lnTo>
                  <a:lnTo>
                    <a:pt x="277" y="251"/>
                  </a:lnTo>
                  <a:lnTo>
                    <a:pt x="274" y="253"/>
                  </a:lnTo>
                  <a:lnTo>
                    <a:pt x="274" y="253"/>
                  </a:lnTo>
                  <a:lnTo>
                    <a:pt x="274" y="256"/>
                  </a:lnTo>
                  <a:lnTo>
                    <a:pt x="277" y="256"/>
                  </a:lnTo>
                  <a:lnTo>
                    <a:pt x="277" y="256"/>
                  </a:lnTo>
                  <a:lnTo>
                    <a:pt x="279" y="256"/>
                  </a:lnTo>
                  <a:lnTo>
                    <a:pt x="279" y="256"/>
                  </a:lnTo>
                  <a:lnTo>
                    <a:pt x="282" y="256"/>
                  </a:lnTo>
                  <a:lnTo>
                    <a:pt x="282" y="256"/>
                  </a:lnTo>
                  <a:lnTo>
                    <a:pt x="282" y="256"/>
                  </a:lnTo>
                  <a:lnTo>
                    <a:pt x="282" y="256"/>
                  </a:lnTo>
                  <a:lnTo>
                    <a:pt x="282" y="256"/>
                  </a:lnTo>
                  <a:lnTo>
                    <a:pt x="284" y="256"/>
                  </a:lnTo>
                  <a:lnTo>
                    <a:pt x="284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86" y="256"/>
                  </a:lnTo>
                  <a:lnTo>
                    <a:pt x="289" y="256"/>
                  </a:lnTo>
                  <a:lnTo>
                    <a:pt x="289" y="256"/>
                  </a:lnTo>
                  <a:lnTo>
                    <a:pt x="289" y="256"/>
                  </a:lnTo>
                  <a:lnTo>
                    <a:pt x="289" y="256"/>
                  </a:lnTo>
                  <a:lnTo>
                    <a:pt x="289" y="253"/>
                  </a:lnTo>
                  <a:lnTo>
                    <a:pt x="289" y="253"/>
                  </a:lnTo>
                  <a:lnTo>
                    <a:pt x="291" y="253"/>
                  </a:lnTo>
                  <a:lnTo>
                    <a:pt x="291" y="253"/>
                  </a:lnTo>
                  <a:lnTo>
                    <a:pt x="291" y="251"/>
                  </a:lnTo>
                  <a:lnTo>
                    <a:pt x="291" y="251"/>
                  </a:lnTo>
                  <a:lnTo>
                    <a:pt x="291" y="251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3" y="248"/>
                  </a:lnTo>
                  <a:lnTo>
                    <a:pt x="296" y="248"/>
                  </a:lnTo>
                  <a:lnTo>
                    <a:pt x="296" y="248"/>
                  </a:lnTo>
                  <a:lnTo>
                    <a:pt x="296" y="246"/>
                  </a:lnTo>
                  <a:lnTo>
                    <a:pt x="291" y="244"/>
                  </a:lnTo>
                  <a:lnTo>
                    <a:pt x="291" y="241"/>
                  </a:lnTo>
                  <a:lnTo>
                    <a:pt x="291" y="241"/>
                  </a:lnTo>
                  <a:lnTo>
                    <a:pt x="293" y="241"/>
                  </a:lnTo>
                  <a:lnTo>
                    <a:pt x="296" y="239"/>
                  </a:lnTo>
                  <a:lnTo>
                    <a:pt x="296" y="239"/>
                  </a:lnTo>
                  <a:lnTo>
                    <a:pt x="293" y="239"/>
                  </a:lnTo>
                  <a:lnTo>
                    <a:pt x="293" y="239"/>
                  </a:lnTo>
                  <a:lnTo>
                    <a:pt x="296" y="237"/>
                  </a:lnTo>
                  <a:lnTo>
                    <a:pt x="296" y="237"/>
                  </a:lnTo>
                  <a:lnTo>
                    <a:pt x="296" y="237"/>
                  </a:lnTo>
                  <a:lnTo>
                    <a:pt x="296" y="237"/>
                  </a:lnTo>
                  <a:lnTo>
                    <a:pt x="296" y="234"/>
                  </a:lnTo>
                  <a:lnTo>
                    <a:pt x="298" y="232"/>
                  </a:lnTo>
                  <a:lnTo>
                    <a:pt x="298" y="232"/>
                  </a:lnTo>
                  <a:lnTo>
                    <a:pt x="296" y="232"/>
                  </a:lnTo>
                  <a:lnTo>
                    <a:pt x="296" y="232"/>
                  </a:lnTo>
                  <a:lnTo>
                    <a:pt x="296" y="232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6" y="230"/>
                  </a:lnTo>
                  <a:lnTo>
                    <a:pt x="298" y="227"/>
                  </a:lnTo>
                  <a:lnTo>
                    <a:pt x="303" y="225"/>
                  </a:lnTo>
                  <a:lnTo>
                    <a:pt x="303" y="225"/>
                  </a:lnTo>
                  <a:lnTo>
                    <a:pt x="305" y="225"/>
                  </a:lnTo>
                  <a:lnTo>
                    <a:pt x="305" y="225"/>
                  </a:lnTo>
                  <a:lnTo>
                    <a:pt x="305" y="222"/>
                  </a:lnTo>
                  <a:lnTo>
                    <a:pt x="305" y="222"/>
                  </a:lnTo>
                  <a:lnTo>
                    <a:pt x="305" y="220"/>
                  </a:lnTo>
                  <a:lnTo>
                    <a:pt x="305" y="215"/>
                  </a:lnTo>
                  <a:lnTo>
                    <a:pt x="305" y="215"/>
                  </a:lnTo>
                  <a:lnTo>
                    <a:pt x="305" y="213"/>
                  </a:lnTo>
                  <a:lnTo>
                    <a:pt x="308" y="213"/>
                  </a:lnTo>
                  <a:lnTo>
                    <a:pt x="308" y="213"/>
                  </a:lnTo>
                  <a:lnTo>
                    <a:pt x="305" y="213"/>
                  </a:lnTo>
                  <a:lnTo>
                    <a:pt x="305" y="213"/>
                  </a:lnTo>
                  <a:lnTo>
                    <a:pt x="305" y="211"/>
                  </a:lnTo>
                  <a:lnTo>
                    <a:pt x="303" y="211"/>
                  </a:lnTo>
                  <a:lnTo>
                    <a:pt x="303" y="208"/>
                  </a:lnTo>
                  <a:lnTo>
                    <a:pt x="303" y="208"/>
                  </a:lnTo>
                  <a:lnTo>
                    <a:pt x="305" y="208"/>
                  </a:lnTo>
                  <a:lnTo>
                    <a:pt x="305" y="208"/>
                  </a:lnTo>
                  <a:lnTo>
                    <a:pt x="305" y="208"/>
                  </a:lnTo>
                  <a:lnTo>
                    <a:pt x="305" y="208"/>
                  </a:lnTo>
                  <a:lnTo>
                    <a:pt x="305" y="206"/>
                  </a:lnTo>
                  <a:lnTo>
                    <a:pt x="308" y="206"/>
                  </a:lnTo>
                  <a:lnTo>
                    <a:pt x="308" y="206"/>
                  </a:lnTo>
                  <a:lnTo>
                    <a:pt x="308" y="206"/>
                  </a:lnTo>
                  <a:lnTo>
                    <a:pt x="308" y="203"/>
                  </a:lnTo>
                  <a:lnTo>
                    <a:pt x="308" y="203"/>
                  </a:lnTo>
                  <a:lnTo>
                    <a:pt x="308" y="201"/>
                  </a:lnTo>
                  <a:lnTo>
                    <a:pt x="308" y="201"/>
                  </a:lnTo>
                  <a:lnTo>
                    <a:pt x="308" y="201"/>
                  </a:lnTo>
                  <a:lnTo>
                    <a:pt x="308" y="199"/>
                  </a:lnTo>
                  <a:lnTo>
                    <a:pt x="310" y="199"/>
                  </a:lnTo>
                  <a:lnTo>
                    <a:pt x="310" y="199"/>
                  </a:lnTo>
                  <a:lnTo>
                    <a:pt x="310" y="196"/>
                  </a:lnTo>
                  <a:lnTo>
                    <a:pt x="308" y="196"/>
                  </a:lnTo>
                  <a:lnTo>
                    <a:pt x="308" y="196"/>
                  </a:lnTo>
                  <a:lnTo>
                    <a:pt x="305" y="194"/>
                  </a:lnTo>
                  <a:lnTo>
                    <a:pt x="308" y="194"/>
                  </a:lnTo>
                  <a:lnTo>
                    <a:pt x="308" y="194"/>
                  </a:lnTo>
                  <a:lnTo>
                    <a:pt x="308" y="194"/>
                  </a:lnTo>
                  <a:lnTo>
                    <a:pt x="308" y="192"/>
                  </a:lnTo>
                  <a:lnTo>
                    <a:pt x="308" y="192"/>
                  </a:lnTo>
                  <a:lnTo>
                    <a:pt x="308" y="192"/>
                  </a:lnTo>
                  <a:lnTo>
                    <a:pt x="308" y="189"/>
                  </a:lnTo>
                  <a:lnTo>
                    <a:pt x="308" y="189"/>
                  </a:lnTo>
                  <a:lnTo>
                    <a:pt x="308" y="187"/>
                  </a:lnTo>
                  <a:lnTo>
                    <a:pt x="308" y="187"/>
                  </a:lnTo>
                  <a:lnTo>
                    <a:pt x="308" y="187"/>
                  </a:lnTo>
                  <a:lnTo>
                    <a:pt x="308" y="187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2"/>
                  </a:lnTo>
                  <a:lnTo>
                    <a:pt x="305" y="182"/>
                  </a:lnTo>
                  <a:lnTo>
                    <a:pt x="305" y="177"/>
                  </a:lnTo>
                  <a:lnTo>
                    <a:pt x="305" y="177"/>
                  </a:lnTo>
                  <a:lnTo>
                    <a:pt x="305" y="175"/>
                  </a:lnTo>
                  <a:lnTo>
                    <a:pt x="305" y="173"/>
                  </a:lnTo>
                  <a:lnTo>
                    <a:pt x="305" y="173"/>
                  </a:lnTo>
                  <a:lnTo>
                    <a:pt x="308" y="170"/>
                  </a:lnTo>
                  <a:lnTo>
                    <a:pt x="308" y="170"/>
                  </a:lnTo>
                  <a:lnTo>
                    <a:pt x="308" y="168"/>
                  </a:lnTo>
                  <a:lnTo>
                    <a:pt x="308" y="168"/>
                  </a:lnTo>
                  <a:lnTo>
                    <a:pt x="308" y="166"/>
                  </a:lnTo>
                  <a:lnTo>
                    <a:pt x="308" y="166"/>
                  </a:lnTo>
                  <a:lnTo>
                    <a:pt x="308" y="163"/>
                  </a:lnTo>
                  <a:lnTo>
                    <a:pt x="310" y="159"/>
                  </a:lnTo>
                  <a:close/>
                  <a:moveTo>
                    <a:pt x="38" y="80"/>
                  </a:moveTo>
                  <a:lnTo>
                    <a:pt x="35" y="80"/>
                  </a:lnTo>
                  <a:lnTo>
                    <a:pt x="35" y="80"/>
                  </a:lnTo>
                  <a:lnTo>
                    <a:pt x="38" y="80"/>
                  </a:lnTo>
                  <a:close/>
                  <a:moveTo>
                    <a:pt x="14" y="161"/>
                  </a:moveTo>
                  <a:lnTo>
                    <a:pt x="14" y="161"/>
                  </a:lnTo>
                  <a:lnTo>
                    <a:pt x="14" y="161"/>
                  </a:lnTo>
                  <a:lnTo>
                    <a:pt x="14" y="161"/>
                  </a:lnTo>
                  <a:lnTo>
                    <a:pt x="14" y="163"/>
                  </a:lnTo>
                  <a:lnTo>
                    <a:pt x="14" y="163"/>
                  </a:lnTo>
                  <a:lnTo>
                    <a:pt x="17" y="163"/>
                  </a:lnTo>
                  <a:lnTo>
                    <a:pt x="17" y="163"/>
                  </a:lnTo>
                  <a:lnTo>
                    <a:pt x="17" y="163"/>
                  </a:lnTo>
                  <a:lnTo>
                    <a:pt x="19" y="163"/>
                  </a:lnTo>
                  <a:lnTo>
                    <a:pt x="19" y="161"/>
                  </a:lnTo>
                  <a:lnTo>
                    <a:pt x="19" y="159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6"/>
                  </a:lnTo>
                  <a:lnTo>
                    <a:pt x="17" y="154"/>
                  </a:lnTo>
                  <a:lnTo>
                    <a:pt x="17" y="156"/>
                  </a:lnTo>
                  <a:lnTo>
                    <a:pt x="14" y="156"/>
                  </a:lnTo>
                  <a:lnTo>
                    <a:pt x="14" y="156"/>
                  </a:lnTo>
                  <a:lnTo>
                    <a:pt x="14" y="159"/>
                  </a:lnTo>
                  <a:lnTo>
                    <a:pt x="14" y="159"/>
                  </a:lnTo>
                  <a:lnTo>
                    <a:pt x="14" y="159"/>
                  </a:lnTo>
                  <a:lnTo>
                    <a:pt x="14" y="159"/>
                  </a:lnTo>
                  <a:lnTo>
                    <a:pt x="14" y="161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5" name="Google Shape;1205;p58"/>
            <p:cNvSpPr/>
            <p:nvPr/>
          </p:nvSpPr>
          <p:spPr>
            <a:xfrm>
              <a:off x="9369477" y="2311563"/>
              <a:ext cx="1021327" cy="789555"/>
            </a:xfrm>
            <a:custGeom>
              <a:rect b="b" l="l" r="r" t="t"/>
              <a:pathLst>
                <a:path extrusionOk="0" h="620" w="802">
                  <a:moveTo>
                    <a:pt x="793" y="374"/>
                  </a:moveTo>
                  <a:lnTo>
                    <a:pt x="752" y="374"/>
                  </a:lnTo>
                  <a:lnTo>
                    <a:pt x="748" y="374"/>
                  </a:lnTo>
                  <a:lnTo>
                    <a:pt x="745" y="372"/>
                  </a:lnTo>
                  <a:lnTo>
                    <a:pt x="741" y="372"/>
                  </a:lnTo>
                  <a:lnTo>
                    <a:pt x="736" y="369"/>
                  </a:lnTo>
                  <a:lnTo>
                    <a:pt x="733" y="369"/>
                  </a:lnTo>
                  <a:lnTo>
                    <a:pt x="729" y="367"/>
                  </a:lnTo>
                  <a:lnTo>
                    <a:pt x="724" y="365"/>
                  </a:lnTo>
                  <a:lnTo>
                    <a:pt x="719" y="365"/>
                  </a:lnTo>
                  <a:lnTo>
                    <a:pt x="715" y="362"/>
                  </a:lnTo>
                  <a:lnTo>
                    <a:pt x="710" y="360"/>
                  </a:lnTo>
                  <a:lnTo>
                    <a:pt x="705" y="360"/>
                  </a:lnTo>
                  <a:lnTo>
                    <a:pt x="700" y="357"/>
                  </a:lnTo>
                  <a:lnTo>
                    <a:pt x="696" y="357"/>
                  </a:lnTo>
                  <a:lnTo>
                    <a:pt x="693" y="355"/>
                  </a:lnTo>
                  <a:lnTo>
                    <a:pt x="689" y="353"/>
                  </a:lnTo>
                  <a:lnTo>
                    <a:pt x="684" y="353"/>
                  </a:lnTo>
                  <a:lnTo>
                    <a:pt x="679" y="350"/>
                  </a:lnTo>
                  <a:lnTo>
                    <a:pt x="674" y="348"/>
                  </a:lnTo>
                  <a:lnTo>
                    <a:pt x="670" y="348"/>
                  </a:lnTo>
                  <a:lnTo>
                    <a:pt x="670" y="348"/>
                  </a:lnTo>
                  <a:lnTo>
                    <a:pt x="665" y="346"/>
                  </a:lnTo>
                  <a:lnTo>
                    <a:pt x="660" y="343"/>
                  </a:lnTo>
                  <a:lnTo>
                    <a:pt x="655" y="343"/>
                  </a:lnTo>
                  <a:lnTo>
                    <a:pt x="651" y="341"/>
                  </a:lnTo>
                  <a:lnTo>
                    <a:pt x="646" y="339"/>
                  </a:lnTo>
                  <a:lnTo>
                    <a:pt x="641" y="339"/>
                  </a:lnTo>
                  <a:lnTo>
                    <a:pt x="636" y="336"/>
                  </a:lnTo>
                  <a:lnTo>
                    <a:pt x="632" y="336"/>
                  </a:lnTo>
                  <a:lnTo>
                    <a:pt x="627" y="334"/>
                  </a:lnTo>
                  <a:lnTo>
                    <a:pt x="622" y="331"/>
                  </a:lnTo>
                  <a:lnTo>
                    <a:pt x="618" y="331"/>
                  </a:lnTo>
                  <a:lnTo>
                    <a:pt x="613" y="329"/>
                  </a:lnTo>
                  <a:lnTo>
                    <a:pt x="608" y="327"/>
                  </a:lnTo>
                  <a:lnTo>
                    <a:pt x="603" y="327"/>
                  </a:lnTo>
                  <a:lnTo>
                    <a:pt x="599" y="324"/>
                  </a:lnTo>
                  <a:lnTo>
                    <a:pt x="594" y="322"/>
                  </a:lnTo>
                  <a:lnTo>
                    <a:pt x="589" y="322"/>
                  </a:lnTo>
                  <a:lnTo>
                    <a:pt x="587" y="320"/>
                  </a:lnTo>
                  <a:lnTo>
                    <a:pt x="584" y="317"/>
                  </a:lnTo>
                  <a:lnTo>
                    <a:pt x="577" y="310"/>
                  </a:lnTo>
                  <a:lnTo>
                    <a:pt x="573" y="305"/>
                  </a:lnTo>
                  <a:lnTo>
                    <a:pt x="568" y="303"/>
                  </a:lnTo>
                  <a:lnTo>
                    <a:pt x="568" y="301"/>
                  </a:lnTo>
                  <a:lnTo>
                    <a:pt x="568" y="303"/>
                  </a:lnTo>
                  <a:lnTo>
                    <a:pt x="565" y="303"/>
                  </a:lnTo>
                  <a:lnTo>
                    <a:pt x="565" y="303"/>
                  </a:lnTo>
                  <a:lnTo>
                    <a:pt x="561" y="301"/>
                  </a:lnTo>
                  <a:lnTo>
                    <a:pt x="558" y="298"/>
                  </a:lnTo>
                  <a:lnTo>
                    <a:pt x="556" y="298"/>
                  </a:lnTo>
                  <a:lnTo>
                    <a:pt x="556" y="296"/>
                  </a:lnTo>
                  <a:lnTo>
                    <a:pt x="556" y="294"/>
                  </a:lnTo>
                  <a:lnTo>
                    <a:pt x="556" y="294"/>
                  </a:lnTo>
                  <a:lnTo>
                    <a:pt x="556" y="291"/>
                  </a:lnTo>
                  <a:lnTo>
                    <a:pt x="554" y="291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4" y="289"/>
                  </a:lnTo>
                  <a:lnTo>
                    <a:pt x="551" y="286"/>
                  </a:lnTo>
                  <a:lnTo>
                    <a:pt x="551" y="286"/>
                  </a:lnTo>
                  <a:lnTo>
                    <a:pt x="551" y="286"/>
                  </a:lnTo>
                  <a:lnTo>
                    <a:pt x="549" y="286"/>
                  </a:lnTo>
                  <a:lnTo>
                    <a:pt x="549" y="284"/>
                  </a:lnTo>
                  <a:lnTo>
                    <a:pt x="549" y="284"/>
                  </a:lnTo>
                  <a:lnTo>
                    <a:pt x="547" y="275"/>
                  </a:lnTo>
                  <a:lnTo>
                    <a:pt x="544" y="272"/>
                  </a:lnTo>
                  <a:lnTo>
                    <a:pt x="544" y="272"/>
                  </a:lnTo>
                  <a:lnTo>
                    <a:pt x="542" y="272"/>
                  </a:lnTo>
                  <a:lnTo>
                    <a:pt x="539" y="270"/>
                  </a:lnTo>
                  <a:lnTo>
                    <a:pt x="537" y="270"/>
                  </a:lnTo>
                  <a:lnTo>
                    <a:pt x="537" y="268"/>
                  </a:lnTo>
                  <a:lnTo>
                    <a:pt x="535" y="265"/>
                  </a:lnTo>
                  <a:lnTo>
                    <a:pt x="535" y="263"/>
                  </a:lnTo>
                  <a:lnTo>
                    <a:pt x="535" y="260"/>
                  </a:lnTo>
                  <a:lnTo>
                    <a:pt x="532" y="260"/>
                  </a:lnTo>
                  <a:lnTo>
                    <a:pt x="528" y="258"/>
                  </a:lnTo>
                  <a:lnTo>
                    <a:pt x="525" y="256"/>
                  </a:lnTo>
                  <a:lnTo>
                    <a:pt x="525" y="251"/>
                  </a:lnTo>
                  <a:lnTo>
                    <a:pt x="523" y="249"/>
                  </a:lnTo>
                  <a:lnTo>
                    <a:pt x="523" y="244"/>
                  </a:lnTo>
                  <a:lnTo>
                    <a:pt x="523" y="241"/>
                  </a:lnTo>
                  <a:lnTo>
                    <a:pt x="523" y="241"/>
                  </a:lnTo>
                  <a:lnTo>
                    <a:pt x="518" y="239"/>
                  </a:lnTo>
                  <a:lnTo>
                    <a:pt x="518" y="237"/>
                  </a:lnTo>
                  <a:lnTo>
                    <a:pt x="516" y="234"/>
                  </a:lnTo>
                  <a:lnTo>
                    <a:pt x="516" y="232"/>
                  </a:lnTo>
                  <a:lnTo>
                    <a:pt x="518" y="232"/>
                  </a:lnTo>
                  <a:lnTo>
                    <a:pt x="518" y="232"/>
                  </a:lnTo>
                  <a:lnTo>
                    <a:pt x="518" y="232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521" y="227"/>
                  </a:lnTo>
                  <a:lnTo>
                    <a:pt x="521" y="225"/>
                  </a:lnTo>
                  <a:lnTo>
                    <a:pt x="523" y="225"/>
                  </a:lnTo>
                  <a:lnTo>
                    <a:pt x="523" y="223"/>
                  </a:lnTo>
                  <a:lnTo>
                    <a:pt x="525" y="223"/>
                  </a:lnTo>
                  <a:lnTo>
                    <a:pt x="525" y="220"/>
                  </a:lnTo>
                  <a:lnTo>
                    <a:pt x="525" y="220"/>
                  </a:lnTo>
                  <a:lnTo>
                    <a:pt x="525" y="220"/>
                  </a:lnTo>
                  <a:lnTo>
                    <a:pt x="525" y="218"/>
                  </a:lnTo>
                  <a:lnTo>
                    <a:pt x="528" y="218"/>
                  </a:lnTo>
                  <a:lnTo>
                    <a:pt x="530" y="218"/>
                  </a:lnTo>
                  <a:lnTo>
                    <a:pt x="530" y="215"/>
                  </a:lnTo>
                  <a:lnTo>
                    <a:pt x="530" y="213"/>
                  </a:lnTo>
                  <a:lnTo>
                    <a:pt x="530" y="213"/>
                  </a:lnTo>
                  <a:lnTo>
                    <a:pt x="530" y="213"/>
                  </a:lnTo>
                  <a:lnTo>
                    <a:pt x="530" y="213"/>
                  </a:lnTo>
                  <a:lnTo>
                    <a:pt x="530" y="213"/>
                  </a:lnTo>
                  <a:lnTo>
                    <a:pt x="528" y="213"/>
                  </a:lnTo>
                  <a:lnTo>
                    <a:pt x="528" y="213"/>
                  </a:lnTo>
                  <a:lnTo>
                    <a:pt x="525" y="213"/>
                  </a:lnTo>
                  <a:lnTo>
                    <a:pt x="525" y="213"/>
                  </a:lnTo>
                  <a:lnTo>
                    <a:pt x="523" y="213"/>
                  </a:lnTo>
                  <a:lnTo>
                    <a:pt x="523" y="211"/>
                  </a:lnTo>
                  <a:lnTo>
                    <a:pt x="521" y="208"/>
                  </a:lnTo>
                  <a:lnTo>
                    <a:pt x="521" y="208"/>
                  </a:lnTo>
                  <a:lnTo>
                    <a:pt x="518" y="208"/>
                  </a:lnTo>
                  <a:lnTo>
                    <a:pt x="516" y="208"/>
                  </a:lnTo>
                  <a:lnTo>
                    <a:pt x="513" y="208"/>
                  </a:lnTo>
                  <a:lnTo>
                    <a:pt x="511" y="208"/>
                  </a:lnTo>
                  <a:lnTo>
                    <a:pt x="506" y="208"/>
                  </a:lnTo>
                  <a:lnTo>
                    <a:pt x="504" y="211"/>
                  </a:lnTo>
                  <a:lnTo>
                    <a:pt x="502" y="213"/>
                  </a:lnTo>
                  <a:lnTo>
                    <a:pt x="502" y="213"/>
                  </a:lnTo>
                  <a:lnTo>
                    <a:pt x="502" y="211"/>
                  </a:lnTo>
                  <a:lnTo>
                    <a:pt x="499" y="211"/>
                  </a:lnTo>
                  <a:lnTo>
                    <a:pt x="499" y="213"/>
                  </a:lnTo>
                  <a:lnTo>
                    <a:pt x="497" y="213"/>
                  </a:lnTo>
                  <a:lnTo>
                    <a:pt x="497" y="213"/>
                  </a:lnTo>
                  <a:lnTo>
                    <a:pt x="497" y="213"/>
                  </a:lnTo>
                  <a:lnTo>
                    <a:pt x="494" y="213"/>
                  </a:lnTo>
                  <a:lnTo>
                    <a:pt x="494" y="213"/>
                  </a:lnTo>
                  <a:lnTo>
                    <a:pt x="492" y="213"/>
                  </a:lnTo>
                  <a:lnTo>
                    <a:pt x="490" y="213"/>
                  </a:lnTo>
                  <a:lnTo>
                    <a:pt x="487" y="213"/>
                  </a:lnTo>
                  <a:lnTo>
                    <a:pt x="485" y="213"/>
                  </a:lnTo>
                  <a:lnTo>
                    <a:pt x="483" y="215"/>
                  </a:lnTo>
                  <a:lnTo>
                    <a:pt x="483" y="215"/>
                  </a:lnTo>
                  <a:lnTo>
                    <a:pt x="480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8" y="215"/>
                  </a:lnTo>
                  <a:lnTo>
                    <a:pt x="471" y="213"/>
                  </a:lnTo>
                  <a:lnTo>
                    <a:pt x="468" y="213"/>
                  </a:lnTo>
                  <a:lnTo>
                    <a:pt x="468" y="213"/>
                  </a:lnTo>
                  <a:lnTo>
                    <a:pt x="468" y="213"/>
                  </a:lnTo>
                  <a:lnTo>
                    <a:pt x="471" y="211"/>
                  </a:lnTo>
                  <a:lnTo>
                    <a:pt x="471" y="208"/>
                  </a:lnTo>
                  <a:lnTo>
                    <a:pt x="471" y="199"/>
                  </a:lnTo>
                  <a:lnTo>
                    <a:pt x="471" y="192"/>
                  </a:lnTo>
                  <a:lnTo>
                    <a:pt x="468" y="187"/>
                  </a:lnTo>
                  <a:lnTo>
                    <a:pt x="468" y="182"/>
                  </a:lnTo>
                  <a:lnTo>
                    <a:pt x="471" y="178"/>
                  </a:lnTo>
                  <a:lnTo>
                    <a:pt x="471" y="175"/>
                  </a:lnTo>
                  <a:lnTo>
                    <a:pt x="471" y="173"/>
                  </a:lnTo>
                  <a:lnTo>
                    <a:pt x="473" y="173"/>
                  </a:lnTo>
                  <a:lnTo>
                    <a:pt x="473" y="170"/>
                  </a:lnTo>
                  <a:lnTo>
                    <a:pt x="476" y="170"/>
                  </a:lnTo>
                  <a:lnTo>
                    <a:pt x="476" y="170"/>
                  </a:lnTo>
                  <a:lnTo>
                    <a:pt x="476" y="168"/>
                  </a:lnTo>
                  <a:lnTo>
                    <a:pt x="476" y="16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66"/>
                  </a:lnTo>
                  <a:lnTo>
                    <a:pt x="485" y="159"/>
                  </a:lnTo>
                  <a:lnTo>
                    <a:pt x="487" y="154"/>
                  </a:lnTo>
                  <a:lnTo>
                    <a:pt x="487" y="154"/>
                  </a:lnTo>
                  <a:lnTo>
                    <a:pt x="490" y="154"/>
                  </a:lnTo>
                  <a:lnTo>
                    <a:pt x="490" y="152"/>
                  </a:lnTo>
                  <a:lnTo>
                    <a:pt x="490" y="152"/>
                  </a:lnTo>
                  <a:lnTo>
                    <a:pt x="497" y="140"/>
                  </a:lnTo>
                  <a:lnTo>
                    <a:pt x="499" y="137"/>
                  </a:lnTo>
                  <a:lnTo>
                    <a:pt x="502" y="133"/>
                  </a:lnTo>
                  <a:lnTo>
                    <a:pt x="499" y="130"/>
                  </a:lnTo>
                  <a:lnTo>
                    <a:pt x="494" y="123"/>
                  </a:lnTo>
                  <a:lnTo>
                    <a:pt x="492" y="118"/>
                  </a:lnTo>
                  <a:lnTo>
                    <a:pt x="490" y="116"/>
                  </a:lnTo>
                  <a:lnTo>
                    <a:pt x="485" y="114"/>
                  </a:lnTo>
                  <a:lnTo>
                    <a:pt x="483" y="114"/>
                  </a:lnTo>
                  <a:lnTo>
                    <a:pt x="478" y="111"/>
                  </a:lnTo>
                  <a:lnTo>
                    <a:pt x="476" y="107"/>
                  </a:lnTo>
                  <a:lnTo>
                    <a:pt x="471" y="97"/>
                  </a:lnTo>
                  <a:lnTo>
                    <a:pt x="471" y="95"/>
                  </a:lnTo>
                  <a:lnTo>
                    <a:pt x="468" y="92"/>
                  </a:lnTo>
                  <a:lnTo>
                    <a:pt x="466" y="90"/>
                  </a:lnTo>
                  <a:lnTo>
                    <a:pt x="461" y="88"/>
                  </a:lnTo>
                  <a:lnTo>
                    <a:pt x="457" y="83"/>
                  </a:lnTo>
                  <a:lnTo>
                    <a:pt x="447" y="76"/>
                  </a:lnTo>
                  <a:lnTo>
                    <a:pt x="440" y="71"/>
                  </a:lnTo>
                  <a:lnTo>
                    <a:pt x="438" y="71"/>
                  </a:lnTo>
                  <a:lnTo>
                    <a:pt x="435" y="64"/>
                  </a:lnTo>
                  <a:lnTo>
                    <a:pt x="431" y="57"/>
                  </a:lnTo>
                  <a:lnTo>
                    <a:pt x="426" y="50"/>
                  </a:lnTo>
                  <a:lnTo>
                    <a:pt x="419" y="43"/>
                  </a:lnTo>
                  <a:lnTo>
                    <a:pt x="416" y="40"/>
                  </a:lnTo>
                  <a:lnTo>
                    <a:pt x="412" y="40"/>
                  </a:lnTo>
                  <a:lnTo>
                    <a:pt x="407" y="38"/>
                  </a:lnTo>
                  <a:lnTo>
                    <a:pt x="407" y="38"/>
                  </a:lnTo>
                  <a:lnTo>
                    <a:pt x="400" y="36"/>
                  </a:lnTo>
                  <a:lnTo>
                    <a:pt x="397" y="33"/>
                  </a:lnTo>
                  <a:lnTo>
                    <a:pt x="393" y="31"/>
                  </a:lnTo>
                  <a:lnTo>
                    <a:pt x="390" y="26"/>
                  </a:lnTo>
                  <a:lnTo>
                    <a:pt x="388" y="26"/>
                  </a:lnTo>
                  <a:lnTo>
                    <a:pt x="386" y="24"/>
                  </a:lnTo>
                  <a:lnTo>
                    <a:pt x="381" y="24"/>
                  </a:lnTo>
                  <a:lnTo>
                    <a:pt x="379" y="24"/>
                  </a:lnTo>
                  <a:lnTo>
                    <a:pt x="376" y="24"/>
                  </a:lnTo>
                  <a:lnTo>
                    <a:pt x="376" y="24"/>
                  </a:lnTo>
                  <a:lnTo>
                    <a:pt x="374" y="24"/>
                  </a:lnTo>
                  <a:lnTo>
                    <a:pt x="374" y="24"/>
                  </a:lnTo>
                  <a:lnTo>
                    <a:pt x="374" y="24"/>
                  </a:lnTo>
                  <a:lnTo>
                    <a:pt x="371" y="26"/>
                  </a:lnTo>
                  <a:lnTo>
                    <a:pt x="369" y="26"/>
                  </a:lnTo>
                  <a:lnTo>
                    <a:pt x="369" y="26"/>
                  </a:lnTo>
                  <a:lnTo>
                    <a:pt x="369" y="26"/>
                  </a:lnTo>
                  <a:lnTo>
                    <a:pt x="364" y="24"/>
                  </a:lnTo>
                  <a:lnTo>
                    <a:pt x="364" y="21"/>
                  </a:lnTo>
                  <a:lnTo>
                    <a:pt x="362" y="21"/>
                  </a:lnTo>
                  <a:lnTo>
                    <a:pt x="360" y="21"/>
                  </a:lnTo>
                  <a:lnTo>
                    <a:pt x="360" y="21"/>
                  </a:lnTo>
                  <a:lnTo>
                    <a:pt x="357" y="21"/>
                  </a:lnTo>
                  <a:lnTo>
                    <a:pt x="357" y="21"/>
                  </a:lnTo>
                  <a:lnTo>
                    <a:pt x="353" y="21"/>
                  </a:lnTo>
                  <a:lnTo>
                    <a:pt x="353" y="21"/>
                  </a:lnTo>
                  <a:lnTo>
                    <a:pt x="353" y="21"/>
                  </a:lnTo>
                  <a:lnTo>
                    <a:pt x="353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48" y="19"/>
                  </a:lnTo>
                  <a:lnTo>
                    <a:pt x="348" y="19"/>
                  </a:lnTo>
                  <a:lnTo>
                    <a:pt x="348" y="21"/>
                  </a:lnTo>
                  <a:lnTo>
                    <a:pt x="345" y="21"/>
                  </a:lnTo>
                  <a:lnTo>
                    <a:pt x="341" y="24"/>
                  </a:lnTo>
                  <a:lnTo>
                    <a:pt x="341" y="24"/>
                  </a:lnTo>
                  <a:lnTo>
                    <a:pt x="336" y="21"/>
                  </a:lnTo>
                  <a:lnTo>
                    <a:pt x="336" y="21"/>
                  </a:lnTo>
                  <a:lnTo>
                    <a:pt x="336" y="24"/>
                  </a:lnTo>
                  <a:lnTo>
                    <a:pt x="334" y="26"/>
                  </a:lnTo>
                  <a:lnTo>
                    <a:pt x="334" y="26"/>
                  </a:lnTo>
                  <a:lnTo>
                    <a:pt x="331" y="24"/>
                  </a:lnTo>
                  <a:lnTo>
                    <a:pt x="329" y="19"/>
                  </a:lnTo>
                  <a:lnTo>
                    <a:pt x="329" y="17"/>
                  </a:lnTo>
                  <a:lnTo>
                    <a:pt x="329" y="17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6" y="14"/>
                  </a:lnTo>
                  <a:lnTo>
                    <a:pt x="324" y="14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7"/>
                  </a:lnTo>
                  <a:lnTo>
                    <a:pt x="322" y="17"/>
                  </a:lnTo>
                  <a:lnTo>
                    <a:pt x="319" y="19"/>
                  </a:lnTo>
                  <a:lnTo>
                    <a:pt x="319" y="19"/>
                  </a:lnTo>
                  <a:lnTo>
                    <a:pt x="317" y="19"/>
                  </a:lnTo>
                  <a:lnTo>
                    <a:pt x="315" y="21"/>
                  </a:lnTo>
                  <a:lnTo>
                    <a:pt x="315" y="21"/>
                  </a:lnTo>
                  <a:lnTo>
                    <a:pt x="312" y="21"/>
                  </a:lnTo>
                  <a:lnTo>
                    <a:pt x="308" y="24"/>
                  </a:lnTo>
                  <a:lnTo>
                    <a:pt x="308" y="24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3" y="24"/>
                  </a:lnTo>
                  <a:lnTo>
                    <a:pt x="300" y="26"/>
                  </a:lnTo>
                  <a:lnTo>
                    <a:pt x="298" y="26"/>
                  </a:lnTo>
                  <a:lnTo>
                    <a:pt x="293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91" y="26"/>
                  </a:lnTo>
                  <a:lnTo>
                    <a:pt x="289" y="26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4" y="21"/>
                  </a:lnTo>
                  <a:lnTo>
                    <a:pt x="284" y="19"/>
                  </a:lnTo>
                  <a:lnTo>
                    <a:pt x="284" y="17"/>
                  </a:lnTo>
                  <a:lnTo>
                    <a:pt x="284" y="17"/>
                  </a:lnTo>
                  <a:lnTo>
                    <a:pt x="284" y="17"/>
                  </a:lnTo>
                  <a:lnTo>
                    <a:pt x="282" y="17"/>
                  </a:lnTo>
                  <a:lnTo>
                    <a:pt x="282" y="17"/>
                  </a:lnTo>
                  <a:lnTo>
                    <a:pt x="282" y="14"/>
                  </a:lnTo>
                  <a:lnTo>
                    <a:pt x="282" y="14"/>
                  </a:lnTo>
                  <a:lnTo>
                    <a:pt x="282" y="14"/>
                  </a:lnTo>
                  <a:lnTo>
                    <a:pt x="282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9" y="12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67" y="10"/>
                  </a:lnTo>
                  <a:lnTo>
                    <a:pt x="267" y="10"/>
                  </a:lnTo>
                  <a:lnTo>
                    <a:pt x="267" y="10"/>
                  </a:lnTo>
                  <a:lnTo>
                    <a:pt x="267" y="7"/>
                  </a:lnTo>
                  <a:lnTo>
                    <a:pt x="267" y="7"/>
                  </a:lnTo>
                  <a:lnTo>
                    <a:pt x="267" y="7"/>
                  </a:lnTo>
                  <a:lnTo>
                    <a:pt x="265" y="7"/>
                  </a:lnTo>
                  <a:lnTo>
                    <a:pt x="265" y="7"/>
                  </a:lnTo>
                  <a:lnTo>
                    <a:pt x="265" y="7"/>
                  </a:lnTo>
                  <a:lnTo>
                    <a:pt x="265" y="7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65" y="5"/>
                  </a:lnTo>
                  <a:lnTo>
                    <a:pt x="263" y="2"/>
                  </a:lnTo>
                  <a:lnTo>
                    <a:pt x="263" y="2"/>
                  </a:lnTo>
                  <a:lnTo>
                    <a:pt x="263" y="0"/>
                  </a:lnTo>
                  <a:lnTo>
                    <a:pt x="260" y="7"/>
                  </a:lnTo>
                  <a:lnTo>
                    <a:pt x="256" y="14"/>
                  </a:lnTo>
                  <a:lnTo>
                    <a:pt x="253" y="24"/>
                  </a:lnTo>
                  <a:lnTo>
                    <a:pt x="248" y="31"/>
                  </a:lnTo>
                  <a:lnTo>
                    <a:pt x="246" y="38"/>
                  </a:lnTo>
                  <a:lnTo>
                    <a:pt x="244" y="43"/>
                  </a:lnTo>
                  <a:lnTo>
                    <a:pt x="244" y="43"/>
                  </a:lnTo>
                  <a:lnTo>
                    <a:pt x="244" y="43"/>
                  </a:lnTo>
                  <a:lnTo>
                    <a:pt x="241" y="43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40"/>
                  </a:lnTo>
                  <a:lnTo>
                    <a:pt x="241" y="38"/>
                  </a:lnTo>
                  <a:lnTo>
                    <a:pt x="241" y="38"/>
                  </a:lnTo>
                  <a:lnTo>
                    <a:pt x="241" y="38"/>
                  </a:lnTo>
                  <a:lnTo>
                    <a:pt x="239" y="38"/>
                  </a:lnTo>
                  <a:lnTo>
                    <a:pt x="239" y="38"/>
                  </a:lnTo>
                  <a:lnTo>
                    <a:pt x="239" y="36"/>
                  </a:lnTo>
                  <a:lnTo>
                    <a:pt x="239" y="36"/>
                  </a:lnTo>
                  <a:lnTo>
                    <a:pt x="239" y="36"/>
                  </a:lnTo>
                  <a:lnTo>
                    <a:pt x="237" y="33"/>
                  </a:lnTo>
                  <a:lnTo>
                    <a:pt x="237" y="33"/>
                  </a:lnTo>
                  <a:lnTo>
                    <a:pt x="237" y="31"/>
                  </a:lnTo>
                  <a:lnTo>
                    <a:pt x="237" y="31"/>
                  </a:lnTo>
                  <a:lnTo>
                    <a:pt x="237" y="31"/>
                  </a:lnTo>
                  <a:lnTo>
                    <a:pt x="234" y="28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29" y="24"/>
                  </a:lnTo>
                  <a:lnTo>
                    <a:pt x="229" y="24"/>
                  </a:lnTo>
                  <a:lnTo>
                    <a:pt x="227" y="24"/>
                  </a:lnTo>
                  <a:lnTo>
                    <a:pt x="225" y="24"/>
                  </a:lnTo>
                  <a:lnTo>
                    <a:pt x="222" y="24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20" y="28"/>
                  </a:lnTo>
                  <a:lnTo>
                    <a:pt x="220" y="28"/>
                  </a:lnTo>
                  <a:lnTo>
                    <a:pt x="220" y="31"/>
                  </a:lnTo>
                  <a:lnTo>
                    <a:pt x="220" y="31"/>
                  </a:lnTo>
                  <a:lnTo>
                    <a:pt x="218" y="33"/>
                  </a:lnTo>
                  <a:lnTo>
                    <a:pt x="218" y="33"/>
                  </a:lnTo>
                  <a:lnTo>
                    <a:pt x="218" y="33"/>
                  </a:lnTo>
                  <a:lnTo>
                    <a:pt x="218" y="33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5" y="36"/>
                  </a:lnTo>
                  <a:lnTo>
                    <a:pt x="215" y="36"/>
                  </a:lnTo>
                  <a:lnTo>
                    <a:pt x="215" y="36"/>
                  </a:lnTo>
                  <a:lnTo>
                    <a:pt x="213" y="36"/>
                  </a:lnTo>
                  <a:lnTo>
                    <a:pt x="213" y="33"/>
                  </a:lnTo>
                  <a:lnTo>
                    <a:pt x="213" y="33"/>
                  </a:lnTo>
                  <a:lnTo>
                    <a:pt x="213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06" y="31"/>
                  </a:lnTo>
                  <a:lnTo>
                    <a:pt x="203" y="31"/>
                  </a:lnTo>
                  <a:lnTo>
                    <a:pt x="201" y="31"/>
                  </a:lnTo>
                  <a:lnTo>
                    <a:pt x="201" y="31"/>
                  </a:lnTo>
                  <a:lnTo>
                    <a:pt x="199" y="31"/>
                  </a:lnTo>
                  <a:lnTo>
                    <a:pt x="199" y="31"/>
                  </a:lnTo>
                  <a:lnTo>
                    <a:pt x="196" y="31"/>
                  </a:lnTo>
                  <a:lnTo>
                    <a:pt x="196" y="31"/>
                  </a:lnTo>
                  <a:lnTo>
                    <a:pt x="194" y="33"/>
                  </a:lnTo>
                  <a:lnTo>
                    <a:pt x="194" y="33"/>
                  </a:lnTo>
                  <a:lnTo>
                    <a:pt x="192" y="33"/>
                  </a:lnTo>
                  <a:lnTo>
                    <a:pt x="192" y="33"/>
                  </a:lnTo>
                  <a:lnTo>
                    <a:pt x="192" y="33"/>
                  </a:lnTo>
                  <a:lnTo>
                    <a:pt x="189" y="36"/>
                  </a:lnTo>
                  <a:lnTo>
                    <a:pt x="189" y="36"/>
                  </a:lnTo>
                  <a:lnTo>
                    <a:pt x="185" y="50"/>
                  </a:lnTo>
                  <a:lnTo>
                    <a:pt x="185" y="50"/>
                  </a:lnTo>
                  <a:lnTo>
                    <a:pt x="185" y="52"/>
                  </a:lnTo>
                  <a:lnTo>
                    <a:pt x="185" y="55"/>
                  </a:lnTo>
                  <a:lnTo>
                    <a:pt x="185" y="57"/>
                  </a:lnTo>
                  <a:lnTo>
                    <a:pt x="185" y="59"/>
                  </a:lnTo>
                  <a:lnTo>
                    <a:pt x="185" y="62"/>
                  </a:lnTo>
                  <a:lnTo>
                    <a:pt x="182" y="66"/>
                  </a:lnTo>
                  <a:lnTo>
                    <a:pt x="182" y="69"/>
                  </a:lnTo>
                  <a:lnTo>
                    <a:pt x="182" y="71"/>
                  </a:lnTo>
                  <a:lnTo>
                    <a:pt x="182" y="73"/>
                  </a:lnTo>
                  <a:lnTo>
                    <a:pt x="173" y="83"/>
                  </a:lnTo>
                  <a:lnTo>
                    <a:pt x="168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68" y="107"/>
                  </a:lnTo>
                  <a:lnTo>
                    <a:pt x="168" y="107"/>
                  </a:lnTo>
                  <a:lnTo>
                    <a:pt x="168" y="107"/>
                  </a:lnTo>
                  <a:lnTo>
                    <a:pt x="168" y="109"/>
                  </a:lnTo>
                  <a:lnTo>
                    <a:pt x="168" y="111"/>
                  </a:lnTo>
                  <a:lnTo>
                    <a:pt x="168" y="111"/>
                  </a:lnTo>
                  <a:lnTo>
                    <a:pt x="168" y="114"/>
                  </a:lnTo>
                  <a:lnTo>
                    <a:pt x="168" y="118"/>
                  </a:lnTo>
                  <a:lnTo>
                    <a:pt x="168" y="121"/>
                  </a:lnTo>
                  <a:lnTo>
                    <a:pt x="166" y="121"/>
                  </a:lnTo>
                  <a:lnTo>
                    <a:pt x="166" y="121"/>
                  </a:lnTo>
                  <a:lnTo>
                    <a:pt x="163" y="121"/>
                  </a:lnTo>
                  <a:lnTo>
                    <a:pt x="163" y="118"/>
                  </a:lnTo>
                  <a:lnTo>
                    <a:pt x="163" y="118"/>
                  </a:lnTo>
                  <a:lnTo>
                    <a:pt x="163" y="118"/>
                  </a:lnTo>
                  <a:lnTo>
                    <a:pt x="163" y="118"/>
                  </a:lnTo>
                  <a:lnTo>
                    <a:pt x="147" y="121"/>
                  </a:lnTo>
                  <a:lnTo>
                    <a:pt x="144" y="121"/>
                  </a:lnTo>
                  <a:lnTo>
                    <a:pt x="144" y="123"/>
                  </a:lnTo>
                  <a:lnTo>
                    <a:pt x="144" y="123"/>
                  </a:lnTo>
                  <a:lnTo>
                    <a:pt x="144" y="123"/>
                  </a:lnTo>
                  <a:lnTo>
                    <a:pt x="144" y="123"/>
                  </a:lnTo>
                  <a:lnTo>
                    <a:pt x="144" y="123"/>
                  </a:lnTo>
                  <a:lnTo>
                    <a:pt x="144" y="126"/>
                  </a:lnTo>
                  <a:lnTo>
                    <a:pt x="144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2" y="126"/>
                  </a:lnTo>
                  <a:lnTo>
                    <a:pt x="140" y="128"/>
                  </a:lnTo>
                  <a:lnTo>
                    <a:pt x="130" y="144"/>
                  </a:lnTo>
                  <a:lnTo>
                    <a:pt x="130" y="144"/>
                  </a:lnTo>
                  <a:lnTo>
                    <a:pt x="130" y="147"/>
                  </a:lnTo>
                  <a:lnTo>
                    <a:pt x="130" y="147"/>
                  </a:lnTo>
                  <a:lnTo>
                    <a:pt x="130" y="149"/>
                  </a:lnTo>
                  <a:lnTo>
                    <a:pt x="128" y="149"/>
                  </a:lnTo>
                  <a:lnTo>
                    <a:pt x="128" y="149"/>
                  </a:lnTo>
                  <a:lnTo>
                    <a:pt x="128" y="149"/>
                  </a:lnTo>
                  <a:lnTo>
                    <a:pt x="125" y="149"/>
                  </a:lnTo>
                  <a:lnTo>
                    <a:pt x="125" y="152"/>
                  </a:lnTo>
                  <a:lnTo>
                    <a:pt x="125" y="156"/>
                  </a:lnTo>
                  <a:lnTo>
                    <a:pt x="125" y="156"/>
                  </a:lnTo>
                  <a:lnTo>
                    <a:pt x="123" y="159"/>
                  </a:lnTo>
                  <a:lnTo>
                    <a:pt x="121" y="159"/>
                  </a:lnTo>
                  <a:lnTo>
                    <a:pt x="121" y="159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18" y="163"/>
                  </a:lnTo>
                  <a:lnTo>
                    <a:pt x="116" y="166"/>
                  </a:lnTo>
                  <a:lnTo>
                    <a:pt x="114" y="166"/>
                  </a:lnTo>
                  <a:lnTo>
                    <a:pt x="111" y="168"/>
                  </a:lnTo>
                  <a:lnTo>
                    <a:pt x="111" y="168"/>
                  </a:lnTo>
                  <a:lnTo>
                    <a:pt x="111" y="168"/>
                  </a:lnTo>
                  <a:lnTo>
                    <a:pt x="109" y="170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109" y="175"/>
                  </a:lnTo>
                  <a:lnTo>
                    <a:pt x="109" y="178"/>
                  </a:lnTo>
                  <a:lnTo>
                    <a:pt x="111" y="178"/>
                  </a:lnTo>
                  <a:lnTo>
                    <a:pt x="111" y="180"/>
                  </a:lnTo>
                  <a:lnTo>
                    <a:pt x="111" y="182"/>
                  </a:lnTo>
                  <a:lnTo>
                    <a:pt x="111" y="182"/>
                  </a:lnTo>
                  <a:lnTo>
                    <a:pt x="104" y="197"/>
                  </a:lnTo>
                  <a:lnTo>
                    <a:pt x="104" y="199"/>
                  </a:lnTo>
                  <a:lnTo>
                    <a:pt x="104" y="201"/>
                  </a:lnTo>
                  <a:lnTo>
                    <a:pt x="106" y="201"/>
                  </a:lnTo>
                  <a:lnTo>
                    <a:pt x="106" y="201"/>
                  </a:lnTo>
                  <a:lnTo>
                    <a:pt x="106" y="204"/>
                  </a:lnTo>
                  <a:lnTo>
                    <a:pt x="102" y="215"/>
                  </a:lnTo>
                  <a:lnTo>
                    <a:pt x="102" y="215"/>
                  </a:lnTo>
                  <a:lnTo>
                    <a:pt x="104" y="215"/>
                  </a:lnTo>
                  <a:lnTo>
                    <a:pt x="104" y="218"/>
                  </a:lnTo>
                  <a:lnTo>
                    <a:pt x="104" y="218"/>
                  </a:lnTo>
                  <a:lnTo>
                    <a:pt x="104" y="220"/>
                  </a:lnTo>
                  <a:lnTo>
                    <a:pt x="104" y="220"/>
                  </a:lnTo>
                  <a:lnTo>
                    <a:pt x="102" y="223"/>
                  </a:lnTo>
                  <a:lnTo>
                    <a:pt x="99" y="225"/>
                  </a:lnTo>
                  <a:lnTo>
                    <a:pt x="99" y="225"/>
                  </a:lnTo>
                  <a:lnTo>
                    <a:pt x="99" y="225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9" y="227"/>
                  </a:lnTo>
                  <a:lnTo>
                    <a:pt x="97" y="227"/>
                  </a:lnTo>
                  <a:lnTo>
                    <a:pt x="97" y="227"/>
                  </a:lnTo>
                  <a:lnTo>
                    <a:pt x="97" y="227"/>
                  </a:lnTo>
                  <a:lnTo>
                    <a:pt x="95" y="230"/>
                  </a:lnTo>
                  <a:lnTo>
                    <a:pt x="95" y="230"/>
                  </a:lnTo>
                  <a:lnTo>
                    <a:pt x="95" y="230"/>
                  </a:lnTo>
                  <a:lnTo>
                    <a:pt x="95" y="230"/>
                  </a:lnTo>
                  <a:lnTo>
                    <a:pt x="95" y="227"/>
                  </a:lnTo>
                  <a:lnTo>
                    <a:pt x="95" y="227"/>
                  </a:lnTo>
                  <a:lnTo>
                    <a:pt x="92" y="225"/>
                  </a:lnTo>
                  <a:lnTo>
                    <a:pt x="92" y="225"/>
                  </a:lnTo>
                  <a:lnTo>
                    <a:pt x="85" y="218"/>
                  </a:lnTo>
                  <a:lnTo>
                    <a:pt x="85" y="218"/>
                  </a:lnTo>
                  <a:lnTo>
                    <a:pt x="83" y="220"/>
                  </a:lnTo>
                  <a:lnTo>
                    <a:pt x="78" y="223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3" y="230"/>
                  </a:lnTo>
                  <a:lnTo>
                    <a:pt x="69" y="237"/>
                  </a:lnTo>
                  <a:lnTo>
                    <a:pt x="69" y="237"/>
                  </a:lnTo>
                  <a:lnTo>
                    <a:pt x="69" y="239"/>
                  </a:lnTo>
                  <a:lnTo>
                    <a:pt x="71" y="251"/>
                  </a:lnTo>
                  <a:lnTo>
                    <a:pt x="71" y="253"/>
                  </a:lnTo>
                  <a:lnTo>
                    <a:pt x="71" y="256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58"/>
                  </a:lnTo>
                  <a:lnTo>
                    <a:pt x="71" y="260"/>
                  </a:lnTo>
                  <a:lnTo>
                    <a:pt x="71" y="260"/>
                  </a:lnTo>
                  <a:lnTo>
                    <a:pt x="69" y="263"/>
                  </a:lnTo>
                  <a:lnTo>
                    <a:pt x="66" y="265"/>
                  </a:lnTo>
                  <a:lnTo>
                    <a:pt x="59" y="284"/>
                  </a:lnTo>
                  <a:lnTo>
                    <a:pt x="57" y="291"/>
                  </a:lnTo>
                  <a:lnTo>
                    <a:pt x="57" y="296"/>
                  </a:lnTo>
                  <a:lnTo>
                    <a:pt x="59" y="310"/>
                  </a:lnTo>
                  <a:lnTo>
                    <a:pt x="59" y="324"/>
                  </a:lnTo>
                  <a:lnTo>
                    <a:pt x="59" y="341"/>
                  </a:lnTo>
                  <a:lnTo>
                    <a:pt x="59" y="341"/>
                  </a:lnTo>
                  <a:lnTo>
                    <a:pt x="59" y="343"/>
                  </a:lnTo>
                  <a:lnTo>
                    <a:pt x="59" y="343"/>
                  </a:lnTo>
                  <a:lnTo>
                    <a:pt x="57" y="346"/>
                  </a:lnTo>
                  <a:lnTo>
                    <a:pt x="52" y="350"/>
                  </a:lnTo>
                  <a:lnTo>
                    <a:pt x="52" y="350"/>
                  </a:lnTo>
                  <a:lnTo>
                    <a:pt x="50" y="350"/>
                  </a:lnTo>
                  <a:lnTo>
                    <a:pt x="47" y="350"/>
                  </a:lnTo>
                  <a:lnTo>
                    <a:pt x="45" y="350"/>
                  </a:lnTo>
                  <a:lnTo>
                    <a:pt x="45" y="353"/>
                  </a:lnTo>
                  <a:lnTo>
                    <a:pt x="43" y="353"/>
                  </a:lnTo>
                  <a:lnTo>
                    <a:pt x="43" y="353"/>
                  </a:lnTo>
                  <a:lnTo>
                    <a:pt x="40" y="355"/>
                  </a:lnTo>
                  <a:lnTo>
                    <a:pt x="40" y="355"/>
                  </a:lnTo>
                  <a:lnTo>
                    <a:pt x="40" y="355"/>
                  </a:lnTo>
                  <a:lnTo>
                    <a:pt x="38" y="355"/>
                  </a:lnTo>
                  <a:lnTo>
                    <a:pt x="35" y="353"/>
                  </a:lnTo>
                  <a:lnTo>
                    <a:pt x="35" y="350"/>
                  </a:lnTo>
                  <a:lnTo>
                    <a:pt x="33" y="350"/>
                  </a:lnTo>
                  <a:lnTo>
                    <a:pt x="33" y="348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31" y="350"/>
                  </a:lnTo>
                  <a:lnTo>
                    <a:pt x="28" y="350"/>
                  </a:lnTo>
                  <a:lnTo>
                    <a:pt x="28" y="348"/>
                  </a:lnTo>
                  <a:lnTo>
                    <a:pt x="28" y="348"/>
                  </a:lnTo>
                  <a:lnTo>
                    <a:pt x="26" y="348"/>
                  </a:lnTo>
                  <a:lnTo>
                    <a:pt x="26" y="348"/>
                  </a:lnTo>
                  <a:lnTo>
                    <a:pt x="26" y="350"/>
                  </a:lnTo>
                  <a:lnTo>
                    <a:pt x="26" y="350"/>
                  </a:lnTo>
                  <a:lnTo>
                    <a:pt x="24" y="350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19" y="350"/>
                  </a:lnTo>
                  <a:lnTo>
                    <a:pt x="14" y="350"/>
                  </a:lnTo>
                  <a:lnTo>
                    <a:pt x="14" y="350"/>
                  </a:lnTo>
                  <a:lnTo>
                    <a:pt x="12" y="350"/>
                  </a:lnTo>
                  <a:lnTo>
                    <a:pt x="12" y="350"/>
                  </a:lnTo>
                  <a:lnTo>
                    <a:pt x="12" y="350"/>
                  </a:lnTo>
                  <a:lnTo>
                    <a:pt x="12" y="353"/>
                  </a:lnTo>
                  <a:lnTo>
                    <a:pt x="9" y="353"/>
                  </a:lnTo>
                  <a:lnTo>
                    <a:pt x="9" y="353"/>
                  </a:lnTo>
                  <a:lnTo>
                    <a:pt x="9" y="353"/>
                  </a:lnTo>
                  <a:lnTo>
                    <a:pt x="9" y="353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5"/>
                  </a:lnTo>
                  <a:lnTo>
                    <a:pt x="9" y="357"/>
                  </a:lnTo>
                  <a:lnTo>
                    <a:pt x="9" y="357"/>
                  </a:lnTo>
                  <a:lnTo>
                    <a:pt x="9" y="357"/>
                  </a:lnTo>
                  <a:lnTo>
                    <a:pt x="9" y="357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9" y="360"/>
                  </a:lnTo>
                  <a:lnTo>
                    <a:pt x="12" y="360"/>
                  </a:lnTo>
                  <a:lnTo>
                    <a:pt x="12" y="360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9" y="362"/>
                  </a:lnTo>
                  <a:lnTo>
                    <a:pt x="9" y="362"/>
                  </a:lnTo>
                  <a:lnTo>
                    <a:pt x="9" y="362"/>
                  </a:lnTo>
                  <a:lnTo>
                    <a:pt x="9" y="365"/>
                  </a:lnTo>
                  <a:lnTo>
                    <a:pt x="9" y="365"/>
                  </a:lnTo>
                  <a:lnTo>
                    <a:pt x="9" y="365"/>
                  </a:lnTo>
                  <a:lnTo>
                    <a:pt x="9" y="365"/>
                  </a:lnTo>
                  <a:lnTo>
                    <a:pt x="9" y="365"/>
                  </a:lnTo>
                  <a:lnTo>
                    <a:pt x="9" y="367"/>
                  </a:lnTo>
                  <a:lnTo>
                    <a:pt x="9" y="367"/>
                  </a:lnTo>
                  <a:lnTo>
                    <a:pt x="9" y="367"/>
                  </a:lnTo>
                  <a:lnTo>
                    <a:pt x="9" y="369"/>
                  </a:lnTo>
                  <a:lnTo>
                    <a:pt x="7" y="369"/>
                  </a:lnTo>
                  <a:lnTo>
                    <a:pt x="7" y="369"/>
                  </a:lnTo>
                  <a:lnTo>
                    <a:pt x="7" y="369"/>
                  </a:lnTo>
                  <a:lnTo>
                    <a:pt x="7" y="369"/>
                  </a:lnTo>
                  <a:lnTo>
                    <a:pt x="5" y="369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6"/>
                  </a:lnTo>
                  <a:lnTo>
                    <a:pt x="2" y="376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2" y="381"/>
                  </a:lnTo>
                  <a:lnTo>
                    <a:pt x="2" y="383"/>
                  </a:lnTo>
                  <a:lnTo>
                    <a:pt x="2" y="383"/>
                  </a:lnTo>
                  <a:lnTo>
                    <a:pt x="2" y="383"/>
                  </a:lnTo>
                  <a:lnTo>
                    <a:pt x="2" y="383"/>
                  </a:lnTo>
                  <a:lnTo>
                    <a:pt x="2" y="386"/>
                  </a:lnTo>
                  <a:lnTo>
                    <a:pt x="5" y="386"/>
                  </a:lnTo>
                  <a:lnTo>
                    <a:pt x="5" y="386"/>
                  </a:lnTo>
                  <a:lnTo>
                    <a:pt x="7" y="386"/>
                  </a:lnTo>
                  <a:lnTo>
                    <a:pt x="7" y="386"/>
                  </a:lnTo>
                  <a:lnTo>
                    <a:pt x="7" y="386"/>
                  </a:lnTo>
                  <a:lnTo>
                    <a:pt x="7" y="386"/>
                  </a:lnTo>
                  <a:lnTo>
                    <a:pt x="9" y="386"/>
                  </a:lnTo>
                  <a:lnTo>
                    <a:pt x="9" y="386"/>
                  </a:lnTo>
                  <a:lnTo>
                    <a:pt x="12" y="386"/>
                  </a:lnTo>
                  <a:lnTo>
                    <a:pt x="12" y="386"/>
                  </a:lnTo>
                  <a:lnTo>
                    <a:pt x="14" y="386"/>
                  </a:lnTo>
                  <a:lnTo>
                    <a:pt x="14" y="386"/>
                  </a:lnTo>
                  <a:lnTo>
                    <a:pt x="14" y="388"/>
                  </a:lnTo>
                  <a:lnTo>
                    <a:pt x="17" y="388"/>
                  </a:lnTo>
                  <a:lnTo>
                    <a:pt x="19" y="388"/>
                  </a:lnTo>
                  <a:lnTo>
                    <a:pt x="19" y="388"/>
                  </a:lnTo>
                  <a:lnTo>
                    <a:pt x="21" y="388"/>
                  </a:lnTo>
                  <a:lnTo>
                    <a:pt x="21" y="388"/>
                  </a:lnTo>
                  <a:lnTo>
                    <a:pt x="24" y="388"/>
                  </a:lnTo>
                  <a:lnTo>
                    <a:pt x="26" y="388"/>
                  </a:lnTo>
                  <a:lnTo>
                    <a:pt x="26" y="388"/>
                  </a:lnTo>
                  <a:lnTo>
                    <a:pt x="26" y="388"/>
                  </a:lnTo>
                  <a:lnTo>
                    <a:pt x="28" y="388"/>
                  </a:lnTo>
                  <a:lnTo>
                    <a:pt x="28" y="388"/>
                  </a:lnTo>
                  <a:lnTo>
                    <a:pt x="28" y="388"/>
                  </a:lnTo>
                  <a:lnTo>
                    <a:pt x="28" y="391"/>
                  </a:lnTo>
                  <a:lnTo>
                    <a:pt x="31" y="391"/>
                  </a:lnTo>
                  <a:lnTo>
                    <a:pt x="31" y="391"/>
                  </a:lnTo>
                  <a:lnTo>
                    <a:pt x="35" y="391"/>
                  </a:lnTo>
                  <a:lnTo>
                    <a:pt x="35" y="391"/>
                  </a:lnTo>
                  <a:lnTo>
                    <a:pt x="35" y="391"/>
                  </a:lnTo>
                  <a:lnTo>
                    <a:pt x="38" y="393"/>
                  </a:lnTo>
                  <a:lnTo>
                    <a:pt x="38" y="393"/>
                  </a:lnTo>
                  <a:lnTo>
                    <a:pt x="40" y="393"/>
                  </a:lnTo>
                  <a:lnTo>
                    <a:pt x="40" y="395"/>
                  </a:lnTo>
                  <a:lnTo>
                    <a:pt x="45" y="398"/>
                  </a:lnTo>
                  <a:lnTo>
                    <a:pt x="45" y="398"/>
                  </a:lnTo>
                  <a:lnTo>
                    <a:pt x="45" y="398"/>
                  </a:lnTo>
                  <a:lnTo>
                    <a:pt x="45" y="398"/>
                  </a:lnTo>
                  <a:lnTo>
                    <a:pt x="47" y="400"/>
                  </a:lnTo>
                  <a:lnTo>
                    <a:pt x="54" y="405"/>
                  </a:lnTo>
                  <a:lnTo>
                    <a:pt x="54" y="407"/>
                  </a:lnTo>
                  <a:lnTo>
                    <a:pt x="57" y="410"/>
                  </a:lnTo>
                  <a:lnTo>
                    <a:pt x="57" y="414"/>
                  </a:lnTo>
                  <a:lnTo>
                    <a:pt x="57" y="414"/>
                  </a:lnTo>
                  <a:lnTo>
                    <a:pt x="57" y="414"/>
                  </a:lnTo>
                  <a:lnTo>
                    <a:pt x="59" y="417"/>
                  </a:lnTo>
                  <a:lnTo>
                    <a:pt x="59" y="419"/>
                  </a:lnTo>
                  <a:lnTo>
                    <a:pt x="61" y="419"/>
                  </a:lnTo>
                  <a:lnTo>
                    <a:pt x="61" y="419"/>
                  </a:lnTo>
                  <a:lnTo>
                    <a:pt x="64" y="419"/>
                  </a:lnTo>
                  <a:lnTo>
                    <a:pt x="64" y="419"/>
                  </a:lnTo>
                  <a:lnTo>
                    <a:pt x="64" y="419"/>
                  </a:lnTo>
                  <a:lnTo>
                    <a:pt x="64" y="421"/>
                  </a:lnTo>
                  <a:lnTo>
                    <a:pt x="64" y="424"/>
                  </a:lnTo>
                  <a:lnTo>
                    <a:pt x="64" y="424"/>
                  </a:lnTo>
                  <a:lnTo>
                    <a:pt x="64" y="424"/>
                  </a:lnTo>
                  <a:lnTo>
                    <a:pt x="66" y="424"/>
                  </a:lnTo>
                  <a:lnTo>
                    <a:pt x="66" y="426"/>
                  </a:lnTo>
                  <a:lnTo>
                    <a:pt x="66" y="426"/>
                  </a:lnTo>
                  <a:lnTo>
                    <a:pt x="69" y="428"/>
                  </a:lnTo>
                  <a:lnTo>
                    <a:pt x="69" y="428"/>
                  </a:lnTo>
                  <a:lnTo>
                    <a:pt x="69" y="428"/>
                  </a:lnTo>
                  <a:lnTo>
                    <a:pt x="69" y="428"/>
                  </a:lnTo>
                  <a:lnTo>
                    <a:pt x="69" y="428"/>
                  </a:lnTo>
                  <a:lnTo>
                    <a:pt x="71" y="428"/>
                  </a:lnTo>
                  <a:lnTo>
                    <a:pt x="78" y="431"/>
                  </a:lnTo>
                  <a:lnTo>
                    <a:pt x="80" y="433"/>
                  </a:lnTo>
                  <a:lnTo>
                    <a:pt x="80" y="433"/>
                  </a:lnTo>
                  <a:lnTo>
                    <a:pt x="83" y="436"/>
                  </a:lnTo>
                  <a:lnTo>
                    <a:pt x="83" y="436"/>
                  </a:lnTo>
                  <a:lnTo>
                    <a:pt x="83" y="438"/>
                  </a:lnTo>
                  <a:lnTo>
                    <a:pt x="83" y="438"/>
                  </a:lnTo>
                  <a:lnTo>
                    <a:pt x="80" y="438"/>
                  </a:lnTo>
                  <a:lnTo>
                    <a:pt x="80" y="438"/>
                  </a:lnTo>
                  <a:lnTo>
                    <a:pt x="80" y="438"/>
                  </a:lnTo>
                  <a:lnTo>
                    <a:pt x="80" y="438"/>
                  </a:lnTo>
                  <a:lnTo>
                    <a:pt x="83" y="438"/>
                  </a:lnTo>
                  <a:lnTo>
                    <a:pt x="83" y="440"/>
                  </a:lnTo>
                  <a:lnTo>
                    <a:pt x="83" y="440"/>
                  </a:lnTo>
                  <a:lnTo>
                    <a:pt x="83" y="443"/>
                  </a:lnTo>
                  <a:lnTo>
                    <a:pt x="85" y="443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92" y="445"/>
                  </a:lnTo>
                  <a:lnTo>
                    <a:pt x="92" y="445"/>
                  </a:lnTo>
                  <a:lnTo>
                    <a:pt x="92" y="445"/>
                  </a:lnTo>
                  <a:lnTo>
                    <a:pt x="92" y="447"/>
                  </a:lnTo>
                  <a:lnTo>
                    <a:pt x="92" y="447"/>
                  </a:lnTo>
                  <a:lnTo>
                    <a:pt x="95" y="450"/>
                  </a:lnTo>
                  <a:lnTo>
                    <a:pt x="95" y="452"/>
                  </a:lnTo>
                  <a:lnTo>
                    <a:pt x="95" y="454"/>
                  </a:lnTo>
                  <a:lnTo>
                    <a:pt x="97" y="457"/>
                  </a:lnTo>
                  <a:lnTo>
                    <a:pt x="97" y="459"/>
                  </a:lnTo>
                  <a:lnTo>
                    <a:pt x="99" y="462"/>
                  </a:lnTo>
                  <a:lnTo>
                    <a:pt x="99" y="464"/>
                  </a:lnTo>
                  <a:lnTo>
                    <a:pt x="99" y="466"/>
                  </a:lnTo>
                  <a:lnTo>
                    <a:pt x="99" y="469"/>
                  </a:lnTo>
                  <a:lnTo>
                    <a:pt x="102" y="471"/>
                  </a:lnTo>
                  <a:lnTo>
                    <a:pt x="102" y="473"/>
                  </a:lnTo>
                  <a:lnTo>
                    <a:pt x="102" y="476"/>
                  </a:lnTo>
                  <a:lnTo>
                    <a:pt x="104" y="476"/>
                  </a:lnTo>
                  <a:lnTo>
                    <a:pt x="104" y="476"/>
                  </a:lnTo>
                  <a:lnTo>
                    <a:pt x="104" y="478"/>
                  </a:lnTo>
                  <a:lnTo>
                    <a:pt x="106" y="481"/>
                  </a:lnTo>
                  <a:lnTo>
                    <a:pt x="106" y="481"/>
                  </a:lnTo>
                  <a:lnTo>
                    <a:pt x="104" y="483"/>
                  </a:lnTo>
                  <a:lnTo>
                    <a:pt x="104" y="483"/>
                  </a:lnTo>
                  <a:lnTo>
                    <a:pt x="104" y="483"/>
                  </a:lnTo>
                  <a:lnTo>
                    <a:pt x="106" y="485"/>
                  </a:lnTo>
                  <a:lnTo>
                    <a:pt x="106" y="485"/>
                  </a:lnTo>
                  <a:lnTo>
                    <a:pt x="106" y="485"/>
                  </a:lnTo>
                  <a:lnTo>
                    <a:pt x="106" y="488"/>
                  </a:lnTo>
                  <a:lnTo>
                    <a:pt x="106" y="488"/>
                  </a:lnTo>
                  <a:lnTo>
                    <a:pt x="106" y="488"/>
                  </a:lnTo>
                  <a:lnTo>
                    <a:pt x="106" y="488"/>
                  </a:lnTo>
                  <a:lnTo>
                    <a:pt x="106" y="490"/>
                  </a:lnTo>
                  <a:lnTo>
                    <a:pt x="111" y="495"/>
                  </a:lnTo>
                  <a:lnTo>
                    <a:pt x="111" y="497"/>
                  </a:lnTo>
                  <a:lnTo>
                    <a:pt x="111" y="499"/>
                  </a:lnTo>
                  <a:lnTo>
                    <a:pt x="114" y="502"/>
                  </a:lnTo>
                  <a:lnTo>
                    <a:pt x="116" y="504"/>
                  </a:lnTo>
                  <a:lnTo>
                    <a:pt x="118" y="507"/>
                  </a:lnTo>
                  <a:lnTo>
                    <a:pt x="121" y="507"/>
                  </a:lnTo>
                  <a:lnTo>
                    <a:pt x="121" y="509"/>
                  </a:lnTo>
                  <a:lnTo>
                    <a:pt x="123" y="509"/>
                  </a:lnTo>
                  <a:lnTo>
                    <a:pt x="121" y="509"/>
                  </a:lnTo>
                  <a:lnTo>
                    <a:pt x="121" y="509"/>
                  </a:lnTo>
                  <a:lnTo>
                    <a:pt x="121" y="511"/>
                  </a:lnTo>
                  <a:lnTo>
                    <a:pt x="121" y="511"/>
                  </a:lnTo>
                  <a:lnTo>
                    <a:pt x="121" y="511"/>
                  </a:lnTo>
                  <a:lnTo>
                    <a:pt x="123" y="514"/>
                  </a:lnTo>
                  <a:lnTo>
                    <a:pt x="123" y="516"/>
                  </a:lnTo>
                  <a:lnTo>
                    <a:pt x="125" y="516"/>
                  </a:lnTo>
                  <a:lnTo>
                    <a:pt x="125" y="516"/>
                  </a:lnTo>
                  <a:lnTo>
                    <a:pt x="128" y="516"/>
                  </a:lnTo>
                  <a:lnTo>
                    <a:pt x="130" y="514"/>
                  </a:lnTo>
                  <a:lnTo>
                    <a:pt x="130" y="511"/>
                  </a:lnTo>
                  <a:lnTo>
                    <a:pt x="132" y="511"/>
                  </a:lnTo>
                  <a:lnTo>
                    <a:pt x="132" y="511"/>
                  </a:lnTo>
                  <a:lnTo>
                    <a:pt x="132" y="511"/>
                  </a:lnTo>
                  <a:lnTo>
                    <a:pt x="135" y="511"/>
                  </a:lnTo>
                  <a:lnTo>
                    <a:pt x="135" y="514"/>
                  </a:lnTo>
                  <a:lnTo>
                    <a:pt x="137" y="514"/>
                  </a:lnTo>
                  <a:lnTo>
                    <a:pt x="140" y="514"/>
                  </a:lnTo>
                  <a:lnTo>
                    <a:pt x="140" y="514"/>
                  </a:lnTo>
                  <a:lnTo>
                    <a:pt x="142" y="514"/>
                  </a:lnTo>
                  <a:lnTo>
                    <a:pt x="142" y="514"/>
                  </a:lnTo>
                  <a:lnTo>
                    <a:pt x="144" y="514"/>
                  </a:lnTo>
                  <a:lnTo>
                    <a:pt x="147" y="516"/>
                  </a:lnTo>
                  <a:lnTo>
                    <a:pt x="151" y="518"/>
                  </a:lnTo>
                  <a:lnTo>
                    <a:pt x="151" y="518"/>
                  </a:lnTo>
                  <a:lnTo>
                    <a:pt x="149" y="521"/>
                  </a:lnTo>
                  <a:lnTo>
                    <a:pt x="149" y="521"/>
                  </a:lnTo>
                  <a:lnTo>
                    <a:pt x="149" y="523"/>
                  </a:lnTo>
                  <a:lnTo>
                    <a:pt x="149" y="525"/>
                  </a:lnTo>
                  <a:lnTo>
                    <a:pt x="151" y="525"/>
                  </a:lnTo>
                  <a:lnTo>
                    <a:pt x="151" y="528"/>
                  </a:lnTo>
                  <a:lnTo>
                    <a:pt x="149" y="528"/>
                  </a:lnTo>
                  <a:lnTo>
                    <a:pt x="149" y="530"/>
                  </a:lnTo>
                  <a:lnTo>
                    <a:pt x="147" y="530"/>
                  </a:lnTo>
                  <a:lnTo>
                    <a:pt x="147" y="542"/>
                  </a:lnTo>
                  <a:lnTo>
                    <a:pt x="149" y="544"/>
                  </a:lnTo>
                  <a:lnTo>
                    <a:pt x="149" y="547"/>
                  </a:lnTo>
                  <a:lnTo>
                    <a:pt x="156" y="554"/>
                  </a:lnTo>
                  <a:lnTo>
                    <a:pt x="156" y="556"/>
                  </a:lnTo>
                  <a:lnTo>
                    <a:pt x="158" y="556"/>
                  </a:lnTo>
                  <a:lnTo>
                    <a:pt x="158" y="559"/>
                  </a:lnTo>
                  <a:lnTo>
                    <a:pt x="158" y="559"/>
                  </a:lnTo>
                  <a:lnTo>
                    <a:pt x="158" y="561"/>
                  </a:lnTo>
                  <a:lnTo>
                    <a:pt x="158" y="561"/>
                  </a:lnTo>
                  <a:lnTo>
                    <a:pt x="158" y="561"/>
                  </a:lnTo>
                  <a:lnTo>
                    <a:pt x="161" y="563"/>
                  </a:lnTo>
                  <a:lnTo>
                    <a:pt x="161" y="563"/>
                  </a:lnTo>
                  <a:lnTo>
                    <a:pt x="163" y="563"/>
                  </a:lnTo>
                  <a:lnTo>
                    <a:pt x="163" y="563"/>
                  </a:lnTo>
                  <a:lnTo>
                    <a:pt x="170" y="563"/>
                  </a:lnTo>
                  <a:lnTo>
                    <a:pt x="173" y="563"/>
                  </a:lnTo>
                  <a:lnTo>
                    <a:pt x="173" y="563"/>
                  </a:lnTo>
                  <a:lnTo>
                    <a:pt x="175" y="563"/>
                  </a:lnTo>
                  <a:lnTo>
                    <a:pt x="175" y="563"/>
                  </a:lnTo>
                  <a:lnTo>
                    <a:pt x="175" y="566"/>
                  </a:lnTo>
                  <a:lnTo>
                    <a:pt x="185" y="563"/>
                  </a:lnTo>
                  <a:lnTo>
                    <a:pt x="194" y="563"/>
                  </a:lnTo>
                  <a:lnTo>
                    <a:pt x="194" y="563"/>
                  </a:lnTo>
                  <a:lnTo>
                    <a:pt x="196" y="566"/>
                  </a:lnTo>
                  <a:lnTo>
                    <a:pt x="196" y="566"/>
                  </a:lnTo>
                  <a:lnTo>
                    <a:pt x="196" y="566"/>
                  </a:lnTo>
                  <a:lnTo>
                    <a:pt x="206" y="566"/>
                  </a:lnTo>
                  <a:lnTo>
                    <a:pt x="208" y="566"/>
                  </a:lnTo>
                  <a:lnTo>
                    <a:pt x="213" y="568"/>
                  </a:lnTo>
                  <a:lnTo>
                    <a:pt x="215" y="568"/>
                  </a:lnTo>
                  <a:lnTo>
                    <a:pt x="215" y="568"/>
                  </a:lnTo>
                  <a:lnTo>
                    <a:pt x="218" y="570"/>
                  </a:lnTo>
                  <a:lnTo>
                    <a:pt x="218" y="570"/>
                  </a:lnTo>
                  <a:lnTo>
                    <a:pt x="218" y="570"/>
                  </a:lnTo>
                  <a:lnTo>
                    <a:pt x="218" y="570"/>
                  </a:lnTo>
                  <a:lnTo>
                    <a:pt x="218" y="570"/>
                  </a:lnTo>
                  <a:lnTo>
                    <a:pt x="220" y="570"/>
                  </a:lnTo>
                  <a:lnTo>
                    <a:pt x="220" y="573"/>
                  </a:lnTo>
                  <a:lnTo>
                    <a:pt x="220" y="573"/>
                  </a:lnTo>
                  <a:lnTo>
                    <a:pt x="220" y="573"/>
                  </a:lnTo>
                  <a:lnTo>
                    <a:pt x="220" y="573"/>
                  </a:lnTo>
                  <a:lnTo>
                    <a:pt x="220" y="573"/>
                  </a:lnTo>
                  <a:lnTo>
                    <a:pt x="222" y="575"/>
                  </a:lnTo>
                  <a:lnTo>
                    <a:pt x="229" y="578"/>
                  </a:lnTo>
                  <a:lnTo>
                    <a:pt x="234" y="582"/>
                  </a:lnTo>
                  <a:lnTo>
                    <a:pt x="239" y="585"/>
                  </a:lnTo>
                  <a:lnTo>
                    <a:pt x="244" y="587"/>
                  </a:lnTo>
                  <a:lnTo>
                    <a:pt x="248" y="592"/>
                  </a:lnTo>
                  <a:lnTo>
                    <a:pt x="256" y="594"/>
                  </a:lnTo>
                  <a:lnTo>
                    <a:pt x="260" y="599"/>
                  </a:lnTo>
                  <a:lnTo>
                    <a:pt x="265" y="601"/>
                  </a:lnTo>
                  <a:lnTo>
                    <a:pt x="267" y="601"/>
                  </a:lnTo>
                  <a:lnTo>
                    <a:pt x="267" y="604"/>
                  </a:lnTo>
                  <a:lnTo>
                    <a:pt x="270" y="606"/>
                  </a:lnTo>
                  <a:lnTo>
                    <a:pt x="270" y="606"/>
                  </a:lnTo>
                  <a:lnTo>
                    <a:pt x="270" y="606"/>
                  </a:lnTo>
                  <a:lnTo>
                    <a:pt x="272" y="608"/>
                  </a:lnTo>
                  <a:lnTo>
                    <a:pt x="274" y="608"/>
                  </a:lnTo>
                  <a:lnTo>
                    <a:pt x="274" y="608"/>
                  </a:lnTo>
                  <a:lnTo>
                    <a:pt x="274" y="608"/>
                  </a:lnTo>
                  <a:lnTo>
                    <a:pt x="277" y="608"/>
                  </a:lnTo>
                  <a:lnTo>
                    <a:pt x="284" y="608"/>
                  </a:lnTo>
                  <a:lnTo>
                    <a:pt x="289" y="608"/>
                  </a:lnTo>
                  <a:lnTo>
                    <a:pt x="291" y="608"/>
                  </a:lnTo>
                  <a:lnTo>
                    <a:pt x="293" y="608"/>
                  </a:lnTo>
                  <a:lnTo>
                    <a:pt x="293" y="608"/>
                  </a:lnTo>
                  <a:lnTo>
                    <a:pt x="293" y="606"/>
                  </a:lnTo>
                  <a:lnTo>
                    <a:pt x="293" y="606"/>
                  </a:lnTo>
                  <a:lnTo>
                    <a:pt x="296" y="606"/>
                  </a:lnTo>
                  <a:lnTo>
                    <a:pt x="296" y="606"/>
                  </a:lnTo>
                  <a:lnTo>
                    <a:pt x="296" y="608"/>
                  </a:lnTo>
                  <a:lnTo>
                    <a:pt x="296" y="608"/>
                  </a:lnTo>
                  <a:lnTo>
                    <a:pt x="296" y="608"/>
                  </a:lnTo>
                  <a:lnTo>
                    <a:pt x="298" y="608"/>
                  </a:lnTo>
                  <a:lnTo>
                    <a:pt x="298" y="608"/>
                  </a:lnTo>
                  <a:lnTo>
                    <a:pt x="298" y="608"/>
                  </a:lnTo>
                  <a:lnTo>
                    <a:pt x="298" y="608"/>
                  </a:lnTo>
                  <a:lnTo>
                    <a:pt x="300" y="608"/>
                  </a:lnTo>
                  <a:lnTo>
                    <a:pt x="300" y="608"/>
                  </a:lnTo>
                  <a:lnTo>
                    <a:pt x="300" y="608"/>
                  </a:lnTo>
                  <a:lnTo>
                    <a:pt x="300" y="608"/>
                  </a:lnTo>
                  <a:lnTo>
                    <a:pt x="303" y="608"/>
                  </a:lnTo>
                  <a:lnTo>
                    <a:pt x="303" y="608"/>
                  </a:lnTo>
                  <a:lnTo>
                    <a:pt x="303" y="608"/>
                  </a:lnTo>
                  <a:lnTo>
                    <a:pt x="303" y="608"/>
                  </a:lnTo>
                  <a:lnTo>
                    <a:pt x="305" y="611"/>
                  </a:lnTo>
                  <a:lnTo>
                    <a:pt x="305" y="611"/>
                  </a:lnTo>
                  <a:lnTo>
                    <a:pt x="308" y="611"/>
                  </a:lnTo>
                  <a:lnTo>
                    <a:pt x="312" y="613"/>
                  </a:lnTo>
                  <a:lnTo>
                    <a:pt x="315" y="613"/>
                  </a:lnTo>
                  <a:lnTo>
                    <a:pt x="317" y="613"/>
                  </a:lnTo>
                  <a:lnTo>
                    <a:pt x="319" y="613"/>
                  </a:lnTo>
                  <a:lnTo>
                    <a:pt x="319" y="613"/>
                  </a:lnTo>
                  <a:lnTo>
                    <a:pt x="322" y="613"/>
                  </a:lnTo>
                  <a:lnTo>
                    <a:pt x="322" y="613"/>
                  </a:lnTo>
                  <a:lnTo>
                    <a:pt x="324" y="613"/>
                  </a:lnTo>
                  <a:lnTo>
                    <a:pt x="326" y="613"/>
                  </a:lnTo>
                  <a:lnTo>
                    <a:pt x="326" y="613"/>
                  </a:lnTo>
                  <a:lnTo>
                    <a:pt x="331" y="615"/>
                  </a:lnTo>
                  <a:lnTo>
                    <a:pt x="334" y="615"/>
                  </a:lnTo>
                  <a:lnTo>
                    <a:pt x="336" y="615"/>
                  </a:lnTo>
                  <a:lnTo>
                    <a:pt x="336" y="615"/>
                  </a:lnTo>
                  <a:lnTo>
                    <a:pt x="338" y="615"/>
                  </a:lnTo>
                  <a:lnTo>
                    <a:pt x="338" y="615"/>
                  </a:lnTo>
                  <a:lnTo>
                    <a:pt x="338" y="615"/>
                  </a:lnTo>
                  <a:lnTo>
                    <a:pt x="338" y="615"/>
                  </a:lnTo>
                  <a:lnTo>
                    <a:pt x="345" y="615"/>
                  </a:lnTo>
                  <a:lnTo>
                    <a:pt x="345" y="618"/>
                  </a:lnTo>
                  <a:lnTo>
                    <a:pt x="348" y="618"/>
                  </a:lnTo>
                  <a:lnTo>
                    <a:pt x="348" y="618"/>
                  </a:lnTo>
                  <a:lnTo>
                    <a:pt x="348" y="620"/>
                  </a:lnTo>
                  <a:lnTo>
                    <a:pt x="348" y="620"/>
                  </a:lnTo>
                  <a:lnTo>
                    <a:pt x="350" y="620"/>
                  </a:lnTo>
                  <a:lnTo>
                    <a:pt x="350" y="618"/>
                  </a:lnTo>
                  <a:lnTo>
                    <a:pt x="353" y="615"/>
                  </a:lnTo>
                  <a:lnTo>
                    <a:pt x="353" y="613"/>
                  </a:lnTo>
                  <a:lnTo>
                    <a:pt x="357" y="611"/>
                  </a:lnTo>
                  <a:lnTo>
                    <a:pt x="362" y="606"/>
                  </a:lnTo>
                  <a:lnTo>
                    <a:pt x="362" y="604"/>
                  </a:lnTo>
                  <a:lnTo>
                    <a:pt x="362" y="604"/>
                  </a:lnTo>
                  <a:lnTo>
                    <a:pt x="364" y="599"/>
                  </a:lnTo>
                  <a:lnTo>
                    <a:pt x="367" y="596"/>
                  </a:lnTo>
                  <a:lnTo>
                    <a:pt x="367" y="594"/>
                  </a:lnTo>
                  <a:lnTo>
                    <a:pt x="371" y="592"/>
                  </a:lnTo>
                  <a:lnTo>
                    <a:pt x="376" y="589"/>
                  </a:lnTo>
                  <a:lnTo>
                    <a:pt x="381" y="587"/>
                  </a:lnTo>
                  <a:lnTo>
                    <a:pt x="383" y="587"/>
                  </a:lnTo>
                  <a:lnTo>
                    <a:pt x="383" y="587"/>
                  </a:lnTo>
                  <a:lnTo>
                    <a:pt x="383" y="587"/>
                  </a:lnTo>
                  <a:lnTo>
                    <a:pt x="383" y="587"/>
                  </a:lnTo>
                  <a:lnTo>
                    <a:pt x="383" y="587"/>
                  </a:lnTo>
                  <a:lnTo>
                    <a:pt x="383" y="587"/>
                  </a:lnTo>
                  <a:lnTo>
                    <a:pt x="386" y="587"/>
                  </a:lnTo>
                  <a:lnTo>
                    <a:pt x="386" y="587"/>
                  </a:lnTo>
                  <a:lnTo>
                    <a:pt x="390" y="585"/>
                  </a:lnTo>
                  <a:lnTo>
                    <a:pt x="395" y="582"/>
                  </a:lnTo>
                  <a:lnTo>
                    <a:pt x="395" y="582"/>
                  </a:lnTo>
                  <a:lnTo>
                    <a:pt x="395" y="582"/>
                  </a:lnTo>
                  <a:lnTo>
                    <a:pt x="395" y="582"/>
                  </a:lnTo>
                  <a:lnTo>
                    <a:pt x="402" y="578"/>
                  </a:lnTo>
                  <a:lnTo>
                    <a:pt x="407" y="578"/>
                  </a:lnTo>
                  <a:lnTo>
                    <a:pt x="412" y="575"/>
                  </a:lnTo>
                  <a:lnTo>
                    <a:pt x="416" y="573"/>
                  </a:lnTo>
                  <a:lnTo>
                    <a:pt x="416" y="575"/>
                  </a:lnTo>
                  <a:lnTo>
                    <a:pt x="421" y="575"/>
                  </a:lnTo>
                  <a:lnTo>
                    <a:pt x="421" y="578"/>
                  </a:lnTo>
                  <a:lnTo>
                    <a:pt x="421" y="580"/>
                  </a:lnTo>
                  <a:lnTo>
                    <a:pt x="423" y="580"/>
                  </a:lnTo>
                  <a:lnTo>
                    <a:pt x="423" y="580"/>
                  </a:lnTo>
                  <a:lnTo>
                    <a:pt x="426" y="582"/>
                  </a:lnTo>
                  <a:lnTo>
                    <a:pt x="428" y="582"/>
                  </a:lnTo>
                  <a:lnTo>
                    <a:pt x="428" y="582"/>
                  </a:lnTo>
                  <a:lnTo>
                    <a:pt x="433" y="587"/>
                  </a:lnTo>
                  <a:lnTo>
                    <a:pt x="435" y="589"/>
                  </a:lnTo>
                  <a:lnTo>
                    <a:pt x="438" y="592"/>
                  </a:lnTo>
                  <a:lnTo>
                    <a:pt x="440" y="592"/>
                  </a:lnTo>
                  <a:lnTo>
                    <a:pt x="445" y="592"/>
                  </a:lnTo>
                  <a:lnTo>
                    <a:pt x="452" y="589"/>
                  </a:lnTo>
                  <a:lnTo>
                    <a:pt x="454" y="589"/>
                  </a:lnTo>
                  <a:lnTo>
                    <a:pt x="454" y="589"/>
                  </a:lnTo>
                  <a:lnTo>
                    <a:pt x="459" y="589"/>
                  </a:lnTo>
                  <a:lnTo>
                    <a:pt x="461" y="589"/>
                  </a:lnTo>
                  <a:lnTo>
                    <a:pt x="461" y="589"/>
                  </a:lnTo>
                  <a:lnTo>
                    <a:pt x="464" y="589"/>
                  </a:lnTo>
                  <a:lnTo>
                    <a:pt x="464" y="589"/>
                  </a:lnTo>
                  <a:lnTo>
                    <a:pt x="466" y="587"/>
                  </a:lnTo>
                  <a:lnTo>
                    <a:pt x="468" y="589"/>
                  </a:lnTo>
                  <a:lnTo>
                    <a:pt x="471" y="589"/>
                  </a:lnTo>
                  <a:lnTo>
                    <a:pt x="473" y="589"/>
                  </a:lnTo>
                  <a:lnTo>
                    <a:pt x="476" y="589"/>
                  </a:lnTo>
                  <a:lnTo>
                    <a:pt x="476" y="587"/>
                  </a:lnTo>
                  <a:lnTo>
                    <a:pt x="478" y="587"/>
                  </a:lnTo>
                  <a:lnTo>
                    <a:pt x="478" y="587"/>
                  </a:lnTo>
                  <a:lnTo>
                    <a:pt x="478" y="585"/>
                  </a:lnTo>
                  <a:lnTo>
                    <a:pt x="478" y="585"/>
                  </a:lnTo>
                  <a:lnTo>
                    <a:pt x="478" y="582"/>
                  </a:lnTo>
                  <a:lnTo>
                    <a:pt x="483" y="580"/>
                  </a:lnTo>
                  <a:lnTo>
                    <a:pt x="485" y="578"/>
                  </a:lnTo>
                  <a:lnTo>
                    <a:pt x="487" y="578"/>
                  </a:lnTo>
                  <a:lnTo>
                    <a:pt x="490" y="578"/>
                  </a:lnTo>
                  <a:lnTo>
                    <a:pt x="494" y="578"/>
                  </a:lnTo>
                  <a:lnTo>
                    <a:pt x="497" y="578"/>
                  </a:lnTo>
                  <a:lnTo>
                    <a:pt x="504" y="575"/>
                  </a:lnTo>
                  <a:lnTo>
                    <a:pt x="511" y="575"/>
                  </a:lnTo>
                  <a:lnTo>
                    <a:pt x="521" y="573"/>
                  </a:lnTo>
                  <a:lnTo>
                    <a:pt x="523" y="573"/>
                  </a:lnTo>
                  <a:lnTo>
                    <a:pt x="525" y="573"/>
                  </a:lnTo>
                  <a:lnTo>
                    <a:pt x="528" y="570"/>
                  </a:lnTo>
                  <a:lnTo>
                    <a:pt x="528" y="570"/>
                  </a:lnTo>
                  <a:lnTo>
                    <a:pt x="530" y="568"/>
                  </a:lnTo>
                  <a:lnTo>
                    <a:pt x="530" y="566"/>
                  </a:lnTo>
                  <a:lnTo>
                    <a:pt x="532" y="563"/>
                  </a:lnTo>
                  <a:lnTo>
                    <a:pt x="532" y="561"/>
                  </a:lnTo>
                  <a:lnTo>
                    <a:pt x="532" y="561"/>
                  </a:lnTo>
                  <a:lnTo>
                    <a:pt x="532" y="561"/>
                  </a:lnTo>
                  <a:lnTo>
                    <a:pt x="537" y="556"/>
                  </a:lnTo>
                  <a:lnTo>
                    <a:pt x="542" y="554"/>
                  </a:lnTo>
                  <a:lnTo>
                    <a:pt x="547" y="552"/>
                  </a:lnTo>
                  <a:lnTo>
                    <a:pt x="554" y="547"/>
                  </a:lnTo>
                  <a:lnTo>
                    <a:pt x="561" y="544"/>
                  </a:lnTo>
                  <a:lnTo>
                    <a:pt x="563" y="542"/>
                  </a:lnTo>
                  <a:lnTo>
                    <a:pt x="570" y="542"/>
                  </a:lnTo>
                  <a:lnTo>
                    <a:pt x="573" y="540"/>
                  </a:lnTo>
                  <a:lnTo>
                    <a:pt x="580" y="540"/>
                  </a:lnTo>
                  <a:lnTo>
                    <a:pt x="580" y="540"/>
                  </a:lnTo>
                  <a:lnTo>
                    <a:pt x="584" y="537"/>
                  </a:lnTo>
                  <a:lnTo>
                    <a:pt x="587" y="537"/>
                  </a:lnTo>
                  <a:lnTo>
                    <a:pt x="589" y="537"/>
                  </a:lnTo>
                  <a:lnTo>
                    <a:pt x="594" y="537"/>
                  </a:lnTo>
                  <a:lnTo>
                    <a:pt x="596" y="537"/>
                  </a:lnTo>
                  <a:lnTo>
                    <a:pt x="599" y="537"/>
                  </a:lnTo>
                  <a:lnTo>
                    <a:pt x="601" y="537"/>
                  </a:lnTo>
                  <a:lnTo>
                    <a:pt x="603" y="537"/>
                  </a:lnTo>
                  <a:lnTo>
                    <a:pt x="606" y="537"/>
                  </a:lnTo>
                  <a:lnTo>
                    <a:pt x="610" y="537"/>
                  </a:lnTo>
                  <a:lnTo>
                    <a:pt x="613" y="537"/>
                  </a:lnTo>
                  <a:lnTo>
                    <a:pt x="615" y="540"/>
                  </a:lnTo>
                  <a:lnTo>
                    <a:pt x="618" y="540"/>
                  </a:lnTo>
                  <a:lnTo>
                    <a:pt x="620" y="540"/>
                  </a:lnTo>
                  <a:lnTo>
                    <a:pt x="620" y="540"/>
                  </a:lnTo>
                  <a:lnTo>
                    <a:pt x="625" y="540"/>
                  </a:lnTo>
                  <a:lnTo>
                    <a:pt x="627" y="540"/>
                  </a:lnTo>
                  <a:lnTo>
                    <a:pt x="629" y="540"/>
                  </a:lnTo>
                  <a:lnTo>
                    <a:pt x="632" y="540"/>
                  </a:lnTo>
                  <a:lnTo>
                    <a:pt x="634" y="540"/>
                  </a:lnTo>
                  <a:lnTo>
                    <a:pt x="636" y="540"/>
                  </a:lnTo>
                  <a:lnTo>
                    <a:pt x="639" y="540"/>
                  </a:lnTo>
                  <a:lnTo>
                    <a:pt x="644" y="535"/>
                  </a:lnTo>
                  <a:lnTo>
                    <a:pt x="644" y="535"/>
                  </a:lnTo>
                  <a:lnTo>
                    <a:pt x="646" y="530"/>
                  </a:lnTo>
                  <a:lnTo>
                    <a:pt x="653" y="525"/>
                  </a:lnTo>
                  <a:lnTo>
                    <a:pt x="658" y="518"/>
                  </a:lnTo>
                  <a:lnTo>
                    <a:pt x="662" y="514"/>
                  </a:lnTo>
                  <a:lnTo>
                    <a:pt x="670" y="507"/>
                  </a:lnTo>
                  <a:lnTo>
                    <a:pt x="670" y="507"/>
                  </a:lnTo>
                  <a:lnTo>
                    <a:pt x="674" y="499"/>
                  </a:lnTo>
                  <a:lnTo>
                    <a:pt x="681" y="495"/>
                  </a:lnTo>
                  <a:lnTo>
                    <a:pt x="686" y="488"/>
                  </a:lnTo>
                  <a:lnTo>
                    <a:pt x="693" y="481"/>
                  </a:lnTo>
                  <a:lnTo>
                    <a:pt x="696" y="478"/>
                  </a:lnTo>
                  <a:lnTo>
                    <a:pt x="698" y="476"/>
                  </a:lnTo>
                  <a:lnTo>
                    <a:pt x="703" y="471"/>
                  </a:lnTo>
                  <a:lnTo>
                    <a:pt x="705" y="469"/>
                  </a:lnTo>
                  <a:lnTo>
                    <a:pt x="707" y="464"/>
                  </a:lnTo>
                  <a:lnTo>
                    <a:pt x="712" y="462"/>
                  </a:lnTo>
                  <a:lnTo>
                    <a:pt x="715" y="457"/>
                  </a:lnTo>
                  <a:lnTo>
                    <a:pt x="719" y="454"/>
                  </a:lnTo>
                  <a:lnTo>
                    <a:pt x="722" y="452"/>
                  </a:lnTo>
                  <a:lnTo>
                    <a:pt x="722" y="452"/>
                  </a:lnTo>
                  <a:lnTo>
                    <a:pt x="722" y="450"/>
                  </a:lnTo>
                  <a:lnTo>
                    <a:pt x="724" y="447"/>
                  </a:lnTo>
                  <a:lnTo>
                    <a:pt x="729" y="445"/>
                  </a:lnTo>
                  <a:lnTo>
                    <a:pt x="729" y="445"/>
                  </a:lnTo>
                  <a:lnTo>
                    <a:pt x="731" y="443"/>
                  </a:lnTo>
                  <a:lnTo>
                    <a:pt x="733" y="440"/>
                  </a:lnTo>
                  <a:lnTo>
                    <a:pt x="736" y="438"/>
                  </a:lnTo>
                  <a:lnTo>
                    <a:pt x="738" y="436"/>
                  </a:lnTo>
                  <a:lnTo>
                    <a:pt x="741" y="433"/>
                  </a:lnTo>
                  <a:lnTo>
                    <a:pt x="745" y="428"/>
                  </a:lnTo>
                  <a:lnTo>
                    <a:pt x="748" y="426"/>
                  </a:lnTo>
                  <a:lnTo>
                    <a:pt x="750" y="424"/>
                  </a:lnTo>
                  <a:lnTo>
                    <a:pt x="752" y="421"/>
                  </a:lnTo>
                  <a:lnTo>
                    <a:pt x="755" y="419"/>
                  </a:lnTo>
                  <a:lnTo>
                    <a:pt x="757" y="417"/>
                  </a:lnTo>
                  <a:lnTo>
                    <a:pt x="759" y="414"/>
                  </a:lnTo>
                  <a:lnTo>
                    <a:pt x="762" y="412"/>
                  </a:lnTo>
                  <a:lnTo>
                    <a:pt x="764" y="410"/>
                  </a:lnTo>
                  <a:lnTo>
                    <a:pt x="767" y="407"/>
                  </a:lnTo>
                  <a:lnTo>
                    <a:pt x="771" y="405"/>
                  </a:lnTo>
                  <a:lnTo>
                    <a:pt x="774" y="402"/>
                  </a:lnTo>
                  <a:lnTo>
                    <a:pt x="776" y="400"/>
                  </a:lnTo>
                  <a:lnTo>
                    <a:pt x="778" y="398"/>
                  </a:lnTo>
                  <a:lnTo>
                    <a:pt x="778" y="398"/>
                  </a:lnTo>
                  <a:lnTo>
                    <a:pt x="781" y="395"/>
                  </a:lnTo>
                  <a:lnTo>
                    <a:pt x="783" y="393"/>
                  </a:lnTo>
                  <a:lnTo>
                    <a:pt x="786" y="388"/>
                  </a:lnTo>
                  <a:lnTo>
                    <a:pt x="788" y="386"/>
                  </a:lnTo>
                  <a:lnTo>
                    <a:pt x="790" y="383"/>
                  </a:lnTo>
                  <a:lnTo>
                    <a:pt x="793" y="381"/>
                  </a:lnTo>
                  <a:lnTo>
                    <a:pt x="797" y="379"/>
                  </a:lnTo>
                  <a:lnTo>
                    <a:pt x="800" y="376"/>
                  </a:lnTo>
                  <a:lnTo>
                    <a:pt x="802" y="374"/>
                  </a:lnTo>
                  <a:lnTo>
                    <a:pt x="793" y="37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6" name="Google Shape;1206;p58"/>
            <p:cNvSpPr/>
            <p:nvPr/>
          </p:nvSpPr>
          <p:spPr>
            <a:xfrm>
              <a:off x="9605069" y="2091253"/>
              <a:ext cx="454631" cy="398598"/>
            </a:xfrm>
            <a:custGeom>
              <a:rect b="b" l="l" r="r" t="t"/>
              <a:pathLst>
                <a:path extrusionOk="0" h="313" w="357">
                  <a:moveTo>
                    <a:pt x="186" y="126"/>
                  </a:moveTo>
                  <a:lnTo>
                    <a:pt x="189" y="126"/>
                  </a:lnTo>
                  <a:lnTo>
                    <a:pt x="191" y="126"/>
                  </a:lnTo>
                  <a:lnTo>
                    <a:pt x="191" y="128"/>
                  </a:lnTo>
                  <a:lnTo>
                    <a:pt x="194" y="128"/>
                  </a:lnTo>
                  <a:lnTo>
                    <a:pt x="194" y="130"/>
                  </a:lnTo>
                  <a:lnTo>
                    <a:pt x="191" y="130"/>
                  </a:lnTo>
                  <a:lnTo>
                    <a:pt x="191" y="130"/>
                  </a:lnTo>
                  <a:lnTo>
                    <a:pt x="191" y="130"/>
                  </a:lnTo>
                  <a:lnTo>
                    <a:pt x="191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9" y="130"/>
                  </a:lnTo>
                  <a:lnTo>
                    <a:pt x="186" y="130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9" y="133"/>
                  </a:lnTo>
                  <a:lnTo>
                    <a:pt x="189" y="133"/>
                  </a:lnTo>
                  <a:lnTo>
                    <a:pt x="189" y="133"/>
                  </a:lnTo>
                  <a:lnTo>
                    <a:pt x="189" y="133"/>
                  </a:lnTo>
                  <a:lnTo>
                    <a:pt x="189" y="133"/>
                  </a:lnTo>
                  <a:lnTo>
                    <a:pt x="191" y="133"/>
                  </a:lnTo>
                  <a:lnTo>
                    <a:pt x="191" y="133"/>
                  </a:lnTo>
                  <a:lnTo>
                    <a:pt x="194" y="135"/>
                  </a:lnTo>
                  <a:lnTo>
                    <a:pt x="194" y="135"/>
                  </a:lnTo>
                  <a:lnTo>
                    <a:pt x="196" y="135"/>
                  </a:lnTo>
                  <a:lnTo>
                    <a:pt x="196" y="135"/>
                  </a:lnTo>
                  <a:lnTo>
                    <a:pt x="196" y="133"/>
                  </a:lnTo>
                  <a:lnTo>
                    <a:pt x="196" y="133"/>
                  </a:lnTo>
                  <a:lnTo>
                    <a:pt x="196" y="133"/>
                  </a:lnTo>
                  <a:lnTo>
                    <a:pt x="196" y="133"/>
                  </a:lnTo>
                  <a:lnTo>
                    <a:pt x="196" y="133"/>
                  </a:lnTo>
                  <a:lnTo>
                    <a:pt x="198" y="135"/>
                  </a:lnTo>
                  <a:lnTo>
                    <a:pt x="198" y="135"/>
                  </a:lnTo>
                  <a:lnTo>
                    <a:pt x="198" y="135"/>
                  </a:lnTo>
                  <a:lnTo>
                    <a:pt x="198" y="135"/>
                  </a:lnTo>
                  <a:lnTo>
                    <a:pt x="201" y="135"/>
                  </a:lnTo>
                  <a:lnTo>
                    <a:pt x="203" y="135"/>
                  </a:lnTo>
                  <a:lnTo>
                    <a:pt x="203" y="135"/>
                  </a:lnTo>
                  <a:lnTo>
                    <a:pt x="205" y="135"/>
                  </a:lnTo>
                  <a:lnTo>
                    <a:pt x="205" y="135"/>
                  </a:lnTo>
                  <a:lnTo>
                    <a:pt x="208" y="135"/>
                  </a:lnTo>
                  <a:lnTo>
                    <a:pt x="210" y="135"/>
                  </a:lnTo>
                  <a:lnTo>
                    <a:pt x="210" y="135"/>
                  </a:lnTo>
                  <a:lnTo>
                    <a:pt x="210" y="135"/>
                  </a:lnTo>
                  <a:lnTo>
                    <a:pt x="210" y="135"/>
                  </a:lnTo>
                  <a:lnTo>
                    <a:pt x="212" y="135"/>
                  </a:lnTo>
                  <a:lnTo>
                    <a:pt x="212" y="135"/>
                  </a:lnTo>
                  <a:lnTo>
                    <a:pt x="212" y="133"/>
                  </a:lnTo>
                  <a:lnTo>
                    <a:pt x="210" y="133"/>
                  </a:lnTo>
                  <a:lnTo>
                    <a:pt x="210" y="133"/>
                  </a:lnTo>
                  <a:lnTo>
                    <a:pt x="210" y="133"/>
                  </a:lnTo>
                  <a:lnTo>
                    <a:pt x="208" y="130"/>
                  </a:lnTo>
                  <a:lnTo>
                    <a:pt x="208" y="130"/>
                  </a:lnTo>
                  <a:lnTo>
                    <a:pt x="208" y="130"/>
                  </a:lnTo>
                  <a:lnTo>
                    <a:pt x="208" y="130"/>
                  </a:lnTo>
                  <a:lnTo>
                    <a:pt x="208" y="130"/>
                  </a:lnTo>
                  <a:lnTo>
                    <a:pt x="208" y="128"/>
                  </a:lnTo>
                  <a:lnTo>
                    <a:pt x="208" y="128"/>
                  </a:lnTo>
                  <a:lnTo>
                    <a:pt x="205" y="128"/>
                  </a:lnTo>
                  <a:lnTo>
                    <a:pt x="205" y="128"/>
                  </a:lnTo>
                  <a:lnTo>
                    <a:pt x="205" y="128"/>
                  </a:lnTo>
                  <a:lnTo>
                    <a:pt x="205" y="128"/>
                  </a:lnTo>
                  <a:lnTo>
                    <a:pt x="203" y="128"/>
                  </a:lnTo>
                  <a:lnTo>
                    <a:pt x="203" y="128"/>
                  </a:lnTo>
                  <a:lnTo>
                    <a:pt x="203" y="128"/>
                  </a:lnTo>
                  <a:lnTo>
                    <a:pt x="201" y="130"/>
                  </a:lnTo>
                  <a:lnTo>
                    <a:pt x="201" y="130"/>
                  </a:lnTo>
                  <a:lnTo>
                    <a:pt x="203" y="130"/>
                  </a:lnTo>
                  <a:lnTo>
                    <a:pt x="203" y="130"/>
                  </a:lnTo>
                  <a:lnTo>
                    <a:pt x="203" y="130"/>
                  </a:lnTo>
                  <a:lnTo>
                    <a:pt x="203" y="130"/>
                  </a:lnTo>
                  <a:lnTo>
                    <a:pt x="203" y="130"/>
                  </a:lnTo>
                  <a:lnTo>
                    <a:pt x="203" y="133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198" y="130"/>
                  </a:lnTo>
                  <a:lnTo>
                    <a:pt x="198" y="130"/>
                  </a:lnTo>
                  <a:lnTo>
                    <a:pt x="196" y="128"/>
                  </a:lnTo>
                  <a:lnTo>
                    <a:pt x="196" y="128"/>
                  </a:lnTo>
                  <a:lnTo>
                    <a:pt x="198" y="123"/>
                  </a:lnTo>
                  <a:lnTo>
                    <a:pt x="198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6" y="123"/>
                  </a:lnTo>
                  <a:lnTo>
                    <a:pt x="194" y="123"/>
                  </a:lnTo>
                  <a:lnTo>
                    <a:pt x="194" y="123"/>
                  </a:lnTo>
                  <a:lnTo>
                    <a:pt x="196" y="123"/>
                  </a:lnTo>
                  <a:lnTo>
                    <a:pt x="196" y="121"/>
                  </a:lnTo>
                  <a:lnTo>
                    <a:pt x="196" y="121"/>
                  </a:lnTo>
                  <a:lnTo>
                    <a:pt x="196" y="121"/>
                  </a:lnTo>
                  <a:lnTo>
                    <a:pt x="194" y="121"/>
                  </a:lnTo>
                  <a:lnTo>
                    <a:pt x="194" y="121"/>
                  </a:lnTo>
                  <a:lnTo>
                    <a:pt x="194" y="119"/>
                  </a:lnTo>
                  <a:lnTo>
                    <a:pt x="191" y="119"/>
                  </a:lnTo>
                  <a:lnTo>
                    <a:pt x="189" y="119"/>
                  </a:lnTo>
                  <a:lnTo>
                    <a:pt x="186" y="119"/>
                  </a:lnTo>
                  <a:lnTo>
                    <a:pt x="186" y="119"/>
                  </a:lnTo>
                  <a:lnTo>
                    <a:pt x="189" y="119"/>
                  </a:lnTo>
                  <a:lnTo>
                    <a:pt x="189" y="119"/>
                  </a:lnTo>
                  <a:lnTo>
                    <a:pt x="191" y="119"/>
                  </a:lnTo>
                  <a:lnTo>
                    <a:pt x="191" y="119"/>
                  </a:lnTo>
                  <a:lnTo>
                    <a:pt x="191" y="119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89" y="121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3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9" y="123"/>
                  </a:lnTo>
                  <a:lnTo>
                    <a:pt x="186" y="123"/>
                  </a:lnTo>
                  <a:lnTo>
                    <a:pt x="186" y="123"/>
                  </a:lnTo>
                  <a:lnTo>
                    <a:pt x="186" y="123"/>
                  </a:lnTo>
                  <a:lnTo>
                    <a:pt x="186" y="126"/>
                  </a:lnTo>
                  <a:lnTo>
                    <a:pt x="186" y="126"/>
                  </a:lnTo>
                  <a:lnTo>
                    <a:pt x="186" y="126"/>
                  </a:lnTo>
                  <a:close/>
                  <a:moveTo>
                    <a:pt x="191" y="112"/>
                  </a:moveTo>
                  <a:lnTo>
                    <a:pt x="194" y="112"/>
                  </a:lnTo>
                  <a:lnTo>
                    <a:pt x="196" y="114"/>
                  </a:lnTo>
                  <a:lnTo>
                    <a:pt x="196" y="114"/>
                  </a:lnTo>
                  <a:lnTo>
                    <a:pt x="196" y="112"/>
                  </a:lnTo>
                  <a:lnTo>
                    <a:pt x="196" y="112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6" y="109"/>
                  </a:lnTo>
                  <a:lnTo>
                    <a:pt x="196" y="109"/>
                  </a:lnTo>
                  <a:lnTo>
                    <a:pt x="196" y="107"/>
                  </a:lnTo>
                  <a:lnTo>
                    <a:pt x="196" y="107"/>
                  </a:lnTo>
                  <a:lnTo>
                    <a:pt x="194" y="107"/>
                  </a:lnTo>
                  <a:lnTo>
                    <a:pt x="194" y="107"/>
                  </a:lnTo>
                  <a:lnTo>
                    <a:pt x="194" y="107"/>
                  </a:lnTo>
                  <a:lnTo>
                    <a:pt x="191" y="107"/>
                  </a:lnTo>
                  <a:lnTo>
                    <a:pt x="191" y="107"/>
                  </a:lnTo>
                  <a:lnTo>
                    <a:pt x="191" y="107"/>
                  </a:lnTo>
                  <a:lnTo>
                    <a:pt x="191" y="109"/>
                  </a:lnTo>
                  <a:lnTo>
                    <a:pt x="191" y="109"/>
                  </a:lnTo>
                  <a:lnTo>
                    <a:pt x="191" y="109"/>
                  </a:lnTo>
                  <a:lnTo>
                    <a:pt x="191" y="109"/>
                  </a:lnTo>
                  <a:lnTo>
                    <a:pt x="189" y="109"/>
                  </a:lnTo>
                  <a:lnTo>
                    <a:pt x="189" y="109"/>
                  </a:lnTo>
                  <a:lnTo>
                    <a:pt x="189" y="112"/>
                  </a:lnTo>
                  <a:lnTo>
                    <a:pt x="189" y="112"/>
                  </a:lnTo>
                  <a:lnTo>
                    <a:pt x="191" y="112"/>
                  </a:lnTo>
                  <a:close/>
                  <a:moveTo>
                    <a:pt x="354" y="289"/>
                  </a:moveTo>
                  <a:lnTo>
                    <a:pt x="354" y="289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52" y="284"/>
                  </a:lnTo>
                  <a:lnTo>
                    <a:pt x="350" y="282"/>
                  </a:lnTo>
                  <a:lnTo>
                    <a:pt x="350" y="282"/>
                  </a:lnTo>
                  <a:lnTo>
                    <a:pt x="350" y="282"/>
                  </a:lnTo>
                  <a:lnTo>
                    <a:pt x="350" y="284"/>
                  </a:lnTo>
                  <a:lnTo>
                    <a:pt x="350" y="284"/>
                  </a:lnTo>
                  <a:lnTo>
                    <a:pt x="350" y="284"/>
                  </a:lnTo>
                  <a:lnTo>
                    <a:pt x="350" y="284"/>
                  </a:lnTo>
                  <a:lnTo>
                    <a:pt x="350" y="284"/>
                  </a:lnTo>
                  <a:lnTo>
                    <a:pt x="350" y="287"/>
                  </a:lnTo>
                  <a:lnTo>
                    <a:pt x="350" y="287"/>
                  </a:lnTo>
                  <a:lnTo>
                    <a:pt x="347" y="287"/>
                  </a:lnTo>
                  <a:lnTo>
                    <a:pt x="347" y="287"/>
                  </a:lnTo>
                  <a:lnTo>
                    <a:pt x="347" y="287"/>
                  </a:lnTo>
                  <a:lnTo>
                    <a:pt x="347" y="287"/>
                  </a:lnTo>
                  <a:lnTo>
                    <a:pt x="347" y="289"/>
                  </a:lnTo>
                  <a:lnTo>
                    <a:pt x="347" y="289"/>
                  </a:lnTo>
                  <a:lnTo>
                    <a:pt x="345" y="289"/>
                  </a:lnTo>
                  <a:lnTo>
                    <a:pt x="347" y="287"/>
                  </a:lnTo>
                  <a:lnTo>
                    <a:pt x="347" y="287"/>
                  </a:lnTo>
                  <a:lnTo>
                    <a:pt x="345" y="287"/>
                  </a:lnTo>
                  <a:lnTo>
                    <a:pt x="343" y="287"/>
                  </a:lnTo>
                  <a:lnTo>
                    <a:pt x="343" y="287"/>
                  </a:lnTo>
                  <a:lnTo>
                    <a:pt x="340" y="284"/>
                  </a:lnTo>
                  <a:lnTo>
                    <a:pt x="340" y="284"/>
                  </a:lnTo>
                  <a:lnTo>
                    <a:pt x="340" y="284"/>
                  </a:lnTo>
                  <a:lnTo>
                    <a:pt x="340" y="284"/>
                  </a:lnTo>
                  <a:lnTo>
                    <a:pt x="338" y="284"/>
                  </a:lnTo>
                  <a:lnTo>
                    <a:pt x="338" y="284"/>
                  </a:lnTo>
                  <a:lnTo>
                    <a:pt x="338" y="284"/>
                  </a:lnTo>
                  <a:lnTo>
                    <a:pt x="338" y="282"/>
                  </a:lnTo>
                  <a:lnTo>
                    <a:pt x="338" y="282"/>
                  </a:lnTo>
                  <a:lnTo>
                    <a:pt x="336" y="280"/>
                  </a:lnTo>
                  <a:lnTo>
                    <a:pt x="336" y="275"/>
                  </a:lnTo>
                  <a:lnTo>
                    <a:pt x="336" y="275"/>
                  </a:lnTo>
                  <a:lnTo>
                    <a:pt x="336" y="275"/>
                  </a:lnTo>
                  <a:lnTo>
                    <a:pt x="336" y="275"/>
                  </a:lnTo>
                  <a:lnTo>
                    <a:pt x="333" y="272"/>
                  </a:lnTo>
                  <a:lnTo>
                    <a:pt x="333" y="272"/>
                  </a:lnTo>
                  <a:lnTo>
                    <a:pt x="331" y="272"/>
                  </a:lnTo>
                  <a:lnTo>
                    <a:pt x="331" y="270"/>
                  </a:lnTo>
                  <a:lnTo>
                    <a:pt x="326" y="268"/>
                  </a:lnTo>
                  <a:lnTo>
                    <a:pt x="326" y="268"/>
                  </a:lnTo>
                  <a:lnTo>
                    <a:pt x="326" y="265"/>
                  </a:lnTo>
                  <a:lnTo>
                    <a:pt x="326" y="265"/>
                  </a:lnTo>
                  <a:lnTo>
                    <a:pt x="326" y="265"/>
                  </a:lnTo>
                  <a:lnTo>
                    <a:pt x="326" y="265"/>
                  </a:lnTo>
                  <a:lnTo>
                    <a:pt x="326" y="265"/>
                  </a:lnTo>
                  <a:lnTo>
                    <a:pt x="326" y="265"/>
                  </a:lnTo>
                  <a:lnTo>
                    <a:pt x="326" y="263"/>
                  </a:lnTo>
                  <a:lnTo>
                    <a:pt x="324" y="263"/>
                  </a:lnTo>
                  <a:lnTo>
                    <a:pt x="324" y="265"/>
                  </a:lnTo>
                  <a:lnTo>
                    <a:pt x="324" y="265"/>
                  </a:lnTo>
                  <a:lnTo>
                    <a:pt x="324" y="265"/>
                  </a:lnTo>
                  <a:lnTo>
                    <a:pt x="321" y="265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7" y="265"/>
                  </a:lnTo>
                  <a:lnTo>
                    <a:pt x="317" y="265"/>
                  </a:lnTo>
                  <a:lnTo>
                    <a:pt x="317" y="265"/>
                  </a:lnTo>
                  <a:lnTo>
                    <a:pt x="317" y="261"/>
                  </a:lnTo>
                  <a:lnTo>
                    <a:pt x="317" y="261"/>
                  </a:lnTo>
                  <a:lnTo>
                    <a:pt x="314" y="254"/>
                  </a:lnTo>
                  <a:lnTo>
                    <a:pt x="314" y="254"/>
                  </a:lnTo>
                  <a:lnTo>
                    <a:pt x="314" y="251"/>
                  </a:lnTo>
                  <a:lnTo>
                    <a:pt x="314" y="251"/>
                  </a:lnTo>
                  <a:lnTo>
                    <a:pt x="314" y="251"/>
                  </a:lnTo>
                  <a:lnTo>
                    <a:pt x="312" y="249"/>
                  </a:lnTo>
                  <a:lnTo>
                    <a:pt x="312" y="246"/>
                  </a:lnTo>
                  <a:lnTo>
                    <a:pt x="312" y="246"/>
                  </a:lnTo>
                  <a:lnTo>
                    <a:pt x="312" y="244"/>
                  </a:lnTo>
                  <a:lnTo>
                    <a:pt x="309" y="244"/>
                  </a:lnTo>
                  <a:lnTo>
                    <a:pt x="309" y="242"/>
                  </a:lnTo>
                  <a:lnTo>
                    <a:pt x="307" y="239"/>
                  </a:lnTo>
                  <a:lnTo>
                    <a:pt x="305" y="239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7" y="242"/>
                  </a:lnTo>
                  <a:lnTo>
                    <a:pt x="307" y="242"/>
                  </a:lnTo>
                  <a:lnTo>
                    <a:pt x="309" y="242"/>
                  </a:lnTo>
                  <a:lnTo>
                    <a:pt x="309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9" y="246"/>
                  </a:lnTo>
                  <a:lnTo>
                    <a:pt x="309" y="246"/>
                  </a:lnTo>
                  <a:lnTo>
                    <a:pt x="309" y="246"/>
                  </a:lnTo>
                  <a:lnTo>
                    <a:pt x="309" y="246"/>
                  </a:lnTo>
                  <a:lnTo>
                    <a:pt x="307" y="246"/>
                  </a:lnTo>
                  <a:lnTo>
                    <a:pt x="307" y="246"/>
                  </a:lnTo>
                  <a:lnTo>
                    <a:pt x="307" y="246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7" y="244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5" y="242"/>
                  </a:lnTo>
                  <a:lnTo>
                    <a:pt x="302" y="242"/>
                  </a:lnTo>
                  <a:lnTo>
                    <a:pt x="302" y="242"/>
                  </a:lnTo>
                  <a:lnTo>
                    <a:pt x="302" y="242"/>
                  </a:lnTo>
                  <a:lnTo>
                    <a:pt x="302" y="239"/>
                  </a:lnTo>
                  <a:lnTo>
                    <a:pt x="302" y="239"/>
                  </a:lnTo>
                  <a:lnTo>
                    <a:pt x="302" y="239"/>
                  </a:lnTo>
                  <a:lnTo>
                    <a:pt x="300" y="239"/>
                  </a:lnTo>
                  <a:lnTo>
                    <a:pt x="300" y="239"/>
                  </a:lnTo>
                  <a:lnTo>
                    <a:pt x="300" y="237"/>
                  </a:lnTo>
                  <a:lnTo>
                    <a:pt x="300" y="237"/>
                  </a:lnTo>
                  <a:lnTo>
                    <a:pt x="300" y="237"/>
                  </a:lnTo>
                  <a:lnTo>
                    <a:pt x="298" y="235"/>
                  </a:lnTo>
                  <a:lnTo>
                    <a:pt x="295" y="235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295" y="230"/>
                  </a:lnTo>
                  <a:lnTo>
                    <a:pt x="295" y="230"/>
                  </a:lnTo>
                  <a:lnTo>
                    <a:pt x="295" y="230"/>
                  </a:lnTo>
                  <a:lnTo>
                    <a:pt x="293" y="230"/>
                  </a:lnTo>
                  <a:lnTo>
                    <a:pt x="291" y="228"/>
                  </a:lnTo>
                  <a:lnTo>
                    <a:pt x="291" y="230"/>
                  </a:lnTo>
                  <a:lnTo>
                    <a:pt x="291" y="230"/>
                  </a:lnTo>
                  <a:lnTo>
                    <a:pt x="291" y="230"/>
                  </a:lnTo>
                  <a:lnTo>
                    <a:pt x="288" y="230"/>
                  </a:lnTo>
                  <a:lnTo>
                    <a:pt x="288" y="228"/>
                  </a:lnTo>
                  <a:lnTo>
                    <a:pt x="288" y="228"/>
                  </a:lnTo>
                  <a:lnTo>
                    <a:pt x="286" y="225"/>
                  </a:lnTo>
                  <a:lnTo>
                    <a:pt x="286" y="225"/>
                  </a:lnTo>
                  <a:lnTo>
                    <a:pt x="286" y="225"/>
                  </a:lnTo>
                  <a:lnTo>
                    <a:pt x="283" y="228"/>
                  </a:lnTo>
                  <a:lnTo>
                    <a:pt x="283" y="228"/>
                  </a:lnTo>
                  <a:lnTo>
                    <a:pt x="279" y="225"/>
                  </a:lnTo>
                  <a:lnTo>
                    <a:pt x="279" y="225"/>
                  </a:lnTo>
                  <a:lnTo>
                    <a:pt x="279" y="223"/>
                  </a:lnTo>
                  <a:lnTo>
                    <a:pt x="276" y="218"/>
                  </a:lnTo>
                  <a:lnTo>
                    <a:pt x="276" y="218"/>
                  </a:lnTo>
                  <a:lnTo>
                    <a:pt x="274" y="216"/>
                  </a:lnTo>
                  <a:lnTo>
                    <a:pt x="274" y="216"/>
                  </a:lnTo>
                  <a:lnTo>
                    <a:pt x="272" y="216"/>
                  </a:lnTo>
                  <a:lnTo>
                    <a:pt x="272" y="216"/>
                  </a:lnTo>
                  <a:lnTo>
                    <a:pt x="272" y="213"/>
                  </a:lnTo>
                  <a:lnTo>
                    <a:pt x="272" y="213"/>
                  </a:lnTo>
                  <a:lnTo>
                    <a:pt x="272" y="211"/>
                  </a:lnTo>
                  <a:lnTo>
                    <a:pt x="269" y="211"/>
                  </a:lnTo>
                  <a:lnTo>
                    <a:pt x="269" y="209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5" y="204"/>
                  </a:lnTo>
                  <a:lnTo>
                    <a:pt x="265" y="201"/>
                  </a:lnTo>
                  <a:lnTo>
                    <a:pt x="265" y="201"/>
                  </a:lnTo>
                  <a:lnTo>
                    <a:pt x="262" y="201"/>
                  </a:lnTo>
                  <a:lnTo>
                    <a:pt x="262" y="201"/>
                  </a:lnTo>
                  <a:lnTo>
                    <a:pt x="262" y="199"/>
                  </a:lnTo>
                  <a:lnTo>
                    <a:pt x="260" y="199"/>
                  </a:lnTo>
                  <a:lnTo>
                    <a:pt x="260" y="197"/>
                  </a:lnTo>
                  <a:lnTo>
                    <a:pt x="260" y="194"/>
                  </a:lnTo>
                  <a:lnTo>
                    <a:pt x="257" y="194"/>
                  </a:lnTo>
                  <a:lnTo>
                    <a:pt x="257" y="192"/>
                  </a:lnTo>
                  <a:lnTo>
                    <a:pt x="255" y="192"/>
                  </a:lnTo>
                  <a:lnTo>
                    <a:pt x="253" y="190"/>
                  </a:lnTo>
                  <a:lnTo>
                    <a:pt x="253" y="187"/>
                  </a:lnTo>
                  <a:lnTo>
                    <a:pt x="253" y="187"/>
                  </a:lnTo>
                  <a:lnTo>
                    <a:pt x="253" y="187"/>
                  </a:lnTo>
                  <a:lnTo>
                    <a:pt x="246" y="185"/>
                  </a:lnTo>
                  <a:lnTo>
                    <a:pt x="241" y="185"/>
                  </a:lnTo>
                  <a:lnTo>
                    <a:pt x="241" y="185"/>
                  </a:lnTo>
                  <a:lnTo>
                    <a:pt x="238" y="185"/>
                  </a:lnTo>
                  <a:lnTo>
                    <a:pt x="236" y="183"/>
                  </a:lnTo>
                  <a:lnTo>
                    <a:pt x="234" y="183"/>
                  </a:lnTo>
                  <a:lnTo>
                    <a:pt x="234" y="183"/>
                  </a:lnTo>
                  <a:lnTo>
                    <a:pt x="234" y="183"/>
                  </a:lnTo>
                  <a:lnTo>
                    <a:pt x="231" y="183"/>
                  </a:lnTo>
                  <a:lnTo>
                    <a:pt x="231" y="183"/>
                  </a:lnTo>
                  <a:lnTo>
                    <a:pt x="231" y="183"/>
                  </a:lnTo>
                  <a:lnTo>
                    <a:pt x="231" y="185"/>
                  </a:lnTo>
                  <a:lnTo>
                    <a:pt x="231" y="183"/>
                  </a:lnTo>
                  <a:lnTo>
                    <a:pt x="231" y="183"/>
                  </a:lnTo>
                  <a:lnTo>
                    <a:pt x="229" y="180"/>
                  </a:lnTo>
                  <a:lnTo>
                    <a:pt x="229" y="180"/>
                  </a:lnTo>
                  <a:lnTo>
                    <a:pt x="229" y="180"/>
                  </a:lnTo>
                  <a:lnTo>
                    <a:pt x="229" y="178"/>
                  </a:lnTo>
                  <a:lnTo>
                    <a:pt x="229" y="178"/>
                  </a:lnTo>
                  <a:lnTo>
                    <a:pt x="229" y="178"/>
                  </a:lnTo>
                  <a:lnTo>
                    <a:pt x="229" y="175"/>
                  </a:lnTo>
                  <a:lnTo>
                    <a:pt x="229" y="175"/>
                  </a:lnTo>
                  <a:lnTo>
                    <a:pt x="229" y="175"/>
                  </a:lnTo>
                  <a:lnTo>
                    <a:pt x="229" y="175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7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4" y="173"/>
                  </a:lnTo>
                  <a:lnTo>
                    <a:pt x="222" y="171"/>
                  </a:lnTo>
                  <a:lnTo>
                    <a:pt x="222" y="171"/>
                  </a:lnTo>
                  <a:lnTo>
                    <a:pt x="222" y="171"/>
                  </a:lnTo>
                  <a:lnTo>
                    <a:pt x="222" y="171"/>
                  </a:lnTo>
                  <a:lnTo>
                    <a:pt x="220" y="171"/>
                  </a:lnTo>
                  <a:lnTo>
                    <a:pt x="220" y="171"/>
                  </a:lnTo>
                  <a:lnTo>
                    <a:pt x="220" y="171"/>
                  </a:lnTo>
                  <a:lnTo>
                    <a:pt x="220" y="171"/>
                  </a:lnTo>
                  <a:lnTo>
                    <a:pt x="220" y="168"/>
                  </a:lnTo>
                  <a:lnTo>
                    <a:pt x="220" y="168"/>
                  </a:lnTo>
                  <a:lnTo>
                    <a:pt x="220" y="168"/>
                  </a:lnTo>
                  <a:lnTo>
                    <a:pt x="220" y="168"/>
                  </a:lnTo>
                  <a:lnTo>
                    <a:pt x="217" y="168"/>
                  </a:lnTo>
                  <a:lnTo>
                    <a:pt x="217" y="166"/>
                  </a:lnTo>
                  <a:lnTo>
                    <a:pt x="217" y="166"/>
                  </a:lnTo>
                  <a:lnTo>
                    <a:pt x="217" y="166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7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8"/>
                  </a:lnTo>
                  <a:lnTo>
                    <a:pt x="215" y="166"/>
                  </a:lnTo>
                  <a:lnTo>
                    <a:pt x="215" y="166"/>
                  </a:lnTo>
                  <a:lnTo>
                    <a:pt x="212" y="166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10" y="166"/>
                  </a:lnTo>
                  <a:lnTo>
                    <a:pt x="210" y="168"/>
                  </a:lnTo>
                  <a:lnTo>
                    <a:pt x="210" y="168"/>
                  </a:lnTo>
                  <a:lnTo>
                    <a:pt x="208" y="171"/>
                  </a:lnTo>
                  <a:lnTo>
                    <a:pt x="208" y="171"/>
                  </a:lnTo>
                  <a:lnTo>
                    <a:pt x="205" y="171"/>
                  </a:lnTo>
                  <a:lnTo>
                    <a:pt x="205" y="173"/>
                  </a:lnTo>
                  <a:lnTo>
                    <a:pt x="205" y="171"/>
                  </a:lnTo>
                  <a:lnTo>
                    <a:pt x="205" y="171"/>
                  </a:lnTo>
                  <a:lnTo>
                    <a:pt x="203" y="171"/>
                  </a:lnTo>
                  <a:lnTo>
                    <a:pt x="201" y="168"/>
                  </a:lnTo>
                  <a:lnTo>
                    <a:pt x="198" y="168"/>
                  </a:lnTo>
                  <a:lnTo>
                    <a:pt x="198" y="168"/>
                  </a:lnTo>
                  <a:lnTo>
                    <a:pt x="198" y="166"/>
                  </a:lnTo>
                  <a:lnTo>
                    <a:pt x="198" y="166"/>
                  </a:lnTo>
                  <a:lnTo>
                    <a:pt x="198" y="166"/>
                  </a:lnTo>
                  <a:lnTo>
                    <a:pt x="198" y="166"/>
                  </a:lnTo>
                  <a:lnTo>
                    <a:pt x="198" y="166"/>
                  </a:lnTo>
                  <a:lnTo>
                    <a:pt x="198" y="166"/>
                  </a:lnTo>
                  <a:lnTo>
                    <a:pt x="198" y="164"/>
                  </a:lnTo>
                  <a:lnTo>
                    <a:pt x="198" y="164"/>
                  </a:lnTo>
                  <a:lnTo>
                    <a:pt x="196" y="164"/>
                  </a:lnTo>
                  <a:lnTo>
                    <a:pt x="196" y="164"/>
                  </a:lnTo>
                  <a:lnTo>
                    <a:pt x="196" y="164"/>
                  </a:lnTo>
                  <a:lnTo>
                    <a:pt x="196" y="164"/>
                  </a:lnTo>
                  <a:lnTo>
                    <a:pt x="196" y="161"/>
                  </a:lnTo>
                  <a:lnTo>
                    <a:pt x="196" y="161"/>
                  </a:lnTo>
                  <a:lnTo>
                    <a:pt x="196" y="161"/>
                  </a:lnTo>
                  <a:lnTo>
                    <a:pt x="196" y="161"/>
                  </a:lnTo>
                  <a:lnTo>
                    <a:pt x="194" y="159"/>
                  </a:lnTo>
                  <a:lnTo>
                    <a:pt x="194" y="159"/>
                  </a:lnTo>
                  <a:lnTo>
                    <a:pt x="194" y="157"/>
                  </a:lnTo>
                  <a:lnTo>
                    <a:pt x="194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1" y="157"/>
                  </a:lnTo>
                  <a:lnTo>
                    <a:pt x="194" y="154"/>
                  </a:lnTo>
                  <a:lnTo>
                    <a:pt x="194" y="154"/>
                  </a:lnTo>
                  <a:lnTo>
                    <a:pt x="194" y="154"/>
                  </a:lnTo>
                  <a:lnTo>
                    <a:pt x="191" y="154"/>
                  </a:lnTo>
                  <a:lnTo>
                    <a:pt x="191" y="154"/>
                  </a:lnTo>
                  <a:lnTo>
                    <a:pt x="191" y="154"/>
                  </a:lnTo>
                  <a:lnTo>
                    <a:pt x="191" y="152"/>
                  </a:lnTo>
                  <a:lnTo>
                    <a:pt x="191" y="152"/>
                  </a:lnTo>
                  <a:lnTo>
                    <a:pt x="194" y="152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9"/>
                  </a:lnTo>
                  <a:lnTo>
                    <a:pt x="194" y="147"/>
                  </a:lnTo>
                  <a:lnTo>
                    <a:pt x="194" y="147"/>
                  </a:lnTo>
                  <a:lnTo>
                    <a:pt x="194" y="147"/>
                  </a:lnTo>
                  <a:lnTo>
                    <a:pt x="191" y="147"/>
                  </a:lnTo>
                  <a:lnTo>
                    <a:pt x="191" y="147"/>
                  </a:lnTo>
                  <a:lnTo>
                    <a:pt x="191" y="147"/>
                  </a:lnTo>
                  <a:lnTo>
                    <a:pt x="184" y="142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2" y="140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82" y="140"/>
                  </a:lnTo>
                  <a:lnTo>
                    <a:pt x="182" y="140"/>
                  </a:lnTo>
                  <a:lnTo>
                    <a:pt x="182" y="142"/>
                  </a:lnTo>
                  <a:lnTo>
                    <a:pt x="182" y="142"/>
                  </a:lnTo>
                  <a:lnTo>
                    <a:pt x="179" y="142"/>
                  </a:lnTo>
                  <a:lnTo>
                    <a:pt x="179" y="142"/>
                  </a:lnTo>
                  <a:lnTo>
                    <a:pt x="179" y="142"/>
                  </a:lnTo>
                  <a:lnTo>
                    <a:pt x="179" y="145"/>
                  </a:lnTo>
                  <a:lnTo>
                    <a:pt x="179" y="145"/>
                  </a:lnTo>
                  <a:lnTo>
                    <a:pt x="177" y="145"/>
                  </a:lnTo>
                  <a:lnTo>
                    <a:pt x="177" y="145"/>
                  </a:lnTo>
                  <a:lnTo>
                    <a:pt x="177" y="145"/>
                  </a:lnTo>
                  <a:lnTo>
                    <a:pt x="177" y="147"/>
                  </a:lnTo>
                  <a:lnTo>
                    <a:pt x="177" y="147"/>
                  </a:lnTo>
                  <a:lnTo>
                    <a:pt x="177" y="147"/>
                  </a:lnTo>
                  <a:lnTo>
                    <a:pt x="177" y="152"/>
                  </a:lnTo>
                  <a:lnTo>
                    <a:pt x="177" y="152"/>
                  </a:lnTo>
                  <a:lnTo>
                    <a:pt x="179" y="154"/>
                  </a:lnTo>
                  <a:lnTo>
                    <a:pt x="179" y="152"/>
                  </a:lnTo>
                  <a:lnTo>
                    <a:pt x="179" y="152"/>
                  </a:lnTo>
                  <a:lnTo>
                    <a:pt x="179" y="152"/>
                  </a:lnTo>
                  <a:lnTo>
                    <a:pt x="179" y="152"/>
                  </a:lnTo>
                  <a:lnTo>
                    <a:pt x="182" y="154"/>
                  </a:lnTo>
                  <a:lnTo>
                    <a:pt x="182" y="157"/>
                  </a:lnTo>
                  <a:lnTo>
                    <a:pt x="182" y="157"/>
                  </a:lnTo>
                  <a:lnTo>
                    <a:pt x="182" y="159"/>
                  </a:lnTo>
                  <a:lnTo>
                    <a:pt x="179" y="159"/>
                  </a:lnTo>
                  <a:lnTo>
                    <a:pt x="179" y="161"/>
                  </a:lnTo>
                  <a:lnTo>
                    <a:pt x="179" y="161"/>
                  </a:lnTo>
                  <a:lnTo>
                    <a:pt x="179" y="161"/>
                  </a:lnTo>
                  <a:lnTo>
                    <a:pt x="179" y="161"/>
                  </a:lnTo>
                  <a:lnTo>
                    <a:pt x="179" y="164"/>
                  </a:lnTo>
                  <a:lnTo>
                    <a:pt x="179" y="164"/>
                  </a:lnTo>
                  <a:lnTo>
                    <a:pt x="179" y="164"/>
                  </a:lnTo>
                  <a:lnTo>
                    <a:pt x="177" y="164"/>
                  </a:lnTo>
                  <a:lnTo>
                    <a:pt x="177" y="164"/>
                  </a:lnTo>
                  <a:lnTo>
                    <a:pt x="177" y="161"/>
                  </a:lnTo>
                  <a:lnTo>
                    <a:pt x="175" y="164"/>
                  </a:lnTo>
                  <a:lnTo>
                    <a:pt x="175" y="164"/>
                  </a:lnTo>
                  <a:lnTo>
                    <a:pt x="175" y="161"/>
                  </a:lnTo>
                  <a:lnTo>
                    <a:pt x="175" y="161"/>
                  </a:lnTo>
                  <a:lnTo>
                    <a:pt x="175" y="161"/>
                  </a:lnTo>
                  <a:lnTo>
                    <a:pt x="175" y="161"/>
                  </a:lnTo>
                  <a:lnTo>
                    <a:pt x="175" y="161"/>
                  </a:lnTo>
                  <a:lnTo>
                    <a:pt x="175" y="157"/>
                  </a:lnTo>
                  <a:lnTo>
                    <a:pt x="175" y="152"/>
                  </a:lnTo>
                  <a:lnTo>
                    <a:pt x="175" y="152"/>
                  </a:lnTo>
                  <a:lnTo>
                    <a:pt x="175" y="152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2" y="149"/>
                  </a:lnTo>
                  <a:lnTo>
                    <a:pt x="170" y="140"/>
                  </a:lnTo>
                  <a:lnTo>
                    <a:pt x="168" y="138"/>
                  </a:lnTo>
                  <a:lnTo>
                    <a:pt x="168" y="138"/>
                  </a:lnTo>
                  <a:lnTo>
                    <a:pt x="165" y="138"/>
                  </a:lnTo>
                  <a:lnTo>
                    <a:pt x="165" y="138"/>
                  </a:lnTo>
                  <a:lnTo>
                    <a:pt x="165" y="138"/>
                  </a:lnTo>
                  <a:lnTo>
                    <a:pt x="163" y="138"/>
                  </a:lnTo>
                  <a:lnTo>
                    <a:pt x="163" y="13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60" y="135"/>
                  </a:lnTo>
                  <a:lnTo>
                    <a:pt x="160" y="135"/>
                  </a:lnTo>
                  <a:lnTo>
                    <a:pt x="160" y="133"/>
                  </a:lnTo>
                  <a:lnTo>
                    <a:pt x="160" y="133"/>
                  </a:lnTo>
                  <a:lnTo>
                    <a:pt x="160" y="133"/>
                  </a:lnTo>
                  <a:lnTo>
                    <a:pt x="163" y="133"/>
                  </a:lnTo>
                  <a:lnTo>
                    <a:pt x="163" y="133"/>
                  </a:lnTo>
                  <a:lnTo>
                    <a:pt x="163" y="133"/>
                  </a:lnTo>
                  <a:lnTo>
                    <a:pt x="160" y="133"/>
                  </a:lnTo>
                  <a:lnTo>
                    <a:pt x="160" y="133"/>
                  </a:lnTo>
                  <a:lnTo>
                    <a:pt x="160" y="133"/>
                  </a:lnTo>
                  <a:lnTo>
                    <a:pt x="160" y="133"/>
                  </a:lnTo>
                  <a:lnTo>
                    <a:pt x="160" y="130"/>
                  </a:lnTo>
                  <a:lnTo>
                    <a:pt x="160" y="130"/>
                  </a:lnTo>
                  <a:lnTo>
                    <a:pt x="163" y="130"/>
                  </a:lnTo>
                  <a:lnTo>
                    <a:pt x="160" y="128"/>
                  </a:lnTo>
                  <a:lnTo>
                    <a:pt x="160" y="128"/>
                  </a:lnTo>
                  <a:lnTo>
                    <a:pt x="160" y="126"/>
                  </a:lnTo>
                  <a:lnTo>
                    <a:pt x="160" y="126"/>
                  </a:lnTo>
                  <a:lnTo>
                    <a:pt x="158" y="126"/>
                  </a:lnTo>
                  <a:lnTo>
                    <a:pt x="158" y="126"/>
                  </a:lnTo>
                  <a:lnTo>
                    <a:pt x="158" y="123"/>
                  </a:lnTo>
                  <a:lnTo>
                    <a:pt x="160" y="123"/>
                  </a:lnTo>
                  <a:lnTo>
                    <a:pt x="160" y="123"/>
                  </a:lnTo>
                  <a:lnTo>
                    <a:pt x="160" y="123"/>
                  </a:lnTo>
                  <a:lnTo>
                    <a:pt x="158" y="121"/>
                  </a:lnTo>
                  <a:lnTo>
                    <a:pt x="158" y="121"/>
                  </a:lnTo>
                  <a:lnTo>
                    <a:pt x="156" y="121"/>
                  </a:lnTo>
                  <a:lnTo>
                    <a:pt x="156" y="121"/>
                  </a:lnTo>
                  <a:lnTo>
                    <a:pt x="153" y="119"/>
                  </a:lnTo>
                  <a:lnTo>
                    <a:pt x="151" y="116"/>
                  </a:lnTo>
                  <a:lnTo>
                    <a:pt x="151" y="109"/>
                  </a:lnTo>
                  <a:lnTo>
                    <a:pt x="149" y="107"/>
                  </a:lnTo>
                  <a:lnTo>
                    <a:pt x="149" y="104"/>
                  </a:lnTo>
                  <a:lnTo>
                    <a:pt x="149" y="102"/>
                  </a:lnTo>
                  <a:lnTo>
                    <a:pt x="146" y="95"/>
                  </a:lnTo>
                  <a:lnTo>
                    <a:pt x="146" y="95"/>
                  </a:lnTo>
                  <a:lnTo>
                    <a:pt x="146" y="93"/>
                  </a:lnTo>
                  <a:lnTo>
                    <a:pt x="146" y="93"/>
                  </a:lnTo>
                  <a:lnTo>
                    <a:pt x="146" y="93"/>
                  </a:lnTo>
                  <a:lnTo>
                    <a:pt x="146" y="90"/>
                  </a:lnTo>
                  <a:lnTo>
                    <a:pt x="146" y="90"/>
                  </a:lnTo>
                  <a:lnTo>
                    <a:pt x="146" y="90"/>
                  </a:lnTo>
                  <a:lnTo>
                    <a:pt x="146" y="88"/>
                  </a:lnTo>
                  <a:lnTo>
                    <a:pt x="146" y="88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6" y="83"/>
                  </a:lnTo>
                  <a:lnTo>
                    <a:pt x="146" y="83"/>
                  </a:lnTo>
                  <a:lnTo>
                    <a:pt x="144" y="83"/>
                  </a:lnTo>
                  <a:lnTo>
                    <a:pt x="144" y="83"/>
                  </a:lnTo>
                  <a:lnTo>
                    <a:pt x="144" y="81"/>
                  </a:lnTo>
                  <a:lnTo>
                    <a:pt x="144" y="83"/>
                  </a:lnTo>
                  <a:lnTo>
                    <a:pt x="144" y="81"/>
                  </a:lnTo>
                  <a:lnTo>
                    <a:pt x="144" y="78"/>
                  </a:lnTo>
                  <a:lnTo>
                    <a:pt x="144" y="78"/>
                  </a:lnTo>
                  <a:lnTo>
                    <a:pt x="144" y="76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71"/>
                  </a:lnTo>
                  <a:lnTo>
                    <a:pt x="144" y="69"/>
                  </a:lnTo>
                  <a:lnTo>
                    <a:pt x="141" y="64"/>
                  </a:lnTo>
                  <a:lnTo>
                    <a:pt x="141" y="64"/>
                  </a:lnTo>
                  <a:lnTo>
                    <a:pt x="141" y="62"/>
                  </a:lnTo>
                  <a:lnTo>
                    <a:pt x="139" y="59"/>
                  </a:lnTo>
                  <a:lnTo>
                    <a:pt x="139" y="57"/>
                  </a:lnTo>
                  <a:lnTo>
                    <a:pt x="139" y="55"/>
                  </a:lnTo>
                  <a:lnTo>
                    <a:pt x="139" y="55"/>
                  </a:lnTo>
                  <a:lnTo>
                    <a:pt x="137" y="52"/>
                  </a:lnTo>
                  <a:lnTo>
                    <a:pt x="137" y="50"/>
                  </a:lnTo>
                  <a:lnTo>
                    <a:pt x="137" y="48"/>
                  </a:lnTo>
                  <a:lnTo>
                    <a:pt x="137" y="45"/>
                  </a:lnTo>
                  <a:lnTo>
                    <a:pt x="134" y="45"/>
                  </a:lnTo>
                  <a:lnTo>
                    <a:pt x="134" y="43"/>
                  </a:lnTo>
                  <a:lnTo>
                    <a:pt x="134" y="41"/>
                  </a:lnTo>
                  <a:lnTo>
                    <a:pt x="134" y="38"/>
                  </a:lnTo>
                  <a:lnTo>
                    <a:pt x="132" y="33"/>
                  </a:lnTo>
                  <a:lnTo>
                    <a:pt x="130" y="29"/>
                  </a:lnTo>
                  <a:lnTo>
                    <a:pt x="125" y="19"/>
                  </a:lnTo>
                  <a:lnTo>
                    <a:pt x="120" y="12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18" y="10"/>
                  </a:lnTo>
                  <a:lnTo>
                    <a:pt x="118" y="7"/>
                  </a:lnTo>
                  <a:lnTo>
                    <a:pt x="118" y="7"/>
                  </a:lnTo>
                  <a:lnTo>
                    <a:pt x="118" y="7"/>
                  </a:lnTo>
                  <a:lnTo>
                    <a:pt x="115" y="3"/>
                  </a:lnTo>
                  <a:lnTo>
                    <a:pt x="115" y="3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08" y="7"/>
                  </a:lnTo>
                  <a:lnTo>
                    <a:pt x="106" y="10"/>
                  </a:lnTo>
                  <a:lnTo>
                    <a:pt x="104" y="17"/>
                  </a:lnTo>
                  <a:lnTo>
                    <a:pt x="101" y="19"/>
                  </a:lnTo>
                  <a:lnTo>
                    <a:pt x="101" y="22"/>
                  </a:lnTo>
                  <a:lnTo>
                    <a:pt x="97" y="22"/>
                  </a:lnTo>
                  <a:lnTo>
                    <a:pt x="97" y="24"/>
                  </a:lnTo>
                  <a:lnTo>
                    <a:pt x="97" y="24"/>
                  </a:lnTo>
                  <a:lnTo>
                    <a:pt x="97" y="26"/>
                  </a:lnTo>
                  <a:lnTo>
                    <a:pt x="97" y="26"/>
                  </a:lnTo>
                  <a:lnTo>
                    <a:pt x="94" y="26"/>
                  </a:lnTo>
                  <a:lnTo>
                    <a:pt x="94" y="29"/>
                  </a:lnTo>
                  <a:lnTo>
                    <a:pt x="94" y="26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9" y="29"/>
                  </a:lnTo>
                  <a:lnTo>
                    <a:pt x="87" y="31"/>
                  </a:lnTo>
                  <a:lnTo>
                    <a:pt x="87" y="31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5" y="26"/>
                  </a:lnTo>
                  <a:lnTo>
                    <a:pt x="80" y="29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5" y="33"/>
                  </a:lnTo>
                  <a:lnTo>
                    <a:pt x="75" y="31"/>
                  </a:lnTo>
                  <a:lnTo>
                    <a:pt x="73" y="31"/>
                  </a:lnTo>
                  <a:lnTo>
                    <a:pt x="73" y="31"/>
                  </a:lnTo>
                  <a:lnTo>
                    <a:pt x="71" y="31"/>
                  </a:lnTo>
                  <a:lnTo>
                    <a:pt x="68" y="36"/>
                  </a:lnTo>
                  <a:lnTo>
                    <a:pt x="66" y="36"/>
                  </a:lnTo>
                  <a:lnTo>
                    <a:pt x="63" y="36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6" y="43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2"/>
                  </a:lnTo>
                  <a:lnTo>
                    <a:pt x="52" y="55"/>
                  </a:lnTo>
                  <a:lnTo>
                    <a:pt x="47" y="52"/>
                  </a:lnTo>
                  <a:lnTo>
                    <a:pt x="44" y="55"/>
                  </a:lnTo>
                  <a:lnTo>
                    <a:pt x="42" y="5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37" y="55"/>
                  </a:lnTo>
                  <a:lnTo>
                    <a:pt x="35" y="55"/>
                  </a:lnTo>
                  <a:lnTo>
                    <a:pt x="35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30" y="57"/>
                  </a:lnTo>
                  <a:lnTo>
                    <a:pt x="28" y="57"/>
                  </a:lnTo>
                  <a:lnTo>
                    <a:pt x="28" y="59"/>
                  </a:lnTo>
                  <a:lnTo>
                    <a:pt x="28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7"/>
                  </a:lnTo>
                  <a:lnTo>
                    <a:pt x="28" y="67"/>
                  </a:lnTo>
                  <a:lnTo>
                    <a:pt x="28" y="67"/>
                  </a:lnTo>
                  <a:lnTo>
                    <a:pt x="28" y="69"/>
                  </a:lnTo>
                  <a:lnTo>
                    <a:pt x="28" y="74"/>
                  </a:lnTo>
                  <a:lnTo>
                    <a:pt x="26" y="74"/>
                  </a:lnTo>
                  <a:lnTo>
                    <a:pt x="26" y="76"/>
                  </a:lnTo>
                  <a:lnTo>
                    <a:pt x="23" y="76"/>
                  </a:lnTo>
                  <a:lnTo>
                    <a:pt x="23" y="76"/>
                  </a:lnTo>
                  <a:lnTo>
                    <a:pt x="23" y="78"/>
                  </a:lnTo>
                  <a:lnTo>
                    <a:pt x="23" y="78"/>
                  </a:lnTo>
                  <a:lnTo>
                    <a:pt x="23" y="81"/>
                  </a:lnTo>
                  <a:lnTo>
                    <a:pt x="23" y="83"/>
                  </a:lnTo>
                  <a:lnTo>
                    <a:pt x="23" y="83"/>
                  </a:lnTo>
                  <a:lnTo>
                    <a:pt x="23" y="86"/>
                  </a:lnTo>
                  <a:lnTo>
                    <a:pt x="23" y="86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8" y="95"/>
                  </a:lnTo>
                  <a:lnTo>
                    <a:pt x="28" y="97"/>
                  </a:lnTo>
                  <a:lnTo>
                    <a:pt x="26" y="97"/>
                  </a:lnTo>
                  <a:lnTo>
                    <a:pt x="23" y="100"/>
                  </a:lnTo>
                  <a:lnTo>
                    <a:pt x="23" y="102"/>
                  </a:lnTo>
                  <a:lnTo>
                    <a:pt x="21" y="107"/>
                  </a:lnTo>
                  <a:lnTo>
                    <a:pt x="18" y="114"/>
                  </a:lnTo>
                  <a:lnTo>
                    <a:pt x="16" y="121"/>
                  </a:lnTo>
                  <a:lnTo>
                    <a:pt x="16" y="123"/>
                  </a:lnTo>
                  <a:lnTo>
                    <a:pt x="11" y="126"/>
                  </a:lnTo>
                  <a:lnTo>
                    <a:pt x="11" y="128"/>
                  </a:lnTo>
                  <a:lnTo>
                    <a:pt x="9" y="138"/>
                  </a:lnTo>
                  <a:lnTo>
                    <a:pt x="9" y="140"/>
                  </a:lnTo>
                  <a:lnTo>
                    <a:pt x="9" y="142"/>
                  </a:lnTo>
                  <a:lnTo>
                    <a:pt x="7" y="145"/>
                  </a:lnTo>
                  <a:lnTo>
                    <a:pt x="7" y="145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61"/>
                  </a:lnTo>
                  <a:lnTo>
                    <a:pt x="0" y="166"/>
                  </a:lnTo>
                  <a:lnTo>
                    <a:pt x="0" y="175"/>
                  </a:lnTo>
                  <a:lnTo>
                    <a:pt x="0" y="178"/>
                  </a:lnTo>
                  <a:lnTo>
                    <a:pt x="2" y="185"/>
                  </a:lnTo>
                  <a:lnTo>
                    <a:pt x="2" y="190"/>
                  </a:lnTo>
                  <a:lnTo>
                    <a:pt x="2" y="197"/>
                  </a:lnTo>
                  <a:lnTo>
                    <a:pt x="4" y="209"/>
                  </a:lnTo>
                  <a:lnTo>
                    <a:pt x="4" y="209"/>
                  </a:lnTo>
                  <a:lnTo>
                    <a:pt x="7" y="206"/>
                  </a:lnTo>
                  <a:lnTo>
                    <a:pt x="7" y="206"/>
                  </a:lnTo>
                  <a:lnTo>
                    <a:pt x="7" y="206"/>
                  </a:lnTo>
                  <a:lnTo>
                    <a:pt x="9" y="206"/>
                  </a:lnTo>
                  <a:lnTo>
                    <a:pt x="9" y="206"/>
                  </a:lnTo>
                  <a:lnTo>
                    <a:pt x="11" y="204"/>
                  </a:lnTo>
                  <a:lnTo>
                    <a:pt x="11" y="204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04"/>
                  </a:lnTo>
                  <a:lnTo>
                    <a:pt x="16" y="204"/>
                  </a:lnTo>
                  <a:lnTo>
                    <a:pt x="18" y="204"/>
                  </a:lnTo>
                  <a:lnTo>
                    <a:pt x="21" y="204"/>
                  </a:lnTo>
                  <a:lnTo>
                    <a:pt x="26" y="206"/>
                  </a:lnTo>
                  <a:lnTo>
                    <a:pt x="26" y="206"/>
                  </a:lnTo>
                  <a:lnTo>
                    <a:pt x="28" y="206"/>
                  </a:lnTo>
                  <a:lnTo>
                    <a:pt x="28" y="206"/>
                  </a:lnTo>
                  <a:lnTo>
                    <a:pt x="28" y="206"/>
                  </a:lnTo>
                  <a:lnTo>
                    <a:pt x="28" y="209"/>
                  </a:lnTo>
                  <a:lnTo>
                    <a:pt x="30" y="209"/>
                  </a:lnTo>
                  <a:lnTo>
                    <a:pt x="30" y="209"/>
                  </a:lnTo>
                  <a:lnTo>
                    <a:pt x="30" y="209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3" y="206"/>
                  </a:lnTo>
                  <a:lnTo>
                    <a:pt x="33" y="206"/>
                  </a:lnTo>
                  <a:lnTo>
                    <a:pt x="33" y="206"/>
                  </a:lnTo>
                  <a:lnTo>
                    <a:pt x="33" y="206"/>
                  </a:lnTo>
                  <a:lnTo>
                    <a:pt x="35" y="204"/>
                  </a:lnTo>
                  <a:lnTo>
                    <a:pt x="35" y="204"/>
                  </a:lnTo>
                  <a:lnTo>
                    <a:pt x="35" y="201"/>
                  </a:lnTo>
                  <a:lnTo>
                    <a:pt x="35" y="201"/>
                  </a:lnTo>
                  <a:lnTo>
                    <a:pt x="35" y="199"/>
                  </a:lnTo>
                  <a:lnTo>
                    <a:pt x="35" y="199"/>
                  </a:lnTo>
                  <a:lnTo>
                    <a:pt x="37" y="197"/>
                  </a:lnTo>
                  <a:lnTo>
                    <a:pt x="40" y="197"/>
                  </a:lnTo>
                  <a:lnTo>
                    <a:pt x="42" y="197"/>
                  </a:lnTo>
                  <a:lnTo>
                    <a:pt x="44" y="197"/>
                  </a:lnTo>
                  <a:lnTo>
                    <a:pt x="44" y="197"/>
                  </a:lnTo>
                  <a:lnTo>
                    <a:pt x="47" y="199"/>
                  </a:lnTo>
                  <a:lnTo>
                    <a:pt x="47" y="199"/>
                  </a:lnTo>
                  <a:lnTo>
                    <a:pt x="49" y="201"/>
                  </a:lnTo>
                  <a:lnTo>
                    <a:pt x="49" y="201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54" y="211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3"/>
                  </a:lnTo>
                  <a:lnTo>
                    <a:pt x="56" y="213"/>
                  </a:lnTo>
                  <a:lnTo>
                    <a:pt x="56" y="213"/>
                  </a:lnTo>
                  <a:lnTo>
                    <a:pt x="56" y="216"/>
                  </a:lnTo>
                  <a:lnTo>
                    <a:pt x="59" y="216"/>
                  </a:lnTo>
                  <a:lnTo>
                    <a:pt x="59" y="216"/>
                  </a:lnTo>
                  <a:lnTo>
                    <a:pt x="59" y="216"/>
                  </a:lnTo>
                  <a:lnTo>
                    <a:pt x="61" y="211"/>
                  </a:lnTo>
                  <a:lnTo>
                    <a:pt x="63" y="204"/>
                  </a:lnTo>
                  <a:lnTo>
                    <a:pt x="68" y="197"/>
                  </a:lnTo>
                  <a:lnTo>
                    <a:pt x="71" y="187"/>
                  </a:lnTo>
                  <a:lnTo>
                    <a:pt x="75" y="180"/>
                  </a:lnTo>
                  <a:lnTo>
                    <a:pt x="78" y="173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2" y="180"/>
                  </a:lnTo>
                  <a:lnTo>
                    <a:pt x="82" y="180"/>
                  </a:lnTo>
                  <a:lnTo>
                    <a:pt x="82" y="180"/>
                  </a:lnTo>
                  <a:lnTo>
                    <a:pt x="82" y="183"/>
                  </a:lnTo>
                  <a:lnTo>
                    <a:pt x="82" y="183"/>
                  </a:lnTo>
                  <a:lnTo>
                    <a:pt x="82" y="183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7" y="185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87"/>
                  </a:lnTo>
                  <a:lnTo>
                    <a:pt x="97" y="190"/>
                  </a:lnTo>
                  <a:lnTo>
                    <a:pt x="97" y="190"/>
                  </a:lnTo>
                  <a:lnTo>
                    <a:pt x="99" y="190"/>
                  </a:lnTo>
                  <a:lnTo>
                    <a:pt x="99" y="190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01" y="194"/>
                  </a:lnTo>
                  <a:lnTo>
                    <a:pt x="104" y="197"/>
                  </a:lnTo>
                  <a:lnTo>
                    <a:pt x="104" y="197"/>
                  </a:lnTo>
                  <a:lnTo>
                    <a:pt x="104" y="199"/>
                  </a:lnTo>
                  <a:lnTo>
                    <a:pt x="106" y="199"/>
                  </a:lnTo>
                  <a:lnTo>
                    <a:pt x="106" y="199"/>
                  </a:lnTo>
                  <a:lnTo>
                    <a:pt x="106" y="199"/>
                  </a:lnTo>
                  <a:lnTo>
                    <a:pt x="106" y="199"/>
                  </a:lnTo>
                  <a:lnTo>
                    <a:pt x="108" y="199"/>
                  </a:lnTo>
                  <a:lnTo>
                    <a:pt x="113" y="199"/>
                  </a:lnTo>
                  <a:lnTo>
                    <a:pt x="115" y="199"/>
                  </a:lnTo>
                  <a:lnTo>
                    <a:pt x="118" y="197"/>
                  </a:lnTo>
                  <a:lnTo>
                    <a:pt x="120" y="197"/>
                  </a:lnTo>
                  <a:lnTo>
                    <a:pt x="120" y="197"/>
                  </a:lnTo>
                  <a:lnTo>
                    <a:pt x="123" y="197"/>
                  </a:lnTo>
                  <a:lnTo>
                    <a:pt x="123" y="197"/>
                  </a:lnTo>
                  <a:lnTo>
                    <a:pt x="123" y="197"/>
                  </a:lnTo>
                  <a:lnTo>
                    <a:pt x="127" y="194"/>
                  </a:lnTo>
                  <a:lnTo>
                    <a:pt x="130" y="194"/>
                  </a:lnTo>
                  <a:lnTo>
                    <a:pt x="130" y="194"/>
                  </a:lnTo>
                  <a:lnTo>
                    <a:pt x="132" y="192"/>
                  </a:lnTo>
                  <a:lnTo>
                    <a:pt x="134" y="192"/>
                  </a:lnTo>
                  <a:lnTo>
                    <a:pt x="134" y="192"/>
                  </a:lnTo>
                  <a:lnTo>
                    <a:pt x="137" y="190"/>
                  </a:lnTo>
                  <a:lnTo>
                    <a:pt x="137" y="190"/>
                  </a:lnTo>
                  <a:lnTo>
                    <a:pt x="137" y="187"/>
                  </a:lnTo>
                  <a:lnTo>
                    <a:pt x="137" y="187"/>
                  </a:lnTo>
                  <a:lnTo>
                    <a:pt x="137" y="187"/>
                  </a:lnTo>
                  <a:lnTo>
                    <a:pt x="137" y="187"/>
                  </a:lnTo>
                  <a:lnTo>
                    <a:pt x="139" y="187"/>
                  </a:lnTo>
                  <a:lnTo>
                    <a:pt x="141" y="187"/>
                  </a:lnTo>
                  <a:lnTo>
                    <a:pt x="141" y="187"/>
                  </a:lnTo>
                  <a:lnTo>
                    <a:pt x="141" y="187"/>
                  </a:lnTo>
                  <a:lnTo>
                    <a:pt x="144" y="190"/>
                  </a:lnTo>
                  <a:lnTo>
                    <a:pt x="144" y="190"/>
                  </a:lnTo>
                  <a:lnTo>
                    <a:pt x="144" y="192"/>
                  </a:lnTo>
                  <a:lnTo>
                    <a:pt x="146" y="197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151" y="197"/>
                  </a:lnTo>
                  <a:lnTo>
                    <a:pt x="151" y="194"/>
                  </a:lnTo>
                  <a:lnTo>
                    <a:pt x="151" y="194"/>
                  </a:lnTo>
                  <a:lnTo>
                    <a:pt x="156" y="197"/>
                  </a:lnTo>
                  <a:lnTo>
                    <a:pt x="156" y="197"/>
                  </a:lnTo>
                  <a:lnTo>
                    <a:pt x="160" y="194"/>
                  </a:lnTo>
                  <a:lnTo>
                    <a:pt x="163" y="194"/>
                  </a:lnTo>
                  <a:lnTo>
                    <a:pt x="163" y="192"/>
                  </a:lnTo>
                  <a:lnTo>
                    <a:pt x="163" y="192"/>
                  </a:lnTo>
                  <a:lnTo>
                    <a:pt x="165" y="192"/>
                  </a:lnTo>
                  <a:lnTo>
                    <a:pt x="165" y="192"/>
                  </a:lnTo>
                  <a:lnTo>
                    <a:pt x="168" y="192"/>
                  </a:lnTo>
                  <a:lnTo>
                    <a:pt x="168" y="194"/>
                  </a:lnTo>
                  <a:lnTo>
                    <a:pt x="168" y="194"/>
                  </a:lnTo>
                  <a:lnTo>
                    <a:pt x="168" y="194"/>
                  </a:lnTo>
                  <a:lnTo>
                    <a:pt x="172" y="194"/>
                  </a:lnTo>
                  <a:lnTo>
                    <a:pt x="172" y="194"/>
                  </a:lnTo>
                  <a:lnTo>
                    <a:pt x="175" y="194"/>
                  </a:lnTo>
                  <a:lnTo>
                    <a:pt x="175" y="194"/>
                  </a:lnTo>
                  <a:lnTo>
                    <a:pt x="177" y="194"/>
                  </a:lnTo>
                  <a:lnTo>
                    <a:pt x="179" y="194"/>
                  </a:lnTo>
                  <a:lnTo>
                    <a:pt x="179" y="197"/>
                  </a:lnTo>
                  <a:lnTo>
                    <a:pt x="184" y="199"/>
                  </a:lnTo>
                  <a:lnTo>
                    <a:pt x="184" y="199"/>
                  </a:lnTo>
                  <a:lnTo>
                    <a:pt x="184" y="199"/>
                  </a:lnTo>
                  <a:lnTo>
                    <a:pt x="186" y="199"/>
                  </a:lnTo>
                  <a:lnTo>
                    <a:pt x="189" y="197"/>
                  </a:lnTo>
                  <a:lnTo>
                    <a:pt x="189" y="197"/>
                  </a:lnTo>
                  <a:lnTo>
                    <a:pt x="189" y="197"/>
                  </a:lnTo>
                  <a:lnTo>
                    <a:pt x="191" y="197"/>
                  </a:lnTo>
                  <a:lnTo>
                    <a:pt x="191" y="197"/>
                  </a:lnTo>
                  <a:lnTo>
                    <a:pt x="194" y="197"/>
                  </a:lnTo>
                  <a:lnTo>
                    <a:pt x="196" y="197"/>
                  </a:lnTo>
                  <a:lnTo>
                    <a:pt x="201" y="197"/>
                  </a:lnTo>
                  <a:lnTo>
                    <a:pt x="203" y="199"/>
                  </a:lnTo>
                  <a:lnTo>
                    <a:pt x="205" y="199"/>
                  </a:lnTo>
                  <a:lnTo>
                    <a:pt x="208" y="204"/>
                  </a:lnTo>
                  <a:lnTo>
                    <a:pt x="212" y="206"/>
                  </a:lnTo>
                  <a:lnTo>
                    <a:pt x="215" y="209"/>
                  </a:lnTo>
                  <a:lnTo>
                    <a:pt x="222" y="211"/>
                  </a:lnTo>
                  <a:lnTo>
                    <a:pt x="222" y="211"/>
                  </a:lnTo>
                  <a:lnTo>
                    <a:pt x="227" y="213"/>
                  </a:lnTo>
                  <a:lnTo>
                    <a:pt x="231" y="213"/>
                  </a:lnTo>
                  <a:lnTo>
                    <a:pt x="234" y="216"/>
                  </a:lnTo>
                  <a:lnTo>
                    <a:pt x="241" y="223"/>
                  </a:lnTo>
                  <a:lnTo>
                    <a:pt x="246" y="230"/>
                  </a:lnTo>
                  <a:lnTo>
                    <a:pt x="250" y="237"/>
                  </a:lnTo>
                  <a:lnTo>
                    <a:pt x="253" y="244"/>
                  </a:lnTo>
                  <a:lnTo>
                    <a:pt x="255" y="244"/>
                  </a:lnTo>
                  <a:lnTo>
                    <a:pt x="262" y="249"/>
                  </a:lnTo>
                  <a:lnTo>
                    <a:pt x="272" y="256"/>
                  </a:lnTo>
                  <a:lnTo>
                    <a:pt x="276" y="261"/>
                  </a:lnTo>
                  <a:lnTo>
                    <a:pt x="281" y="263"/>
                  </a:lnTo>
                  <a:lnTo>
                    <a:pt x="283" y="265"/>
                  </a:lnTo>
                  <a:lnTo>
                    <a:pt x="286" y="268"/>
                  </a:lnTo>
                  <a:lnTo>
                    <a:pt x="286" y="270"/>
                  </a:lnTo>
                  <a:lnTo>
                    <a:pt x="291" y="280"/>
                  </a:lnTo>
                  <a:lnTo>
                    <a:pt x="293" y="284"/>
                  </a:lnTo>
                  <a:lnTo>
                    <a:pt x="298" y="287"/>
                  </a:lnTo>
                  <a:lnTo>
                    <a:pt x="300" y="287"/>
                  </a:lnTo>
                  <a:lnTo>
                    <a:pt x="305" y="289"/>
                  </a:lnTo>
                  <a:lnTo>
                    <a:pt x="307" y="291"/>
                  </a:lnTo>
                  <a:lnTo>
                    <a:pt x="309" y="296"/>
                  </a:lnTo>
                  <a:lnTo>
                    <a:pt x="314" y="303"/>
                  </a:lnTo>
                  <a:lnTo>
                    <a:pt x="317" y="306"/>
                  </a:lnTo>
                  <a:lnTo>
                    <a:pt x="319" y="303"/>
                  </a:lnTo>
                  <a:lnTo>
                    <a:pt x="321" y="303"/>
                  </a:lnTo>
                  <a:lnTo>
                    <a:pt x="321" y="303"/>
                  </a:lnTo>
                  <a:lnTo>
                    <a:pt x="324" y="303"/>
                  </a:lnTo>
                  <a:lnTo>
                    <a:pt x="333" y="313"/>
                  </a:lnTo>
                  <a:lnTo>
                    <a:pt x="333" y="310"/>
                  </a:lnTo>
                  <a:lnTo>
                    <a:pt x="333" y="310"/>
                  </a:lnTo>
                  <a:lnTo>
                    <a:pt x="336" y="310"/>
                  </a:lnTo>
                  <a:lnTo>
                    <a:pt x="336" y="308"/>
                  </a:lnTo>
                  <a:lnTo>
                    <a:pt x="338" y="308"/>
                  </a:lnTo>
                  <a:lnTo>
                    <a:pt x="338" y="308"/>
                  </a:lnTo>
                  <a:lnTo>
                    <a:pt x="340" y="308"/>
                  </a:lnTo>
                  <a:lnTo>
                    <a:pt x="340" y="306"/>
                  </a:lnTo>
                  <a:lnTo>
                    <a:pt x="338" y="306"/>
                  </a:lnTo>
                  <a:lnTo>
                    <a:pt x="338" y="303"/>
                  </a:lnTo>
                  <a:lnTo>
                    <a:pt x="340" y="301"/>
                  </a:lnTo>
                  <a:lnTo>
                    <a:pt x="343" y="299"/>
                  </a:lnTo>
                  <a:lnTo>
                    <a:pt x="343" y="296"/>
                  </a:lnTo>
                  <a:lnTo>
                    <a:pt x="343" y="296"/>
                  </a:lnTo>
                  <a:lnTo>
                    <a:pt x="345" y="299"/>
                  </a:lnTo>
                  <a:lnTo>
                    <a:pt x="345" y="299"/>
                  </a:lnTo>
                  <a:lnTo>
                    <a:pt x="357" y="294"/>
                  </a:lnTo>
                  <a:lnTo>
                    <a:pt x="357" y="291"/>
                  </a:lnTo>
                  <a:lnTo>
                    <a:pt x="354" y="289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7" name="Google Shape;1207;p58"/>
            <p:cNvSpPr/>
            <p:nvPr/>
          </p:nvSpPr>
          <p:spPr>
            <a:xfrm>
              <a:off x="7503836" y="3074375"/>
              <a:ext cx="392230" cy="355300"/>
            </a:xfrm>
            <a:custGeom>
              <a:rect b="b" l="l" r="r" t="t"/>
              <a:pathLst>
                <a:path extrusionOk="0" h="279" w="308">
                  <a:moveTo>
                    <a:pt x="180" y="5"/>
                  </a:moveTo>
                  <a:lnTo>
                    <a:pt x="178" y="2"/>
                  </a:lnTo>
                  <a:lnTo>
                    <a:pt x="178" y="2"/>
                  </a:lnTo>
                  <a:lnTo>
                    <a:pt x="178" y="2"/>
                  </a:lnTo>
                  <a:lnTo>
                    <a:pt x="178" y="2"/>
                  </a:lnTo>
                  <a:lnTo>
                    <a:pt x="175" y="2"/>
                  </a:lnTo>
                  <a:lnTo>
                    <a:pt x="173" y="2"/>
                  </a:lnTo>
                  <a:lnTo>
                    <a:pt x="173" y="2"/>
                  </a:lnTo>
                  <a:lnTo>
                    <a:pt x="171" y="2"/>
                  </a:lnTo>
                  <a:lnTo>
                    <a:pt x="171" y="2"/>
                  </a:lnTo>
                  <a:lnTo>
                    <a:pt x="171" y="2"/>
                  </a:lnTo>
                  <a:lnTo>
                    <a:pt x="168" y="2"/>
                  </a:lnTo>
                  <a:lnTo>
                    <a:pt x="168" y="2"/>
                  </a:lnTo>
                  <a:lnTo>
                    <a:pt x="168" y="0"/>
                  </a:lnTo>
                  <a:lnTo>
                    <a:pt x="166" y="2"/>
                  </a:lnTo>
                  <a:lnTo>
                    <a:pt x="164" y="2"/>
                  </a:lnTo>
                  <a:lnTo>
                    <a:pt x="164" y="5"/>
                  </a:lnTo>
                  <a:lnTo>
                    <a:pt x="161" y="7"/>
                  </a:lnTo>
                  <a:lnTo>
                    <a:pt x="161" y="12"/>
                  </a:lnTo>
                  <a:lnTo>
                    <a:pt x="161" y="14"/>
                  </a:lnTo>
                  <a:lnTo>
                    <a:pt x="161" y="14"/>
                  </a:lnTo>
                  <a:lnTo>
                    <a:pt x="159" y="14"/>
                  </a:lnTo>
                  <a:lnTo>
                    <a:pt x="159" y="14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9" y="16"/>
                  </a:lnTo>
                  <a:lnTo>
                    <a:pt x="159" y="19"/>
                  </a:lnTo>
                  <a:lnTo>
                    <a:pt x="157" y="16"/>
                  </a:lnTo>
                  <a:lnTo>
                    <a:pt x="157" y="16"/>
                  </a:lnTo>
                  <a:lnTo>
                    <a:pt x="154" y="19"/>
                  </a:lnTo>
                  <a:lnTo>
                    <a:pt x="154" y="16"/>
                  </a:lnTo>
                  <a:lnTo>
                    <a:pt x="154" y="19"/>
                  </a:lnTo>
                  <a:lnTo>
                    <a:pt x="152" y="19"/>
                  </a:lnTo>
                  <a:lnTo>
                    <a:pt x="152" y="21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52" y="24"/>
                  </a:lnTo>
                  <a:lnTo>
                    <a:pt x="152" y="26"/>
                  </a:lnTo>
                  <a:lnTo>
                    <a:pt x="152" y="26"/>
                  </a:lnTo>
                  <a:lnTo>
                    <a:pt x="152" y="28"/>
                  </a:lnTo>
                  <a:lnTo>
                    <a:pt x="154" y="28"/>
                  </a:lnTo>
                  <a:lnTo>
                    <a:pt x="154" y="28"/>
                  </a:lnTo>
                  <a:lnTo>
                    <a:pt x="157" y="28"/>
                  </a:lnTo>
                  <a:lnTo>
                    <a:pt x="157" y="28"/>
                  </a:lnTo>
                  <a:lnTo>
                    <a:pt x="159" y="31"/>
                  </a:lnTo>
                  <a:lnTo>
                    <a:pt x="159" y="31"/>
                  </a:lnTo>
                  <a:lnTo>
                    <a:pt x="159" y="31"/>
                  </a:lnTo>
                  <a:lnTo>
                    <a:pt x="161" y="31"/>
                  </a:lnTo>
                  <a:lnTo>
                    <a:pt x="161" y="28"/>
                  </a:lnTo>
                  <a:lnTo>
                    <a:pt x="161" y="31"/>
                  </a:lnTo>
                  <a:lnTo>
                    <a:pt x="164" y="31"/>
                  </a:lnTo>
                  <a:lnTo>
                    <a:pt x="164" y="31"/>
                  </a:lnTo>
                  <a:lnTo>
                    <a:pt x="164" y="31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68" y="28"/>
                  </a:lnTo>
                  <a:lnTo>
                    <a:pt x="171" y="26"/>
                  </a:lnTo>
                  <a:lnTo>
                    <a:pt x="171" y="24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73" y="21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8" y="12"/>
                  </a:lnTo>
                  <a:lnTo>
                    <a:pt x="178" y="12"/>
                  </a:lnTo>
                  <a:lnTo>
                    <a:pt x="180" y="9"/>
                  </a:lnTo>
                  <a:lnTo>
                    <a:pt x="180" y="9"/>
                  </a:lnTo>
                  <a:lnTo>
                    <a:pt x="180" y="7"/>
                  </a:lnTo>
                  <a:lnTo>
                    <a:pt x="180" y="7"/>
                  </a:lnTo>
                  <a:lnTo>
                    <a:pt x="180" y="7"/>
                  </a:lnTo>
                  <a:lnTo>
                    <a:pt x="180" y="5"/>
                  </a:lnTo>
                  <a:lnTo>
                    <a:pt x="180" y="5"/>
                  </a:lnTo>
                  <a:close/>
                  <a:moveTo>
                    <a:pt x="3" y="277"/>
                  </a:moveTo>
                  <a:lnTo>
                    <a:pt x="0" y="277"/>
                  </a:lnTo>
                  <a:lnTo>
                    <a:pt x="0" y="279"/>
                  </a:lnTo>
                  <a:lnTo>
                    <a:pt x="3" y="279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0" y="279"/>
                  </a:lnTo>
                  <a:lnTo>
                    <a:pt x="3" y="279"/>
                  </a:lnTo>
                  <a:lnTo>
                    <a:pt x="3" y="279"/>
                  </a:lnTo>
                  <a:lnTo>
                    <a:pt x="3" y="277"/>
                  </a:lnTo>
                  <a:lnTo>
                    <a:pt x="3" y="277"/>
                  </a:lnTo>
                  <a:lnTo>
                    <a:pt x="3" y="277"/>
                  </a:lnTo>
                  <a:close/>
                  <a:moveTo>
                    <a:pt x="308" y="135"/>
                  </a:moveTo>
                  <a:lnTo>
                    <a:pt x="308" y="121"/>
                  </a:lnTo>
                  <a:lnTo>
                    <a:pt x="308" y="109"/>
                  </a:lnTo>
                  <a:lnTo>
                    <a:pt x="308" y="106"/>
                  </a:lnTo>
                  <a:lnTo>
                    <a:pt x="308" y="92"/>
                  </a:lnTo>
                  <a:lnTo>
                    <a:pt x="306" y="87"/>
                  </a:lnTo>
                  <a:lnTo>
                    <a:pt x="306" y="87"/>
                  </a:lnTo>
                  <a:lnTo>
                    <a:pt x="291" y="87"/>
                  </a:lnTo>
                  <a:lnTo>
                    <a:pt x="275" y="87"/>
                  </a:lnTo>
                  <a:lnTo>
                    <a:pt x="258" y="87"/>
                  </a:lnTo>
                  <a:lnTo>
                    <a:pt x="246" y="87"/>
                  </a:lnTo>
                  <a:lnTo>
                    <a:pt x="242" y="87"/>
                  </a:lnTo>
                  <a:lnTo>
                    <a:pt x="235" y="87"/>
                  </a:lnTo>
                  <a:lnTo>
                    <a:pt x="235" y="85"/>
                  </a:lnTo>
                  <a:lnTo>
                    <a:pt x="230" y="85"/>
                  </a:lnTo>
                  <a:lnTo>
                    <a:pt x="230" y="85"/>
                  </a:lnTo>
                  <a:lnTo>
                    <a:pt x="230" y="85"/>
                  </a:lnTo>
                  <a:lnTo>
                    <a:pt x="227" y="83"/>
                  </a:lnTo>
                  <a:lnTo>
                    <a:pt x="225" y="83"/>
                  </a:lnTo>
                  <a:lnTo>
                    <a:pt x="225" y="80"/>
                  </a:lnTo>
                  <a:lnTo>
                    <a:pt x="225" y="80"/>
                  </a:lnTo>
                  <a:lnTo>
                    <a:pt x="225" y="78"/>
                  </a:lnTo>
                  <a:lnTo>
                    <a:pt x="225" y="78"/>
                  </a:lnTo>
                  <a:lnTo>
                    <a:pt x="225" y="78"/>
                  </a:lnTo>
                  <a:lnTo>
                    <a:pt x="223" y="78"/>
                  </a:lnTo>
                  <a:lnTo>
                    <a:pt x="223" y="78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5" y="83"/>
                  </a:lnTo>
                  <a:lnTo>
                    <a:pt x="223" y="90"/>
                  </a:lnTo>
                  <a:lnTo>
                    <a:pt x="223" y="90"/>
                  </a:lnTo>
                  <a:lnTo>
                    <a:pt x="223" y="90"/>
                  </a:lnTo>
                  <a:lnTo>
                    <a:pt x="223" y="90"/>
                  </a:lnTo>
                  <a:lnTo>
                    <a:pt x="223" y="90"/>
                  </a:lnTo>
                  <a:lnTo>
                    <a:pt x="223" y="90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5" y="97"/>
                  </a:lnTo>
                  <a:lnTo>
                    <a:pt x="225" y="99"/>
                  </a:lnTo>
                  <a:lnTo>
                    <a:pt x="225" y="102"/>
                  </a:lnTo>
                  <a:lnTo>
                    <a:pt x="223" y="102"/>
                  </a:lnTo>
                  <a:lnTo>
                    <a:pt x="223" y="104"/>
                  </a:lnTo>
                  <a:lnTo>
                    <a:pt x="223" y="104"/>
                  </a:lnTo>
                  <a:lnTo>
                    <a:pt x="223" y="104"/>
                  </a:lnTo>
                  <a:lnTo>
                    <a:pt x="223" y="104"/>
                  </a:lnTo>
                  <a:lnTo>
                    <a:pt x="223" y="104"/>
                  </a:lnTo>
                  <a:lnTo>
                    <a:pt x="223" y="106"/>
                  </a:lnTo>
                  <a:lnTo>
                    <a:pt x="220" y="106"/>
                  </a:lnTo>
                  <a:lnTo>
                    <a:pt x="220" y="106"/>
                  </a:lnTo>
                  <a:lnTo>
                    <a:pt x="220" y="106"/>
                  </a:lnTo>
                  <a:lnTo>
                    <a:pt x="220" y="106"/>
                  </a:lnTo>
                  <a:lnTo>
                    <a:pt x="220" y="109"/>
                  </a:lnTo>
                  <a:lnTo>
                    <a:pt x="218" y="109"/>
                  </a:lnTo>
                  <a:lnTo>
                    <a:pt x="218" y="109"/>
                  </a:lnTo>
                  <a:lnTo>
                    <a:pt x="218" y="109"/>
                  </a:lnTo>
                  <a:lnTo>
                    <a:pt x="218" y="109"/>
                  </a:lnTo>
                  <a:lnTo>
                    <a:pt x="216" y="113"/>
                  </a:lnTo>
                  <a:lnTo>
                    <a:pt x="216" y="113"/>
                  </a:lnTo>
                  <a:lnTo>
                    <a:pt x="216" y="116"/>
                  </a:lnTo>
                  <a:lnTo>
                    <a:pt x="218" y="118"/>
                  </a:lnTo>
                  <a:lnTo>
                    <a:pt x="218" y="118"/>
                  </a:lnTo>
                  <a:lnTo>
                    <a:pt x="220" y="116"/>
                  </a:lnTo>
                  <a:lnTo>
                    <a:pt x="223" y="116"/>
                  </a:lnTo>
                  <a:lnTo>
                    <a:pt x="220" y="118"/>
                  </a:lnTo>
                  <a:lnTo>
                    <a:pt x="220" y="118"/>
                  </a:lnTo>
                  <a:lnTo>
                    <a:pt x="218" y="118"/>
                  </a:lnTo>
                  <a:lnTo>
                    <a:pt x="218" y="118"/>
                  </a:lnTo>
                  <a:lnTo>
                    <a:pt x="216" y="118"/>
                  </a:lnTo>
                  <a:lnTo>
                    <a:pt x="216" y="118"/>
                  </a:lnTo>
                  <a:lnTo>
                    <a:pt x="216" y="118"/>
                  </a:lnTo>
                  <a:lnTo>
                    <a:pt x="213" y="118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3" y="121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11" y="123"/>
                  </a:lnTo>
                  <a:lnTo>
                    <a:pt x="209" y="125"/>
                  </a:lnTo>
                  <a:lnTo>
                    <a:pt x="206" y="125"/>
                  </a:lnTo>
                  <a:lnTo>
                    <a:pt x="206" y="128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06" y="132"/>
                  </a:lnTo>
                  <a:lnTo>
                    <a:pt x="206" y="132"/>
                  </a:lnTo>
                  <a:lnTo>
                    <a:pt x="204" y="132"/>
                  </a:lnTo>
                  <a:lnTo>
                    <a:pt x="204" y="132"/>
                  </a:lnTo>
                  <a:lnTo>
                    <a:pt x="204" y="135"/>
                  </a:lnTo>
                  <a:lnTo>
                    <a:pt x="201" y="137"/>
                  </a:lnTo>
                  <a:lnTo>
                    <a:pt x="201" y="137"/>
                  </a:lnTo>
                  <a:lnTo>
                    <a:pt x="201" y="139"/>
                  </a:lnTo>
                  <a:lnTo>
                    <a:pt x="201" y="139"/>
                  </a:lnTo>
                  <a:lnTo>
                    <a:pt x="201" y="139"/>
                  </a:lnTo>
                  <a:lnTo>
                    <a:pt x="201" y="139"/>
                  </a:lnTo>
                  <a:lnTo>
                    <a:pt x="201" y="139"/>
                  </a:lnTo>
                  <a:lnTo>
                    <a:pt x="201" y="142"/>
                  </a:lnTo>
                  <a:lnTo>
                    <a:pt x="204" y="142"/>
                  </a:lnTo>
                  <a:lnTo>
                    <a:pt x="204" y="142"/>
                  </a:lnTo>
                  <a:lnTo>
                    <a:pt x="204" y="142"/>
                  </a:lnTo>
                  <a:lnTo>
                    <a:pt x="206" y="142"/>
                  </a:lnTo>
                  <a:lnTo>
                    <a:pt x="209" y="142"/>
                  </a:lnTo>
                  <a:lnTo>
                    <a:pt x="209" y="142"/>
                  </a:lnTo>
                  <a:lnTo>
                    <a:pt x="209" y="142"/>
                  </a:lnTo>
                  <a:lnTo>
                    <a:pt x="211" y="142"/>
                  </a:lnTo>
                  <a:lnTo>
                    <a:pt x="211" y="142"/>
                  </a:lnTo>
                  <a:lnTo>
                    <a:pt x="211" y="142"/>
                  </a:lnTo>
                  <a:lnTo>
                    <a:pt x="211" y="142"/>
                  </a:lnTo>
                  <a:lnTo>
                    <a:pt x="213" y="147"/>
                  </a:lnTo>
                  <a:lnTo>
                    <a:pt x="213" y="147"/>
                  </a:lnTo>
                  <a:lnTo>
                    <a:pt x="216" y="147"/>
                  </a:lnTo>
                  <a:lnTo>
                    <a:pt x="216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8" y="142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20" y="144"/>
                  </a:lnTo>
                  <a:lnTo>
                    <a:pt x="223" y="142"/>
                  </a:lnTo>
                  <a:lnTo>
                    <a:pt x="223" y="142"/>
                  </a:lnTo>
                  <a:lnTo>
                    <a:pt x="225" y="144"/>
                  </a:lnTo>
                  <a:lnTo>
                    <a:pt x="225" y="144"/>
                  </a:lnTo>
                  <a:lnTo>
                    <a:pt x="225" y="144"/>
                  </a:lnTo>
                  <a:lnTo>
                    <a:pt x="227" y="144"/>
                  </a:lnTo>
                  <a:lnTo>
                    <a:pt x="227" y="144"/>
                  </a:lnTo>
                  <a:lnTo>
                    <a:pt x="227" y="144"/>
                  </a:lnTo>
                  <a:lnTo>
                    <a:pt x="227" y="144"/>
                  </a:lnTo>
                  <a:lnTo>
                    <a:pt x="225" y="144"/>
                  </a:lnTo>
                  <a:lnTo>
                    <a:pt x="225" y="144"/>
                  </a:lnTo>
                  <a:lnTo>
                    <a:pt x="225" y="144"/>
                  </a:lnTo>
                  <a:lnTo>
                    <a:pt x="225" y="147"/>
                  </a:lnTo>
                  <a:lnTo>
                    <a:pt x="225" y="147"/>
                  </a:lnTo>
                  <a:lnTo>
                    <a:pt x="225" y="149"/>
                  </a:lnTo>
                  <a:lnTo>
                    <a:pt x="225" y="149"/>
                  </a:lnTo>
                  <a:lnTo>
                    <a:pt x="225" y="149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30" y="151"/>
                  </a:lnTo>
                  <a:lnTo>
                    <a:pt x="230" y="151"/>
                  </a:lnTo>
                  <a:lnTo>
                    <a:pt x="232" y="151"/>
                  </a:lnTo>
                  <a:lnTo>
                    <a:pt x="232" y="151"/>
                  </a:lnTo>
                  <a:lnTo>
                    <a:pt x="235" y="151"/>
                  </a:lnTo>
                  <a:lnTo>
                    <a:pt x="235" y="151"/>
                  </a:lnTo>
                  <a:lnTo>
                    <a:pt x="235" y="151"/>
                  </a:lnTo>
                  <a:lnTo>
                    <a:pt x="235" y="149"/>
                  </a:lnTo>
                  <a:lnTo>
                    <a:pt x="235" y="149"/>
                  </a:lnTo>
                  <a:lnTo>
                    <a:pt x="235" y="149"/>
                  </a:lnTo>
                  <a:lnTo>
                    <a:pt x="237" y="149"/>
                  </a:lnTo>
                  <a:lnTo>
                    <a:pt x="244" y="149"/>
                  </a:lnTo>
                  <a:lnTo>
                    <a:pt x="258" y="149"/>
                  </a:lnTo>
                  <a:lnTo>
                    <a:pt x="258" y="149"/>
                  </a:lnTo>
                  <a:lnTo>
                    <a:pt x="275" y="149"/>
                  </a:lnTo>
                  <a:lnTo>
                    <a:pt x="287" y="149"/>
                  </a:lnTo>
                  <a:lnTo>
                    <a:pt x="291" y="149"/>
                  </a:lnTo>
                  <a:lnTo>
                    <a:pt x="308" y="149"/>
                  </a:lnTo>
                  <a:lnTo>
                    <a:pt x="308" y="13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8" name="Google Shape;1208;p58"/>
            <p:cNvSpPr/>
            <p:nvPr/>
          </p:nvSpPr>
          <p:spPr>
            <a:xfrm>
              <a:off x="8802780" y="1069926"/>
              <a:ext cx="831580" cy="734795"/>
            </a:xfrm>
            <a:custGeom>
              <a:rect b="b" l="l" r="r" t="t"/>
              <a:pathLst>
                <a:path extrusionOk="0" h="577" w="653">
                  <a:moveTo>
                    <a:pt x="653" y="573"/>
                  </a:moveTo>
                  <a:lnTo>
                    <a:pt x="653" y="573"/>
                  </a:lnTo>
                  <a:lnTo>
                    <a:pt x="651" y="570"/>
                  </a:lnTo>
                  <a:lnTo>
                    <a:pt x="648" y="570"/>
                  </a:lnTo>
                  <a:lnTo>
                    <a:pt x="648" y="570"/>
                  </a:lnTo>
                  <a:lnTo>
                    <a:pt x="648" y="568"/>
                  </a:lnTo>
                  <a:lnTo>
                    <a:pt x="648" y="568"/>
                  </a:lnTo>
                  <a:lnTo>
                    <a:pt x="648" y="568"/>
                  </a:lnTo>
                  <a:lnTo>
                    <a:pt x="646" y="566"/>
                  </a:lnTo>
                  <a:lnTo>
                    <a:pt x="646" y="566"/>
                  </a:lnTo>
                  <a:lnTo>
                    <a:pt x="646" y="566"/>
                  </a:lnTo>
                  <a:lnTo>
                    <a:pt x="646" y="568"/>
                  </a:lnTo>
                  <a:lnTo>
                    <a:pt x="646" y="568"/>
                  </a:lnTo>
                  <a:lnTo>
                    <a:pt x="646" y="568"/>
                  </a:lnTo>
                  <a:lnTo>
                    <a:pt x="644" y="566"/>
                  </a:lnTo>
                  <a:lnTo>
                    <a:pt x="639" y="563"/>
                  </a:lnTo>
                  <a:lnTo>
                    <a:pt x="637" y="559"/>
                  </a:lnTo>
                  <a:lnTo>
                    <a:pt x="634" y="559"/>
                  </a:lnTo>
                  <a:lnTo>
                    <a:pt x="632" y="559"/>
                  </a:lnTo>
                  <a:lnTo>
                    <a:pt x="630" y="556"/>
                  </a:lnTo>
                  <a:lnTo>
                    <a:pt x="630" y="554"/>
                  </a:lnTo>
                  <a:lnTo>
                    <a:pt x="630" y="551"/>
                  </a:lnTo>
                  <a:lnTo>
                    <a:pt x="627" y="551"/>
                  </a:lnTo>
                  <a:lnTo>
                    <a:pt x="627" y="551"/>
                  </a:lnTo>
                  <a:lnTo>
                    <a:pt x="627" y="551"/>
                  </a:lnTo>
                  <a:lnTo>
                    <a:pt x="627" y="551"/>
                  </a:lnTo>
                  <a:lnTo>
                    <a:pt x="625" y="551"/>
                  </a:lnTo>
                  <a:lnTo>
                    <a:pt x="625" y="549"/>
                  </a:lnTo>
                  <a:lnTo>
                    <a:pt x="622" y="549"/>
                  </a:lnTo>
                  <a:lnTo>
                    <a:pt x="622" y="547"/>
                  </a:lnTo>
                  <a:lnTo>
                    <a:pt x="622" y="544"/>
                  </a:lnTo>
                  <a:lnTo>
                    <a:pt x="620" y="542"/>
                  </a:lnTo>
                  <a:lnTo>
                    <a:pt x="618" y="540"/>
                  </a:lnTo>
                  <a:lnTo>
                    <a:pt x="615" y="540"/>
                  </a:lnTo>
                  <a:lnTo>
                    <a:pt x="613" y="537"/>
                  </a:lnTo>
                  <a:lnTo>
                    <a:pt x="608" y="537"/>
                  </a:lnTo>
                  <a:lnTo>
                    <a:pt x="606" y="537"/>
                  </a:lnTo>
                  <a:lnTo>
                    <a:pt x="603" y="537"/>
                  </a:lnTo>
                  <a:lnTo>
                    <a:pt x="603" y="535"/>
                  </a:lnTo>
                  <a:lnTo>
                    <a:pt x="603" y="535"/>
                  </a:lnTo>
                  <a:lnTo>
                    <a:pt x="603" y="535"/>
                  </a:lnTo>
                  <a:lnTo>
                    <a:pt x="601" y="535"/>
                  </a:lnTo>
                  <a:lnTo>
                    <a:pt x="599" y="535"/>
                  </a:lnTo>
                  <a:lnTo>
                    <a:pt x="599" y="533"/>
                  </a:lnTo>
                  <a:lnTo>
                    <a:pt x="596" y="533"/>
                  </a:lnTo>
                  <a:lnTo>
                    <a:pt x="596" y="530"/>
                  </a:lnTo>
                  <a:lnTo>
                    <a:pt x="596" y="530"/>
                  </a:lnTo>
                  <a:lnTo>
                    <a:pt x="596" y="530"/>
                  </a:lnTo>
                  <a:lnTo>
                    <a:pt x="594" y="528"/>
                  </a:lnTo>
                  <a:lnTo>
                    <a:pt x="594" y="528"/>
                  </a:lnTo>
                  <a:lnTo>
                    <a:pt x="594" y="525"/>
                  </a:lnTo>
                  <a:lnTo>
                    <a:pt x="594" y="525"/>
                  </a:lnTo>
                  <a:lnTo>
                    <a:pt x="592" y="523"/>
                  </a:lnTo>
                  <a:lnTo>
                    <a:pt x="592" y="523"/>
                  </a:lnTo>
                  <a:lnTo>
                    <a:pt x="592" y="523"/>
                  </a:lnTo>
                  <a:lnTo>
                    <a:pt x="592" y="525"/>
                  </a:lnTo>
                  <a:lnTo>
                    <a:pt x="594" y="525"/>
                  </a:lnTo>
                  <a:lnTo>
                    <a:pt x="592" y="525"/>
                  </a:lnTo>
                  <a:lnTo>
                    <a:pt x="589" y="523"/>
                  </a:lnTo>
                  <a:lnTo>
                    <a:pt x="589" y="521"/>
                  </a:lnTo>
                  <a:lnTo>
                    <a:pt x="587" y="521"/>
                  </a:lnTo>
                  <a:lnTo>
                    <a:pt x="587" y="514"/>
                  </a:lnTo>
                  <a:lnTo>
                    <a:pt x="587" y="514"/>
                  </a:lnTo>
                  <a:lnTo>
                    <a:pt x="585" y="511"/>
                  </a:lnTo>
                  <a:lnTo>
                    <a:pt x="582" y="506"/>
                  </a:lnTo>
                  <a:lnTo>
                    <a:pt x="582" y="504"/>
                  </a:lnTo>
                  <a:lnTo>
                    <a:pt x="582" y="502"/>
                  </a:lnTo>
                  <a:lnTo>
                    <a:pt x="582" y="499"/>
                  </a:lnTo>
                  <a:lnTo>
                    <a:pt x="582" y="497"/>
                  </a:lnTo>
                  <a:lnTo>
                    <a:pt x="582" y="497"/>
                  </a:lnTo>
                  <a:lnTo>
                    <a:pt x="582" y="495"/>
                  </a:lnTo>
                  <a:lnTo>
                    <a:pt x="580" y="495"/>
                  </a:lnTo>
                  <a:lnTo>
                    <a:pt x="580" y="492"/>
                  </a:lnTo>
                  <a:lnTo>
                    <a:pt x="580" y="490"/>
                  </a:lnTo>
                  <a:lnTo>
                    <a:pt x="577" y="490"/>
                  </a:lnTo>
                  <a:lnTo>
                    <a:pt x="580" y="490"/>
                  </a:lnTo>
                  <a:lnTo>
                    <a:pt x="580" y="488"/>
                  </a:lnTo>
                  <a:lnTo>
                    <a:pt x="580" y="488"/>
                  </a:lnTo>
                  <a:lnTo>
                    <a:pt x="580" y="483"/>
                  </a:lnTo>
                  <a:lnTo>
                    <a:pt x="580" y="480"/>
                  </a:lnTo>
                  <a:lnTo>
                    <a:pt x="580" y="478"/>
                  </a:lnTo>
                  <a:lnTo>
                    <a:pt x="580" y="478"/>
                  </a:lnTo>
                  <a:lnTo>
                    <a:pt x="580" y="476"/>
                  </a:lnTo>
                  <a:lnTo>
                    <a:pt x="580" y="476"/>
                  </a:lnTo>
                  <a:lnTo>
                    <a:pt x="580" y="476"/>
                  </a:lnTo>
                  <a:lnTo>
                    <a:pt x="580" y="473"/>
                  </a:lnTo>
                  <a:lnTo>
                    <a:pt x="577" y="473"/>
                  </a:lnTo>
                  <a:lnTo>
                    <a:pt x="577" y="473"/>
                  </a:lnTo>
                  <a:lnTo>
                    <a:pt x="577" y="471"/>
                  </a:lnTo>
                  <a:lnTo>
                    <a:pt x="577" y="469"/>
                  </a:lnTo>
                  <a:lnTo>
                    <a:pt x="577" y="466"/>
                  </a:lnTo>
                  <a:lnTo>
                    <a:pt x="580" y="464"/>
                  </a:lnTo>
                  <a:lnTo>
                    <a:pt x="580" y="462"/>
                  </a:lnTo>
                  <a:lnTo>
                    <a:pt x="580" y="462"/>
                  </a:lnTo>
                  <a:lnTo>
                    <a:pt x="582" y="462"/>
                  </a:lnTo>
                  <a:lnTo>
                    <a:pt x="582" y="464"/>
                  </a:lnTo>
                  <a:lnTo>
                    <a:pt x="582" y="464"/>
                  </a:lnTo>
                  <a:lnTo>
                    <a:pt x="582" y="464"/>
                  </a:lnTo>
                  <a:lnTo>
                    <a:pt x="582" y="464"/>
                  </a:lnTo>
                  <a:lnTo>
                    <a:pt x="585" y="464"/>
                  </a:lnTo>
                  <a:lnTo>
                    <a:pt x="585" y="464"/>
                  </a:lnTo>
                  <a:lnTo>
                    <a:pt x="585" y="466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89" y="466"/>
                  </a:lnTo>
                  <a:lnTo>
                    <a:pt x="589" y="466"/>
                  </a:lnTo>
                  <a:lnTo>
                    <a:pt x="592" y="464"/>
                  </a:lnTo>
                  <a:lnTo>
                    <a:pt x="592" y="464"/>
                  </a:lnTo>
                  <a:lnTo>
                    <a:pt x="594" y="466"/>
                  </a:lnTo>
                  <a:lnTo>
                    <a:pt x="594" y="466"/>
                  </a:lnTo>
                  <a:lnTo>
                    <a:pt x="594" y="466"/>
                  </a:lnTo>
                  <a:lnTo>
                    <a:pt x="594" y="466"/>
                  </a:lnTo>
                  <a:lnTo>
                    <a:pt x="592" y="464"/>
                  </a:lnTo>
                  <a:lnTo>
                    <a:pt x="592" y="462"/>
                  </a:lnTo>
                  <a:lnTo>
                    <a:pt x="592" y="462"/>
                  </a:lnTo>
                  <a:lnTo>
                    <a:pt x="589" y="462"/>
                  </a:lnTo>
                  <a:lnTo>
                    <a:pt x="587" y="462"/>
                  </a:lnTo>
                  <a:lnTo>
                    <a:pt x="587" y="462"/>
                  </a:lnTo>
                  <a:lnTo>
                    <a:pt x="585" y="459"/>
                  </a:lnTo>
                  <a:lnTo>
                    <a:pt x="585" y="459"/>
                  </a:lnTo>
                  <a:lnTo>
                    <a:pt x="585" y="457"/>
                  </a:lnTo>
                  <a:lnTo>
                    <a:pt x="582" y="454"/>
                  </a:lnTo>
                  <a:lnTo>
                    <a:pt x="580" y="454"/>
                  </a:lnTo>
                  <a:lnTo>
                    <a:pt x="580" y="452"/>
                  </a:lnTo>
                  <a:lnTo>
                    <a:pt x="580" y="452"/>
                  </a:lnTo>
                  <a:lnTo>
                    <a:pt x="580" y="454"/>
                  </a:lnTo>
                  <a:lnTo>
                    <a:pt x="580" y="454"/>
                  </a:lnTo>
                  <a:lnTo>
                    <a:pt x="580" y="454"/>
                  </a:lnTo>
                  <a:lnTo>
                    <a:pt x="577" y="452"/>
                  </a:lnTo>
                  <a:lnTo>
                    <a:pt x="575" y="450"/>
                  </a:lnTo>
                  <a:lnTo>
                    <a:pt x="573" y="445"/>
                  </a:lnTo>
                  <a:lnTo>
                    <a:pt x="573" y="443"/>
                  </a:lnTo>
                  <a:lnTo>
                    <a:pt x="566" y="438"/>
                  </a:lnTo>
                  <a:lnTo>
                    <a:pt x="563" y="433"/>
                  </a:lnTo>
                  <a:lnTo>
                    <a:pt x="561" y="431"/>
                  </a:lnTo>
                  <a:lnTo>
                    <a:pt x="561" y="431"/>
                  </a:lnTo>
                  <a:lnTo>
                    <a:pt x="561" y="428"/>
                  </a:lnTo>
                  <a:lnTo>
                    <a:pt x="561" y="428"/>
                  </a:lnTo>
                  <a:lnTo>
                    <a:pt x="561" y="426"/>
                  </a:lnTo>
                  <a:lnTo>
                    <a:pt x="559" y="426"/>
                  </a:lnTo>
                  <a:lnTo>
                    <a:pt x="559" y="424"/>
                  </a:lnTo>
                  <a:lnTo>
                    <a:pt x="559" y="424"/>
                  </a:lnTo>
                  <a:lnTo>
                    <a:pt x="556" y="419"/>
                  </a:lnTo>
                  <a:lnTo>
                    <a:pt x="556" y="417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51" y="414"/>
                  </a:lnTo>
                  <a:lnTo>
                    <a:pt x="551" y="412"/>
                  </a:lnTo>
                  <a:lnTo>
                    <a:pt x="551" y="412"/>
                  </a:lnTo>
                  <a:lnTo>
                    <a:pt x="551" y="409"/>
                  </a:lnTo>
                  <a:lnTo>
                    <a:pt x="551" y="407"/>
                  </a:lnTo>
                  <a:lnTo>
                    <a:pt x="551" y="407"/>
                  </a:lnTo>
                  <a:lnTo>
                    <a:pt x="549" y="405"/>
                  </a:lnTo>
                  <a:lnTo>
                    <a:pt x="549" y="405"/>
                  </a:lnTo>
                  <a:lnTo>
                    <a:pt x="549" y="402"/>
                  </a:lnTo>
                  <a:lnTo>
                    <a:pt x="544" y="395"/>
                  </a:lnTo>
                  <a:lnTo>
                    <a:pt x="542" y="391"/>
                  </a:lnTo>
                  <a:lnTo>
                    <a:pt x="542" y="388"/>
                  </a:lnTo>
                  <a:lnTo>
                    <a:pt x="540" y="386"/>
                  </a:lnTo>
                  <a:lnTo>
                    <a:pt x="540" y="383"/>
                  </a:lnTo>
                  <a:lnTo>
                    <a:pt x="540" y="383"/>
                  </a:lnTo>
                  <a:lnTo>
                    <a:pt x="540" y="381"/>
                  </a:lnTo>
                  <a:lnTo>
                    <a:pt x="537" y="379"/>
                  </a:lnTo>
                  <a:lnTo>
                    <a:pt x="535" y="376"/>
                  </a:lnTo>
                  <a:lnTo>
                    <a:pt x="535" y="374"/>
                  </a:lnTo>
                  <a:lnTo>
                    <a:pt x="533" y="372"/>
                  </a:lnTo>
                  <a:lnTo>
                    <a:pt x="533" y="369"/>
                  </a:lnTo>
                  <a:lnTo>
                    <a:pt x="528" y="360"/>
                  </a:lnTo>
                  <a:lnTo>
                    <a:pt x="528" y="360"/>
                  </a:lnTo>
                  <a:lnTo>
                    <a:pt x="525" y="357"/>
                  </a:lnTo>
                  <a:lnTo>
                    <a:pt x="523" y="353"/>
                  </a:lnTo>
                  <a:lnTo>
                    <a:pt x="521" y="350"/>
                  </a:lnTo>
                  <a:lnTo>
                    <a:pt x="521" y="350"/>
                  </a:lnTo>
                  <a:lnTo>
                    <a:pt x="516" y="343"/>
                  </a:lnTo>
                  <a:lnTo>
                    <a:pt x="516" y="338"/>
                  </a:lnTo>
                  <a:lnTo>
                    <a:pt x="514" y="336"/>
                  </a:lnTo>
                  <a:lnTo>
                    <a:pt x="509" y="324"/>
                  </a:lnTo>
                  <a:lnTo>
                    <a:pt x="506" y="322"/>
                  </a:lnTo>
                  <a:lnTo>
                    <a:pt x="506" y="322"/>
                  </a:lnTo>
                  <a:lnTo>
                    <a:pt x="506" y="320"/>
                  </a:lnTo>
                  <a:lnTo>
                    <a:pt x="504" y="317"/>
                  </a:lnTo>
                  <a:lnTo>
                    <a:pt x="502" y="312"/>
                  </a:lnTo>
                  <a:lnTo>
                    <a:pt x="502" y="312"/>
                  </a:lnTo>
                  <a:lnTo>
                    <a:pt x="499" y="310"/>
                  </a:lnTo>
                  <a:lnTo>
                    <a:pt x="499" y="308"/>
                  </a:lnTo>
                  <a:lnTo>
                    <a:pt x="499" y="305"/>
                  </a:lnTo>
                  <a:lnTo>
                    <a:pt x="499" y="305"/>
                  </a:lnTo>
                  <a:lnTo>
                    <a:pt x="497" y="305"/>
                  </a:lnTo>
                  <a:lnTo>
                    <a:pt x="495" y="305"/>
                  </a:lnTo>
                  <a:lnTo>
                    <a:pt x="495" y="303"/>
                  </a:lnTo>
                  <a:lnTo>
                    <a:pt x="497" y="301"/>
                  </a:lnTo>
                  <a:lnTo>
                    <a:pt x="497" y="298"/>
                  </a:lnTo>
                  <a:lnTo>
                    <a:pt x="497" y="298"/>
                  </a:lnTo>
                  <a:lnTo>
                    <a:pt x="497" y="296"/>
                  </a:lnTo>
                  <a:lnTo>
                    <a:pt x="497" y="296"/>
                  </a:lnTo>
                  <a:lnTo>
                    <a:pt x="497" y="293"/>
                  </a:lnTo>
                  <a:lnTo>
                    <a:pt x="497" y="293"/>
                  </a:lnTo>
                  <a:lnTo>
                    <a:pt x="497" y="293"/>
                  </a:lnTo>
                  <a:lnTo>
                    <a:pt x="497" y="293"/>
                  </a:lnTo>
                  <a:lnTo>
                    <a:pt x="499" y="293"/>
                  </a:lnTo>
                  <a:lnTo>
                    <a:pt x="499" y="293"/>
                  </a:lnTo>
                  <a:lnTo>
                    <a:pt x="499" y="291"/>
                  </a:lnTo>
                  <a:lnTo>
                    <a:pt x="499" y="291"/>
                  </a:lnTo>
                  <a:lnTo>
                    <a:pt x="499" y="289"/>
                  </a:lnTo>
                  <a:lnTo>
                    <a:pt x="497" y="289"/>
                  </a:lnTo>
                  <a:lnTo>
                    <a:pt x="497" y="289"/>
                  </a:lnTo>
                  <a:lnTo>
                    <a:pt x="497" y="289"/>
                  </a:lnTo>
                  <a:lnTo>
                    <a:pt x="495" y="286"/>
                  </a:lnTo>
                  <a:lnTo>
                    <a:pt x="495" y="286"/>
                  </a:lnTo>
                  <a:lnTo>
                    <a:pt x="495" y="284"/>
                  </a:lnTo>
                  <a:lnTo>
                    <a:pt x="495" y="284"/>
                  </a:lnTo>
                  <a:lnTo>
                    <a:pt x="492" y="282"/>
                  </a:lnTo>
                  <a:lnTo>
                    <a:pt x="492" y="282"/>
                  </a:lnTo>
                  <a:lnTo>
                    <a:pt x="495" y="282"/>
                  </a:lnTo>
                  <a:lnTo>
                    <a:pt x="495" y="282"/>
                  </a:lnTo>
                  <a:lnTo>
                    <a:pt x="492" y="279"/>
                  </a:lnTo>
                  <a:lnTo>
                    <a:pt x="492" y="279"/>
                  </a:lnTo>
                  <a:lnTo>
                    <a:pt x="490" y="277"/>
                  </a:lnTo>
                  <a:lnTo>
                    <a:pt x="490" y="277"/>
                  </a:lnTo>
                  <a:lnTo>
                    <a:pt x="490" y="277"/>
                  </a:lnTo>
                  <a:lnTo>
                    <a:pt x="490" y="275"/>
                  </a:lnTo>
                  <a:lnTo>
                    <a:pt x="490" y="275"/>
                  </a:lnTo>
                  <a:lnTo>
                    <a:pt x="490" y="275"/>
                  </a:lnTo>
                  <a:lnTo>
                    <a:pt x="490" y="272"/>
                  </a:lnTo>
                  <a:lnTo>
                    <a:pt x="490" y="272"/>
                  </a:lnTo>
                  <a:lnTo>
                    <a:pt x="490" y="272"/>
                  </a:lnTo>
                  <a:lnTo>
                    <a:pt x="490" y="272"/>
                  </a:lnTo>
                  <a:lnTo>
                    <a:pt x="490" y="270"/>
                  </a:lnTo>
                  <a:lnTo>
                    <a:pt x="490" y="270"/>
                  </a:lnTo>
                  <a:lnTo>
                    <a:pt x="490" y="267"/>
                  </a:lnTo>
                  <a:lnTo>
                    <a:pt x="488" y="267"/>
                  </a:lnTo>
                  <a:lnTo>
                    <a:pt x="485" y="267"/>
                  </a:lnTo>
                  <a:lnTo>
                    <a:pt x="485" y="265"/>
                  </a:lnTo>
                  <a:lnTo>
                    <a:pt x="483" y="263"/>
                  </a:lnTo>
                  <a:lnTo>
                    <a:pt x="483" y="263"/>
                  </a:lnTo>
                  <a:lnTo>
                    <a:pt x="483" y="260"/>
                  </a:lnTo>
                  <a:lnTo>
                    <a:pt x="480" y="258"/>
                  </a:lnTo>
                  <a:lnTo>
                    <a:pt x="480" y="258"/>
                  </a:lnTo>
                  <a:lnTo>
                    <a:pt x="480" y="258"/>
                  </a:lnTo>
                  <a:lnTo>
                    <a:pt x="480" y="258"/>
                  </a:lnTo>
                  <a:lnTo>
                    <a:pt x="480" y="256"/>
                  </a:lnTo>
                  <a:lnTo>
                    <a:pt x="480" y="256"/>
                  </a:lnTo>
                  <a:lnTo>
                    <a:pt x="480" y="256"/>
                  </a:lnTo>
                  <a:lnTo>
                    <a:pt x="478" y="253"/>
                  </a:lnTo>
                  <a:lnTo>
                    <a:pt x="476" y="253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6" y="251"/>
                  </a:lnTo>
                  <a:lnTo>
                    <a:pt x="473" y="246"/>
                  </a:lnTo>
                  <a:lnTo>
                    <a:pt x="473" y="246"/>
                  </a:lnTo>
                  <a:lnTo>
                    <a:pt x="471" y="246"/>
                  </a:lnTo>
                  <a:lnTo>
                    <a:pt x="473" y="244"/>
                  </a:lnTo>
                  <a:lnTo>
                    <a:pt x="473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8" y="246"/>
                  </a:lnTo>
                  <a:lnTo>
                    <a:pt x="478" y="246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1"/>
                  </a:lnTo>
                  <a:lnTo>
                    <a:pt x="476" y="241"/>
                  </a:lnTo>
                  <a:lnTo>
                    <a:pt x="473" y="241"/>
                  </a:lnTo>
                  <a:lnTo>
                    <a:pt x="473" y="241"/>
                  </a:lnTo>
                  <a:lnTo>
                    <a:pt x="476" y="241"/>
                  </a:lnTo>
                  <a:lnTo>
                    <a:pt x="476" y="241"/>
                  </a:lnTo>
                  <a:lnTo>
                    <a:pt x="476" y="239"/>
                  </a:lnTo>
                  <a:lnTo>
                    <a:pt x="476" y="239"/>
                  </a:lnTo>
                  <a:lnTo>
                    <a:pt x="476" y="239"/>
                  </a:lnTo>
                  <a:lnTo>
                    <a:pt x="473" y="239"/>
                  </a:lnTo>
                  <a:lnTo>
                    <a:pt x="473" y="239"/>
                  </a:lnTo>
                  <a:lnTo>
                    <a:pt x="473" y="239"/>
                  </a:lnTo>
                  <a:lnTo>
                    <a:pt x="473" y="237"/>
                  </a:lnTo>
                  <a:lnTo>
                    <a:pt x="473" y="237"/>
                  </a:lnTo>
                  <a:lnTo>
                    <a:pt x="471" y="237"/>
                  </a:lnTo>
                  <a:lnTo>
                    <a:pt x="471" y="234"/>
                  </a:lnTo>
                  <a:lnTo>
                    <a:pt x="471" y="234"/>
                  </a:lnTo>
                  <a:lnTo>
                    <a:pt x="471" y="234"/>
                  </a:lnTo>
                  <a:lnTo>
                    <a:pt x="471" y="234"/>
                  </a:lnTo>
                  <a:lnTo>
                    <a:pt x="471" y="234"/>
                  </a:lnTo>
                  <a:lnTo>
                    <a:pt x="473" y="234"/>
                  </a:lnTo>
                  <a:lnTo>
                    <a:pt x="473" y="234"/>
                  </a:lnTo>
                  <a:lnTo>
                    <a:pt x="476" y="234"/>
                  </a:lnTo>
                  <a:lnTo>
                    <a:pt x="476" y="237"/>
                  </a:lnTo>
                  <a:lnTo>
                    <a:pt x="478" y="237"/>
                  </a:lnTo>
                  <a:lnTo>
                    <a:pt x="478" y="237"/>
                  </a:lnTo>
                  <a:lnTo>
                    <a:pt x="476" y="237"/>
                  </a:lnTo>
                  <a:lnTo>
                    <a:pt x="476" y="234"/>
                  </a:lnTo>
                  <a:lnTo>
                    <a:pt x="476" y="234"/>
                  </a:lnTo>
                  <a:lnTo>
                    <a:pt x="476" y="234"/>
                  </a:lnTo>
                  <a:lnTo>
                    <a:pt x="476" y="234"/>
                  </a:lnTo>
                  <a:lnTo>
                    <a:pt x="476" y="230"/>
                  </a:lnTo>
                  <a:lnTo>
                    <a:pt x="476" y="230"/>
                  </a:lnTo>
                  <a:lnTo>
                    <a:pt x="473" y="230"/>
                  </a:lnTo>
                  <a:lnTo>
                    <a:pt x="473" y="227"/>
                  </a:lnTo>
                  <a:lnTo>
                    <a:pt x="469" y="222"/>
                  </a:lnTo>
                  <a:lnTo>
                    <a:pt x="466" y="222"/>
                  </a:lnTo>
                  <a:lnTo>
                    <a:pt x="466" y="222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4" y="220"/>
                  </a:lnTo>
                  <a:lnTo>
                    <a:pt x="462" y="218"/>
                  </a:lnTo>
                  <a:lnTo>
                    <a:pt x="462" y="215"/>
                  </a:lnTo>
                  <a:lnTo>
                    <a:pt x="459" y="215"/>
                  </a:lnTo>
                  <a:lnTo>
                    <a:pt x="459" y="215"/>
                  </a:lnTo>
                  <a:lnTo>
                    <a:pt x="459" y="215"/>
                  </a:lnTo>
                  <a:lnTo>
                    <a:pt x="459" y="215"/>
                  </a:lnTo>
                  <a:lnTo>
                    <a:pt x="459" y="213"/>
                  </a:lnTo>
                  <a:lnTo>
                    <a:pt x="457" y="213"/>
                  </a:lnTo>
                  <a:lnTo>
                    <a:pt x="457" y="213"/>
                  </a:lnTo>
                  <a:lnTo>
                    <a:pt x="457" y="213"/>
                  </a:lnTo>
                  <a:lnTo>
                    <a:pt x="457" y="211"/>
                  </a:lnTo>
                  <a:lnTo>
                    <a:pt x="454" y="208"/>
                  </a:lnTo>
                  <a:lnTo>
                    <a:pt x="452" y="206"/>
                  </a:lnTo>
                  <a:lnTo>
                    <a:pt x="452" y="206"/>
                  </a:lnTo>
                  <a:lnTo>
                    <a:pt x="452" y="206"/>
                  </a:lnTo>
                  <a:lnTo>
                    <a:pt x="452" y="206"/>
                  </a:lnTo>
                  <a:lnTo>
                    <a:pt x="452" y="206"/>
                  </a:lnTo>
                  <a:lnTo>
                    <a:pt x="452" y="204"/>
                  </a:lnTo>
                  <a:lnTo>
                    <a:pt x="452" y="204"/>
                  </a:lnTo>
                  <a:lnTo>
                    <a:pt x="450" y="201"/>
                  </a:lnTo>
                  <a:lnTo>
                    <a:pt x="447" y="199"/>
                  </a:lnTo>
                  <a:lnTo>
                    <a:pt x="447" y="199"/>
                  </a:lnTo>
                  <a:lnTo>
                    <a:pt x="447" y="199"/>
                  </a:lnTo>
                  <a:lnTo>
                    <a:pt x="447" y="199"/>
                  </a:lnTo>
                  <a:lnTo>
                    <a:pt x="447" y="199"/>
                  </a:lnTo>
                  <a:lnTo>
                    <a:pt x="447" y="199"/>
                  </a:lnTo>
                  <a:lnTo>
                    <a:pt x="447" y="196"/>
                  </a:lnTo>
                  <a:lnTo>
                    <a:pt x="445" y="194"/>
                  </a:lnTo>
                  <a:lnTo>
                    <a:pt x="445" y="194"/>
                  </a:lnTo>
                  <a:lnTo>
                    <a:pt x="445" y="194"/>
                  </a:lnTo>
                  <a:lnTo>
                    <a:pt x="445" y="194"/>
                  </a:lnTo>
                  <a:lnTo>
                    <a:pt x="445" y="194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38" y="189"/>
                  </a:lnTo>
                  <a:lnTo>
                    <a:pt x="438" y="189"/>
                  </a:lnTo>
                  <a:lnTo>
                    <a:pt x="438" y="187"/>
                  </a:lnTo>
                  <a:lnTo>
                    <a:pt x="435" y="180"/>
                  </a:lnTo>
                  <a:lnTo>
                    <a:pt x="435" y="178"/>
                  </a:lnTo>
                  <a:lnTo>
                    <a:pt x="433" y="175"/>
                  </a:lnTo>
                  <a:lnTo>
                    <a:pt x="433" y="175"/>
                  </a:lnTo>
                  <a:lnTo>
                    <a:pt x="431" y="173"/>
                  </a:lnTo>
                  <a:lnTo>
                    <a:pt x="431" y="173"/>
                  </a:lnTo>
                  <a:lnTo>
                    <a:pt x="428" y="170"/>
                  </a:lnTo>
                  <a:lnTo>
                    <a:pt x="428" y="170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6" y="166"/>
                  </a:lnTo>
                  <a:lnTo>
                    <a:pt x="426" y="166"/>
                  </a:lnTo>
                  <a:lnTo>
                    <a:pt x="426" y="163"/>
                  </a:lnTo>
                  <a:lnTo>
                    <a:pt x="426" y="161"/>
                  </a:lnTo>
                  <a:lnTo>
                    <a:pt x="426" y="161"/>
                  </a:lnTo>
                  <a:lnTo>
                    <a:pt x="426" y="161"/>
                  </a:lnTo>
                  <a:lnTo>
                    <a:pt x="426" y="161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28" y="159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49"/>
                  </a:lnTo>
                  <a:lnTo>
                    <a:pt x="426" y="149"/>
                  </a:lnTo>
                  <a:lnTo>
                    <a:pt x="426" y="149"/>
                  </a:lnTo>
                  <a:lnTo>
                    <a:pt x="426" y="147"/>
                  </a:lnTo>
                  <a:lnTo>
                    <a:pt x="424" y="147"/>
                  </a:lnTo>
                  <a:lnTo>
                    <a:pt x="424" y="144"/>
                  </a:lnTo>
                  <a:lnTo>
                    <a:pt x="424" y="142"/>
                  </a:lnTo>
                  <a:lnTo>
                    <a:pt x="424" y="142"/>
                  </a:lnTo>
                  <a:lnTo>
                    <a:pt x="421" y="140"/>
                  </a:lnTo>
                  <a:lnTo>
                    <a:pt x="421" y="137"/>
                  </a:lnTo>
                  <a:lnTo>
                    <a:pt x="419" y="137"/>
                  </a:lnTo>
                  <a:lnTo>
                    <a:pt x="417" y="135"/>
                  </a:lnTo>
                  <a:lnTo>
                    <a:pt x="417" y="133"/>
                  </a:lnTo>
                  <a:lnTo>
                    <a:pt x="412" y="133"/>
                  </a:lnTo>
                  <a:lnTo>
                    <a:pt x="412" y="130"/>
                  </a:lnTo>
                  <a:lnTo>
                    <a:pt x="412" y="130"/>
                  </a:lnTo>
                  <a:lnTo>
                    <a:pt x="412" y="128"/>
                  </a:lnTo>
                  <a:lnTo>
                    <a:pt x="409" y="128"/>
                  </a:lnTo>
                  <a:lnTo>
                    <a:pt x="409" y="128"/>
                  </a:lnTo>
                  <a:lnTo>
                    <a:pt x="409" y="128"/>
                  </a:lnTo>
                  <a:lnTo>
                    <a:pt x="412" y="125"/>
                  </a:lnTo>
                  <a:lnTo>
                    <a:pt x="412" y="125"/>
                  </a:lnTo>
                  <a:lnTo>
                    <a:pt x="412" y="123"/>
                  </a:lnTo>
                  <a:lnTo>
                    <a:pt x="412" y="121"/>
                  </a:lnTo>
                  <a:lnTo>
                    <a:pt x="412" y="118"/>
                  </a:lnTo>
                  <a:lnTo>
                    <a:pt x="414" y="118"/>
                  </a:lnTo>
                  <a:lnTo>
                    <a:pt x="414" y="118"/>
                  </a:lnTo>
                  <a:lnTo>
                    <a:pt x="419" y="111"/>
                  </a:lnTo>
                  <a:lnTo>
                    <a:pt x="419" y="111"/>
                  </a:lnTo>
                  <a:lnTo>
                    <a:pt x="419" y="111"/>
                  </a:lnTo>
                  <a:lnTo>
                    <a:pt x="417" y="109"/>
                  </a:lnTo>
                  <a:lnTo>
                    <a:pt x="417" y="109"/>
                  </a:lnTo>
                  <a:lnTo>
                    <a:pt x="417" y="107"/>
                  </a:lnTo>
                  <a:lnTo>
                    <a:pt x="417" y="107"/>
                  </a:lnTo>
                  <a:lnTo>
                    <a:pt x="419" y="107"/>
                  </a:lnTo>
                  <a:lnTo>
                    <a:pt x="419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7"/>
                  </a:lnTo>
                  <a:lnTo>
                    <a:pt x="424" y="107"/>
                  </a:lnTo>
                  <a:lnTo>
                    <a:pt x="424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4" y="102"/>
                  </a:lnTo>
                  <a:lnTo>
                    <a:pt x="424" y="102"/>
                  </a:lnTo>
                  <a:lnTo>
                    <a:pt x="424" y="102"/>
                  </a:lnTo>
                  <a:lnTo>
                    <a:pt x="424" y="102"/>
                  </a:lnTo>
                  <a:lnTo>
                    <a:pt x="424" y="104"/>
                  </a:lnTo>
                  <a:lnTo>
                    <a:pt x="424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1" y="104"/>
                  </a:lnTo>
                  <a:lnTo>
                    <a:pt x="424" y="104"/>
                  </a:lnTo>
                  <a:lnTo>
                    <a:pt x="424" y="104"/>
                  </a:lnTo>
                  <a:lnTo>
                    <a:pt x="424" y="104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7"/>
                  </a:lnTo>
                  <a:lnTo>
                    <a:pt x="424" y="109"/>
                  </a:lnTo>
                  <a:lnTo>
                    <a:pt x="426" y="111"/>
                  </a:lnTo>
                  <a:lnTo>
                    <a:pt x="426" y="111"/>
                  </a:lnTo>
                  <a:lnTo>
                    <a:pt x="426" y="111"/>
                  </a:lnTo>
                  <a:lnTo>
                    <a:pt x="424" y="114"/>
                  </a:lnTo>
                  <a:lnTo>
                    <a:pt x="424" y="114"/>
                  </a:lnTo>
                  <a:lnTo>
                    <a:pt x="426" y="114"/>
                  </a:lnTo>
                  <a:lnTo>
                    <a:pt x="426" y="116"/>
                  </a:lnTo>
                  <a:lnTo>
                    <a:pt x="426" y="116"/>
                  </a:lnTo>
                  <a:lnTo>
                    <a:pt x="426" y="116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28" y="121"/>
                  </a:lnTo>
                  <a:lnTo>
                    <a:pt x="428" y="121"/>
                  </a:lnTo>
                  <a:lnTo>
                    <a:pt x="428" y="123"/>
                  </a:lnTo>
                  <a:lnTo>
                    <a:pt x="428" y="123"/>
                  </a:lnTo>
                  <a:lnTo>
                    <a:pt x="428" y="123"/>
                  </a:lnTo>
                  <a:lnTo>
                    <a:pt x="428" y="125"/>
                  </a:lnTo>
                  <a:lnTo>
                    <a:pt x="428" y="125"/>
                  </a:lnTo>
                  <a:lnTo>
                    <a:pt x="428" y="125"/>
                  </a:lnTo>
                  <a:lnTo>
                    <a:pt x="428" y="128"/>
                  </a:lnTo>
                  <a:lnTo>
                    <a:pt x="431" y="128"/>
                  </a:lnTo>
                  <a:lnTo>
                    <a:pt x="431" y="130"/>
                  </a:lnTo>
                  <a:lnTo>
                    <a:pt x="431" y="133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1" y="135"/>
                  </a:lnTo>
                  <a:lnTo>
                    <a:pt x="433" y="135"/>
                  </a:lnTo>
                  <a:lnTo>
                    <a:pt x="431" y="135"/>
                  </a:lnTo>
                  <a:lnTo>
                    <a:pt x="433" y="137"/>
                  </a:lnTo>
                  <a:lnTo>
                    <a:pt x="435" y="137"/>
                  </a:lnTo>
                  <a:lnTo>
                    <a:pt x="435" y="140"/>
                  </a:lnTo>
                  <a:lnTo>
                    <a:pt x="435" y="142"/>
                  </a:lnTo>
                  <a:lnTo>
                    <a:pt x="435" y="142"/>
                  </a:lnTo>
                  <a:lnTo>
                    <a:pt x="438" y="144"/>
                  </a:lnTo>
                  <a:lnTo>
                    <a:pt x="438" y="144"/>
                  </a:lnTo>
                  <a:lnTo>
                    <a:pt x="438" y="144"/>
                  </a:lnTo>
                  <a:lnTo>
                    <a:pt x="438" y="144"/>
                  </a:lnTo>
                  <a:lnTo>
                    <a:pt x="438" y="147"/>
                  </a:lnTo>
                  <a:lnTo>
                    <a:pt x="440" y="147"/>
                  </a:lnTo>
                  <a:lnTo>
                    <a:pt x="440" y="149"/>
                  </a:lnTo>
                  <a:lnTo>
                    <a:pt x="440" y="149"/>
                  </a:lnTo>
                  <a:lnTo>
                    <a:pt x="440" y="151"/>
                  </a:lnTo>
                  <a:lnTo>
                    <a:pt x="443" y="151"/>
                  </a:lnTo>
                  <a:lnTo>
                    <a:pt x="443" y="151"/>
                  </a:lnTo>
                  <a:lnTo>
                    <a:pt x="445" y="154"/>
                  </a:lnTo>
                  <a:lnTo>
                    <a:pt x="445" y="154"/>
                  </a:lnTo>
                  <a:lnTo>
                    <a:pt x="445" y="154"/>
                  </a:lnTo>
                  <a:lnTo>
                    <a:pt x="445" y="154"/>
                  </a:lnTo>
                  <a:lnTo>
                    <a:pt x="445" y="154"/>
                  </a:lnTo>
                  <a:lnTo>
                    <a:pt x="447" y="154"/>
                  </a:lnTo>
                  <a:lnTo>
                    <a:pt x="447" y="156"/>
                  </a:lnTo>
                  <a:lnTo>
                    <a:pt x="447" y="156"/>
                  </a:lnTo>
                  <a:lnTo>
                    <a:pt x="447" y="156"/>
                  </a:lnTo>
                  <a:lnTo>
                    <a:pt x="447" y="156"/>
                  </a:lnTo>
                  <a:lnTo>
                    <a:pt x="450" y="159"/>
                  </a:lnTo>
                  <a:lnTo>
                    <a:pt x="450" y="159"/>
                  </a:lnTo>
                  <a:lnTo>
                    <a:pt x="450" y="159"/>
                  </a:lnTo>
                  <a:lnTo>
                    <a:pt x="450" y="159"/>
                  </a:lnTo>
                  <a:lnTo>
                    <a:pt x="450" y="161"/>
                  </a:lnTo>
                  <a:lnTo>
                    <a:pt x="452" y="161"/>
                  </a:lnTo>
                  <a:lnTo>
                    <a:pt x="452" y="161"/>
                  </a:lnTo>
                  <a:lnTo>
                    <a:pt x="452" y="161"/>
                  </a:lnTo>
                  <a:lnTo>
                    <a:pt x="452" y="161"/>
                  </a:lnTo>
                  <a:lnTo>
                    <a:pt x="454" y="163"/>
                  </a:lnTo>
                  <a:lnTo>
                    <a:pt x="454" y="163"/>
                  </a:lnTo>
                  <a:lnTo>
                    <a:pt x="454" y="163"/>
                  </a:lnTo>
                  <a:lnTo>
                    <a:pt x="454" y="163"/>
                  </a:lnTo>
                  <a:lnTo>
                    <a:pt x="454" y="163"/>
                  </a:lnTo>
                  <a:lnTo>
                    <a:pt x="454" y="166"/>
                  </a:lnTo>
                  <a:lnTo>
                    <a:pt x="454" y="166"/>
                  </a:lnTo>
                  <a:lnTo>
                    <a:pt x="454" y="166"/>
                  </a:lnTo>
                  <a:lnTo>
                    <a:pt x="454" y="166"/>
                  </a:lnTo>
                  <a:lnTo>
                    <a:pt x="454" y="168"/>
                  </a:lnTo>
                  <a:lnTo>
                    <a:pt x="454" y="168"/>
                  </a:lnTo>
                  <a:lnTo>
                    <a:pt x="454" y="168"/>
                  </a:lnTo>
                  <a:lnTo>
                    <a:pt x="454" y="170"/>
                  </a:lnTo>
                  <a:lnTo>
                    <a:pt x="454" y="170"/>
                  </a:lnTo>
                  <a:lnTo>
                    <a:pt x="454" y="170"/>
                  </a:lnTo>
                  <a:lnTo>
                    <a:pt x="454" y="173"/>
                  </a:lnTo>
                  <a:lnTo>
                    <a:pt x="454" y="175"/>
                  </a:lnTo>
                  <a:lnTo>
                    <a:pt x="454" y="175"/>
                  </a:lnTo>
                  <a:lnTo>
                    <a:pt x="457" y="175"/>
                  </a:lnTo>
                  <a:lnTo>
                    <a:pt x="457" y="175"/>
                  </a:lnTo>
                  <a:lnTo>
                    <a:pt x="457" y="178"/>
                  </a:lnTo>
                  <a:lnTo>
                    <a:pt x="457" y="178"/>
                  </a:lnTo>
                  <a:lnTo>
                    <a:pt x="457" y="178"/>
                  </a:lnTo>
                  <a:lnTo>
                    <a:pt x="457" y="180"/>
                  </a:lnTo>
                  <a:lnTo>
                    <a:pt x="457" y="182"/>
                  </a:lnTo>
                  <a:lnTo>
                    <a:pt x="457" y="182"/>
                  </a:lnTo>
                  <a:lnTo>
                    <a:pt x="457" y="185"/>
                  </a:lnTo>
                  <a:lnTo>
                    <a:pt x="457" y="187"/>
                  </a:lnTo>
                  <a:lnTo>
                    <a:pt x="457" y="189"/>
                  </a:lnTo>
                  <a:lnTo>
                    <a:pt x="457" y="189"/>
                  </a:lnTo>
                  <a:lnTo>
                    <a:pt x="459" y="189"/>
                  </a:lnTo>
                  <a:lnTo>
                    <a:pt x="459" y="192"/>
                  </a:lnTo>
                  <a:lnTo>
                    <a:pt x="459" y="189"/>
                  </a:lnTo>
                  <a:lnTo>
                    <a:pt x="459" y="189"/>
                  </a:lnTo>
                  <a:lnTo>
                    <a:pt x="459" y="189"/>
                  </a:lnTo>
                  <a:lnTo>
                    <a:pt x="459" y="192"/>
                  </a:lnTo>
                  <a:lnTo>
                    <a:pt x="459" y="192"/>
                  </a:lnTo>
                  <a:lnTo>
                    <a:pt x="459" y="192"/>
                  </a:lnTo>
                  <a:lnTo>
                    <a:pt x="459" y="192"/>
                  </a:lnTo>
                  <a:lnTo>
                    <a:pt x="459" y="192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2" y="194"/>
                  </a:lnTo>
                  <a:lnTo>
                    <a:pt x="462" y="194"/>
                  </a:lnTo>
                  <a:lnTo>
                    <a:pt x="462" y="194"/>
                  </a:lnTo>
                  <a:lnTo>
                    <a:pt x="466" y="196"/>
                  </a:lnTo>
                  <a:lnTo>
                    <a:pt x="466" y="196"/>
                  </a:lnTo>
                  <a:lnTo>
                    <a:pt x="466" y="199"/>
                  </a:lnTo>
                  <a:lnTo>
                    <a:pt x="466" y="199"/>
                  </a:lnTo>
                  <a:lnTo>
                    <a:pt x="469" y="201"/>
                  </a:lnTo>
                  <a:lnTo>
                    <a:pt x="469" y="201"/>
                  </a:lnTo>
                  <a:lnTo>
                    <a:pt x="469" y="201"/>
                  </a:lnTo>
                  <a:lnTo>
                    <a:pt x="476" y="206"/>
                  </a:lnTo>
                  <a:lnTo>
                    <a:pt x="476" y="208"/>
                  </a:lnTo>
                  <a:lnTo>
                    <a:pt x="478" y="208"/>
                  </a:lnTo>
                  <a:lnTo>
                    <a:pt x="478" y="211"/>
                  </a:lnTo>
                  <a:lnTo>
                    <a:pt x="478" y="211"/>
                  </a:lnTo>
                  <a:lnTo>
                    <a:pt x="478" y="211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3"/>
                  </a:lnTo>
                  <a:lnTo>
                    <a:pt x="480" y="215"/>
                  </a:lnTo>
                  <a:lnTo>
                    <a:pt x="480" y="215"/>
                  </a:lnTo>
                  <a:lnTo>
                    <a:pt x="480" y="215"/>
                  </a:lnTo>
                  <a:lnTo>
                    <a:pt x="483" y="218"/>
                  </a:lnTo>
                  <a:lnTo>
                    <a:pt x="483" y="218"/>
                  </a:lnTo>
                  <a:lnTo>
                    <a:pt x="483" y="218"/>
                  </a:lnTo>
                  <a:lnTo>
                    <a:pt x="483" y="220"/>
                  </a:lnTo>
                  <a:lnTo>
                    <a:pt x="485" y="220"/>
                  </a:lnTo>
                  <a:lnTo>
                    <a:pt x="485" y="222"/>
                  </a:lnTo>
                  <a:lnTo>
                    <a:pt x="488" y="222"/>
                  </a:lnTo>
                  <a:lnTo>
                    <a:pt x="488" y="222"/>
                  </a:lnTo>
                  <a:lnTo>
                    <a:pt x="488" y="222"/>
                  </a:lnTo>
                  <a:lnTo>
                    <a:pt x="488" y="222"/>
                  </a:lnTo>
                  <a:lnTo>
                    <a:pt x="488" y="225"/>
                  </a:lnTo>
                  <a:lnTo>
                    <a:pt x="488" y="225"/>
                  </a:lnTo>
                  <a:lnTo>
                    <a:pt x="488" y="225"/>
                  </a:lnTo>
                  <a:lnTo>
                    <a:pt x="490" y="225"/>
                  </a:lnTo>
                  <a:lnTo>
                    <a:pt x="490" y="227"/>
                  </a:lnTo>
                  <a:lnTo>
                    <a:pt x="492" y="227"/>
                  </a:lnTo>
                  <a:lnTo>
                    <a:pt x="492" y="227"/>
                  </a:lnTo>
                  <a:lnTo>
                    <a:pt x="492" y="227"/>
                  </a:lnTo>
                  <a:lnTo>
                    <a:pt x="492" y="227"/>
                  </a:lnTo>
                  <a:lnTo>
                    <a:pt x="495" y="227"/>
                  </a:lnTo>
                  <a:lnTo>
                    <a:pt x="495" y="227"/>
                  </a:lnTo>
                  <a:lnTo>
                    <a:pt x="497" y="232"/>
                  </a:lnTo>
                  <a:lnTo>
                    <a:pt x="497" y="232"/>
                  </a:lnTo>
                  <a:lnTo>
                    <a:pt x="499" y="232"/>
                  </a:lnTo>
                  <a:lnTo>
                    <a:pt x="502" y="234"/>
                  </a:lnTo>
                  <a:lnTo>
                    <a:pt x="504" y="237"/>
                  </a:lnTo>
                  <a:lnTo>
                    <a:pt x="509" y="237"/>
                  </a:lnTo>
                  <a:lnTo>
                    <a:pt x="509" y="237"/>
                  </a:lnTo>
                  <a:lnTo>
                    <a:pt x="509" y="237"/>
                  </a:lnTo>
                  <a:lnTo>
                    <a:pt x="511" y="237"/>
                  </a:lnTo>
                  <a:lnTo>
                    <a:pt x="511" y="239"/>
                  </a:lnTo>
                  <a:lnTo>
                    <a:pt x="511" y="239"/>
                  </a:lnTo>
                  <a:lnTo>
                    <a:pt x="511" y="241"/>
                  </a:lnTo>
                  <a:lnTo>
                    <a:pt x="514" y="241"/>
                  </a:lnTo>
                  <a:lnTo>
                    <a:pt x="514" y="239"/>
                  </a:lnTo>
                  <a:lnTo>
                    <a:pt x="514" y="239"/>
                  </a:lnTo>
                  <a:lnTo>
                    <a:pt x="511" y="239"/>
                  </a:lnTo>
                  <a:lnTo>
                    <a:pt x="511" y="239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14" y="239"/>
                  </a:lnTo>
                  <a:lnTo>
                    <a:pt x="514" y="239"/>
                  </a:lnTo>
                  <a:lnTo>
                    <a:pt x="514" y="239"/>
                  </a:lnTo>
                  <a:lnTo>
                    <a:pt x="511" y="239"/>
                  </a:lnTo>
                  <a:lnTo>
                    <a:pt x="511" y="239"/>
                  </a:lnTo>
                  <a:lnTo>
                    <a:pt x="514" y="239"/>
                  </a:lnTo>
                  <a:lnTo>
                    <a:pt x="514" y="239"/>
                  </a:lnTo>
                  <a:lnTo>
                    <a:pt x="511" y="239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1" y="237"/>
                  </a:lnTo>
                  <a:lnTo>
                    <a:pt x="514" y="237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4" y="232"/>
                  </a:lnTo>
                  <a:lnTo>
                    <a:pt x="514" y="232"/>
                  </a:lnTo>
                  <a:lnTo>
                    <a:pt x="514" y="232"/>
                  </a:lnTo>
                  <a:lnTo>
                    <a:pt x="516" y="232"/>
                  </a:lnTo>
                  <a:lnTo>
                    <a:pt x="516" y="232"/>
                  </a:lnTo>
                  <a:lnTo>
                    <a:pt x="516" y="232"/>
                  </a:lnTo>
                  <a:lnTo>
                    <a:pt x="516" y="232"/>
                  </a:lnTo>
                  <a:lnTo>
                    <a:pt x="516" y="230"/>
                  </a:lnTo>
                  <a:lnTo>
                    <a:pt x="516" y="230"/>
                  </a:lnTo>
                  <a:lnTo>
                    <a:pt x="516" y="230"/>
                  </a:lnTo>
                  <a:lnTo>
                    <a:pt x="516" y="230"/>
                  </a:lnTo>
                  <a:lnTo>
                    <a:pt x="516" y="230"/>
                  </a:lnTo>
                  <a:lnTo>
                    <a:pt x="516" y="230"/>
                  </a:lnTo>
                  <a:lnTo>
                    <a:pt x="518" y="230"/>
                  </a:lnTo>
                  <a:lnTo>
                    <a:pt x="518" y="230"/>
                  </a:lnTo>
                  <a:lnTo>
                    <a:pt x="518" y="230"/>
                  </a:lnTo>
                  <a:lnTo>
                    <a:pt x="518" y="230"/>
                  </a:lnTo>
                  <a:lnTo>
                    <a:pt x="518" y="227"/>
                  </a:lnTo>
                  <a:lnTo>
                    <a:pt x="521" y="227"/>
                  </a:lnTo>
                  <a:lnTo>
                    <a:pt x="521" y="227"/>
                  </a:lnTo>
                  <a:lnTo>
                    <a:pt x="521" y="227"/>
                  </a:lnTo>
                  <a:lnTo>
                    <a:pt x="521" y="225"/>
                  </a:lnTo>
                  <a:lnTo>
                    <a:pt x="521" y="225"/>
                  </a:lnTo>
                  <a:lnTo>
                    <a:pt x="523" y="225"/>
                  </a:lnTo>
                  <a:lnTo>
                    <a:pt x="521" y="225"/>
                  </a:lnTo>
                  <a:lnTo>
                    <a:pt x="523" y="220"/>
                  </a:lnTo>
                  <a:lnTo>
                    <a:pt x="521" y="220"/>
                  </a:lnTo>
                  <a:lnTo>
                    <a:pt x="523" y="218"/>
                  </a:lnTo>
                  <a:lnTo>
                    <a:pt x="523" y="215"/>
                  </a:lnTo>
                  <a:lnTo>
                    <a:pt x="523" y="215"/>
                  </a:lnTo>
                  <a:lnTo>
                    <a:pt x="523" y="215"/>
                  </a:lnTo>
                  <a:lnTo>
                    <a:pt x="523" y="215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3" y="213"/>
                  </a:lnTo>
                  <a:lnTo>
                    <a:pt x="523" y="211"/>
                  </a:lnTo>
                  <a:lnTo>
                    <a:pt x="521" y="211"/>
                  </a:lnTo>
                  <a:lnTo>
                    <a:pt x="521" y="211"/>
                  </a:lnTo>
                  <a:lnTo>
                    <a:pt x="521" y="208"/>
                  </a:lnTo>
                  <a:lnTo>
                    <a:pt x="521" y="208"/>
                  </a:lnTo>
                  <a:lnTo>
                    <a:pt x="521" y="208"/>
                  </a:lnTo>
                  <a:lnTo>
                    <a:pt x="521" y="208"/>
                  </a:lnTo>
                  <a:lnTo>
                    <a:pt x="521" y="206"/>
                  </a:lnTo>
                  <a:lnTo>
                    <a:pt x="521" y="206"/>
                  </a:lnTo>
                  <a:lnTo>
                    <a:pt x="521" y="206"/>
                  </a:lnTo>
                  <a:lnTo>
                    <a:pt x="521" y="204"/>
                  </a:lnTo>
                  <a:lnTo>
                    <a:pt x="521" y="204"/>
                  </a:lnTo>
                  <a:lnTo>
                    <a:pt x="523" y="204"/>
                  </a:lnTo>
                  <a:lnTo>
                    <a:pt x="523" y="201"/>
                  </a:lnTo>
                  <a:lnTo>
                    <a:pt x="523" y="201"/>
                  </a:lnTo>
                  <a:lnTo>
                    <a:pt x="523" y="199"/>
                  </a:lnTo>
                  <a:lnTo>
                    <a:pt x="523" y="196"/>
                  </a:lnTo>
                  <a:lnTo>
                    <a:pt x="525" y="196"/>
                  </a:lnTo>
                  <a:lnTo>
                    <a:pt x="523" y="196"/>
                  </a:lnTo>
                  <a:lnTo>
                    <a:pt x="523" y="196"/>
                  </a:lnTo>
                  <a:lnTo>
                    <a:pt x="523" y="196"/>
                  </a:lnTo>
                  <a:lnTo>
                    <a:pt x="525" y="196"/>
                  </a:lnTo>
                  <a:lnTo>
                    <a:pt x="525" y="194"/>
                  </a:lnTo>
                  <a:lnTo>
                    <a:pt x="528" y="194"/>
                  </a:lnTo>
                  <a:lnTo>
                    <a:pt x="525" y="192"/>
                  </a:lnTo>
                  <a:lnTo>
                    <a:pt x="525" y="192"/>
                  </a:lnTo>
                  <a:lnTo>
                    <a:pt x="525" y="192"/>
                  </a:lnTo>
                  <a:lnTo>
                    <a:pt x="525" y="192"/>
                  </a:lnTo>
                  <a:lnTo>
                    <a:pt x="528" y="192"/>
                  </a:lnTo>
                  <a:lnTo>
                    <a:pt x="528" y="189"/>
                  </a:lnTo>
                  <a:lnTo>
                    <a:pt x="530" y="187"/>
                  </a:lnTo>
                  <a:lnTo>
                    <a:pt x="530" y="185"/>
                  </a:lnTo>
                  <a:lnTo>
                    <a:pt x="533" y="182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33" y="180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33" y="178"/>
                  </a:lnTo>
                  <a:lnTo>
                    <a:pt x="533" y="175"/>
                  </a:lnTo>
                  <a:lnTo>
                    <a:pt x="533" y="175"/>
                  </a:lnTo>
                  <a:lnTo>
                    <a:pt x="533" y="175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73"/>
                  </a:lnTo>
                  <a:lnTo>
                    <a:pt x="533" y="168"/>
                  </a:lnTo>
                  <a:lnTo>
                    <a:pt x="533" y="168"/>
                  </a:lnTo>
                  <a:lnTo>
                    <a:pt x="533" y="166"/>
                  </a:lnTo>
                  <a:lnTo>
                    <a:pt x="533" y="166"/>
                  </a:lnTo>
                  <a:lnTo>
                    <a:pt x="533" y="166"/>
                  </a:lnTo>
                  <a:lnTo>
                    <a:pt x="535" y="166"/>
                  </a:lnTo>
                  <a:lnTo>
                    <a:pt x="535" y="166"/>
                  </a:lnTo>
                  <a:lnTo>
                    <a:pt x="535" y="163"/>
                  </a:lnTo>
                  <a:lnTo>
                    <a:pt x="535" y="163"/>
                  </a:lnTo>
                  <a:lnTo>
                    <a:pt x="535" y="163"/>
                  </a:lnTo>
                  <a:lnTo>
                    <a:pt x="535" y="161"/>
                  </a:lnTo>
                  <a:lnTo>
                    <a:pt x="535" y="161"/>
                  </a:lnTo>
                  <a:lnTo>
                    <a:pt x="535" y="159"/>
                  </a:lnTo>
                  <a:lnTo>
                    <a:pt x="535" y="156"/>
                  </a:lnTo>
                  <a:lnTo>
                    <a:pt x="535" y="156"/>
                  </a:lnTo>
                  <a:lnTo>
                    <a:pt x="535" y="156"/>
                  </a:lnTo>
                  <a:lnTo>
                    <a:pt x="535" y="154"/>
                  </a:lnTo>
                  <a:lnTo>
                    <a:pt x="537" y="154"/>
                  </a:lnTo>
                  <a:lnTo>
                    <a:pt x="537" y="154"/>
                  </a:lnTo>
                  <a:lnTo>
                    <a:pt x="537" y="154"/>
                  </a:lnTo>
                  <a:lnTo>
                    <a:pt x="537" y="151"/>
                  </a:lnTo>
                  <a:lnTo>
                    <a:pt x="537" y="151"/>
                  </a:lnTo>
                  <a:lnTo>
                    <a:pt x="537" y="149"/>
                  </a:lnTo>
                  <a:lnTo>
                    <a:pt x="537" y="147"/>
                  </a:lnTo>
                  <a:lnTo>
                    <a:pt x="540" y="147"/>
                  </a:lnTo>
                  <a:lnTo>
                    <a:pt x="540" y="147"/>
                  </a:lnTo>
                  <a:lnTo>
                    <a:pt x="537" y="144"/>
                  </a:lnTo>
                  <a:lnTo>
                    <a:pt x="537" y="144"/>
                  </a:lnTo>
                  <a:lnTo>
                    <a:pt x="540" y="144"/>
                  </a:lnTo>
                  <a:lnTo>
                    <a:pt x="540" y="144"/>
                  </a:lnTo>
                  <a:lnTo>
                    <a:pt x="540" y="144"/>
                  </a:lnTo>
                  <a:lnTo>
                    <a:pt x="540" y="144"/>
                  </a:lnTo>
                  <a:lnTo>
                    <a:pt x="540" y="142"/>
                  </a:lnTo>
                  <a:lnTo>
                    <a:pt x="540" y="142"/>
                  </a:lnTo>
                  <a:lnTo>
                    <a:pt x="540" y="142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40"/>
                  </a:lnTo>
                  <a:lnTo>
                    <a:pt x="542" y="137"/>
                  </a:lnTo>
                  <a:lnTo>
                    <a:pt x="544" y="137"/>
                  </a:lnTo>
                  <a:lnTo>
                    <a:pt x="544" y="137"/>
                  </a:lnTo>
                  <a:lnTo>
                    <a:pt x="544" y="137"/>
                  </a:lnTo>
                  <a:lnTo>
                    <a:pt x="544" y="137"/>
                  </a:lnTo>
                  <a:lnTo>
                    <a:pt x="542" y="137"/>
                  </a:lnTo>
                  <a:lnTo>
                    <a:pt x="544" y="137"/>
                  </a:lnTo>
                  <a:lnTo>
                    <a:pt x="544" y="137"/>
                  </a:lnTo>
                  <a:lnTo>
                    <a:pt x="544" y="137"/>
                  </a:lnTo>
                  <a:lnTo>
                    <a:pt x="544" y="135"/>
                  </a:lnTo>
                  <a:lnTo>
                    <a:pt x="544" y="135"/>
                  </a:lnTo>
                  <a:lnTo>
                    <a:pt x="544" y="135"/>
                  </a:lnTo>
                  <a:lnTo>
                    <a:pt x="547" y="135"/>
                  </a:lnTo>
                  <a:lnTo>
                    <a:pt x="547" y="133"/>
                  </a:lnTo>
                  <a:lnTo>
                    <a:pt x="547" y="133"/>
                  </a:lnTo>
                  <a:lnTo>
                    <a:pt x="544" y="130"/>
                  </a:lnTo>
                  <a:lnTo>
                    <a:pt x="544" y="128"/>
                  </a:lnTo>
                  <a:lnTo>
                    <a:pt x="544" y="125"/>
                  </a:lnTo>
                  <a:lnTo>
                    <a:pt x="542" y="118"/>
                  </a:lnTo>
                  <a:lnTo>
                    <a:pt x="542" y="114"/>
                  </a:lnTo>
                  <a:lnTo>
                    <a:pt x="540" y="107"/>
                  </a:lnTo>
                  <a:lnTo>
                    <a:pt x="537" y="102"/>
                  </a:lnTo>
                  <a:lnTo>
                    <a:pt x="537" y="102"/>
                  </a:lnTo>
                  <a:lnTo>
                    <a:pt x="537" y="102"/>
                  </a:lnTo>
                  <a:lnTo>
                    <a:pt x="537" y="102"/>
                  </a:lnTo>
                  <a:lnTo>
                    <a:pt x="537" y="102"/>
                  </a:lnTo>
                  <a:lnTo>
                    <a:pt x="535" y="95"/>
                  </a:lnTo>
                  <a:lnTo>
                    <a:pt x="533" y="85"/>
                  </a:lnTo>
                  <a:lnTo>
                    <a:pt x="530" y="80"/>
                  </a:lnTo>
                  <a:lnTo>
                    <a:pt x="530" y="80"/>
                  </a:lnTo>
                  <a:lnTo>
                    <a:pt x="528" y="78"/>
                  </a:lnTo>
                  <a:lnTo>
                    <a:pt x="528" y="78"/>
                  </a:lnTo>
                  <a:lnTo>
                    <a:pt x="528" y="76"/>
                  </a:lnTo>
                  <a:lnTo>
                    <a:pt x="528" y="76"/>
                  </a:lnTo>
                  <a:lnTo>
                    <a:pt x="528" y="73"/>
                  </a:lnTo>
                  <a:lnTo>
                    <a:pt x="528" y="73"/>
                  </a:lnTo>
                  <a:lnTo>
                    <a:pt x="528" y="71"/>
                  </a:lnTo>
                  <a:lnTo>
                    <a:pt x="528" y="71"/>
                  </a:lnTo>
                  <a:lnTo>
                    <a:pt x="525" y="71"/>
                  </a:lnTo>
                  <a:lnTo>
                    <a:pt x="525" y="69"/>
                  </a:lnTo>
                  <a:lnTo>
                    <a:pt x="525" y="66"/>
                  </a:lnTo>
                  <a:lnTo>
                    <a:pt x="525" y="62"/>
                  </a:lnTo>
                  <a:lnTo>
                    <a:pt x="521" y="54"/>
                  </a:lnTo>
                  <a:lnTo>
                    <a:pt x="518" y="47"/>
                  </a:lnTo>
                  <a:lnTo>
                    <a:pt x="516" y="40"/>
                  </a:lnTo>
                  <a:lnTo>
                    <a:pt x="516" y="36"/>
                  </a:lnTo>
                  <a:lnTo>
                    <a:pt x="514" y="28"/>
                  </a:lnTo>
                  <a:lnTo>
                    <a:pt x="511" y="28"/>
                  </a:lnTo>
                  <a:lnTo>
                    <a:pt x="511" y="24"/>
                  </a:lnTo>
                  <a:lnTo>
                    <a:pt x="511" y="24"/>
                  </a:lnTo>
                  <a:lnTo>
                    <a:pt x="509" y="21"/>
                  </a:lnTo>
                  <a:lnTo>
                    <a:pt x="509" y="21"/>
                  </a:lnTo>
                  <a:lnTo>
                    <a:pt x="502" y="26"/>
                  </a:lnTo>
                  <a:lnTo>
                    <a:pt x="492" y="31"/>
                  </a:lnTo>
                  <a:lnTo>
                    <a:pt x="480" y="33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78" y="33"/>
                  </a:lnTo>
                  <a:lnTo>
                    <a:pt x="476" y="33"/>
                  </a:lnTo>
                  <a:lnTo>
                    <a:pt x="471" y="33"/>
                  </a:lnTo>
                  <a:lnTo>
                    <a:pt x="471" y="33"/>
                  </a:lnTo>
                  <a:lnTo>
                    <a:pt x="469" y="31"/>
                  </a:lnTo>
                  <a:lnTo>
                    <a:pt x="469" y="31"/>
                  </a:lnTo>
                  <a:lnTo>
                    <a:pt x="469" y="31"/>
                  </a:lnTo>
                  <a:lnTo>
                    <a:pt x="469" y="31"/>
                  </a:lnTo>
                  <a:lnTo>
                    <a:pt x="466" y="31"/>
                  </a:lnTo>
                  <a:lnTo>
                    <a:pt x="466" y="33"/>
                  </a:lnTo>
                  <a:lnTo>
                    <a:pt x="466" y="33"/>
                  </a:lnTo>
                  <a:lnTo>
                    <a:pt x="466" y="33"/>
                  </a:lnTo>
                  <a:lnTo>
                    <a:pt x="466" y="33"/>
                  </a:lnTo>
                  <a:lnTo>
                    <a:pt x="459" y="33"/>
                  </a:lnTo>
                  <a:lnTo>
                    <a:pt x="462" y="33"/>
                  </a:lnTo>
                  <a:lnTo>
                    <a:pt x="462" y="33"/>
                  </a:lnTo>
                  <a:lnTo>
                    <a:pt x="462" y="33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62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9" y="36"/>
                  </a:lnTo>
                  <a:lnTo>
                    <a:pt x="457" y="36"/>
                  </a:lnTo>
                  <a:lnTo>
                    <a:pt x="457" y="36"/>
                  </a:lnTo>
                  <a:lnTo>
                    <a:pt x="457" y="36"/>
                  </a:lnTo>
                  <a:lnTo>
                    <a:pt x="457" y="36"/>
                  </a:lnTo>
                  <a:lnTo>
                    <a:pt x="457" y="36"/>
                  </a:lnTo>
                  <a:lnTo>
                    <a:pt x="457" y="36"/>
                  </a:lnTo>
                  <a:lnTo>
                    <a:pt x="457" y="38"/>
                  </a:lnTo>
                  <a:lnTo>
                    <a:pt x="457" y="38"/>
                  </a:lnTo>
                  <a:lnTo>
                    <a:pt x="457" y="38"/>
                  </a:lnTo>
                  <a:lnTo>
                    <a:pt x="457" y="38"/>
                  </a:lnTo>
                  <a:lnTo>
                    <a:pt x="454" y="38"/>
                  </a:lnTo>
                  <a:lnTo>
                    <a:pt x="454" y="38"/>
                  </a:lnTo>
                  <a:lnTo>
                    <a:pt x="452" y="38"/>
                  </a:lnTo>
                  <a:lnTo>
                    <a:pt x="452" y="38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2" y="36"/>
                  </a:lnTo>
                  <a:lnTo>
                    <a:pt x="452" y="33"/>
                  </a:lnTo>
                  <a:lnTo>
                    <a:pt x="452" y="33"/>
                  </a:lnTo>
                  <a:lnTo>
                    <a:pt x="452" y="33"/>
                  </a:lnTo>
                  <a:lnTo>
                    <a:pt x="452" y="33"/>
                  </a:lnTo>
                  <a:lnTo>
                    <a:pt x="452" y="36"/>
                  </a:lnTo>
                  <a:lnTo>
                    <a:pt x="452" y="33"/>
                  </a:lnTo>
                  <a:lnTo>
                    <a:pt x="454" y="33"/>
                  </a:lnTo>
                  <a:lnTo>
                    <a:pt x="454" y="33"/>
                  </a:lnTo>
                  <a:lnTo>
                    <a:pt x="454" y="33"/>
                  </a:lnTo>
                  <a:lnTo>
                    <a:pt x="452" y="31"/>
                  </a:lnTo>
                  <a:lnTo>
                    <a:pt x="450" y="28"/>
                  </a:lnTo>
                  <a:lnTo>
                    <a:pt x="450" y="28"/>
                  </a:lnTo>
                  <a:lnTo>
                    <a:pt x="452" y="28"/>
                  </a:lnTo>
                  <a:lnTo>
                    <a:pt x="452" y="28"/>
                  </a:lnTo>
                  <a:lnTo>
                    <a:pt x="452" y="28"/>
                  </a:lnTo>
                  <a:lnTo>
                    <a:pt x="450" y="28"/>
                  </a:lnTo>
                  <a:lnTo>
                    <a:pt x="450" y="31"/>
                  </a:lnTo>
                  <a:lnTo>
                    <a:pt x="450" y="31"/>
                  </a:lnTo>
                  <a:lnTo>
                    <a:pt x="447" y="31"/>
                  </a:lnTo>
                  <a:lnTo>
                    <a:pt x="447" y="31"/>
                  </a:lnTo>
                  <a:lnTo>
                    <a:pt x="447" y="31"/>
                  </a:lnTo>
                  <a:lnTo>
                    <a:pt x="445" y="33"/>
                  </a:lnTo>
                  <a:lnTo>
                    <a:pt x="445" y="33"/>
                  </a:lnTo>
                  <a:lnTo>
                    <a:pt x="443" y="33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7" y="36"/>
                  </a:lnTo>
                  <a:lnTo>
                    <a:pt x="447" y="36"/>
                  </a:lnTo>
                  <a:lnTo>
                    <a:pt x="447" y="33"/>
                  </a:lnTo>
                  <a:lnTo>
                    <a:pt x="447" y="33"/>
                  </a:lnTo>
                  <a:lnTo>
                    <a:pt x="447" y="33"/>
                  </a:lnTo>
                  <a:lnTo>
                    <a:pt x="447" y="33"/>
                  </a:lnTo>
                  <a:lnTo>
                    <a:pt x="447" y="33"/>
                  </a:lnTo>
                  <a:lnTo>
                    <a:pt x="450" y="33"/>
                  </a:lnTo>
                  <a:lnTo>
                    <a:pt x="450" y="33"/>
                  </a:lnTo>
                  <a:lnTo>
                    <a:pt x="450" y="33"/>
                  </a:lnTo>
                  <a:lnTo>
                    <a:pt x="447" y="33"/>
                  </a:lnTo>
                  <a:lnTo>
                    <a:pt x="447" y="33"/>
                  </a:lnTo>
                  <a:lnTo>
                    <a:pt x="450" y="36"/>
                  </a:lnTo>
                  <a:lnTo>
                    <a:pt x="447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7" y="36"/>
                  </a:lnTo>
                  <a:lnTo>
                    <a:pt x="447" y="36"/>
                  </a:lnTo>
                  <a:lnTo>
                    <a:pt x="447" y="36"/>
                  </a:lnTo>
                  <a:lnTo>
                    <a:pt x="445" y="38"/>
                  </a:lnTo>
                  <a:lnTo>
                    <a:pt x="445" y="38"/>
                  </a:lnTo>
                  <a:lnTo>
                    <a:pt x="443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3" y="36"/>
                  </a:lnTo>
                  <a:lnTo>
                    <a:pt x="443" y="33"/>
                  </a:lnTo>
                  <a:lnTo>
                    <a:pt x="443" y="33"/>
                  </a:lnTo>
                  <a:lnTo>
                    <a:pt x="440" y="33"/>
                  </a:lnTo>
                  <a:lnTo>
                    <a:pt x="440" y="36"/>
                  </a:lnTo>
                  <a:lnTo>
                    <a:pt x="443" y="36"/>
                  </a:lnTo>
                  <a:lnTo>
                    <a:pt x="443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40" y="36"/>
                  </a:lnTo>
                  <a:lnTo>
                    <a:pt x="435" y="36"/>
                  </a:lnTo>
                  <a:lnTo>
                    <a:pt x="433" y="38"/>
                  </a:lnTo>
                  <a:lnTo>
                    <a:pt x="433" y="38"/>
                  </a:lnTo>
                  <a:lnTo>
                    <a:pt x="433" y="38"/>
                  </a:lnTo>
                  <a:lnTo>
                    <a:pt x="433" y="38"/>
                  </a:lnTo>
                  <a:lnTo>
                    <a:pt x="433" y="38"/>
                  </a:lnTo>
                  <a:lnTo>
                    <a:pt x="433" y="38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28" y="38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28" y="38"/>
                  </a:lnTo>
                  <a:lnTo>
                    <a:pt x="433" y="36"/>
                  </a:lnTo>
                  <a:lnTo>
                    <a:pt x="435" y="36"/>
                  </a:lnTo>
                  <a:lnTo>
                    <a:pt x="438" y="36"/>
                  </a:lnTo>
                  <a:lnTo>
                    <a:pt x="440" y="33"/>
                  </a:lnTo>
                  <a:lnTo>
                    <a:pt x="443" y="31"/>
                  </a:lnTo>
                  <a:lnTo>
                    <a:pt x="443" y="31"/>
                  </a:lnTo>
                  <a:lnTo>
                    <a:pt x="440" y="31"/>
                  </a:lnTo>
                  <a:lnTo>
                    <a:pt x="440" y="31"/>
                  </a:lnTo>
                  <a:lnTo>
                    <a:pt x="438" y="33"/>
                  </a:lnTo>
                  <a:lnTo>
                    <a:pt x="438" y="33"/>
                  </a:lnTo>
                  <a:lnTo>
                    <a:pt x="433" y="36"/>
                  </a:lnTo>
                  <a:lnTo>
                    <a:pt x="428" y="38"/>
                  </a:lnTo>
                  <a:lnTo>
                    <a:pt x="426" y="38"/>
                  </a:lnTo>
                  <a:lnTo>
                    <a:pt x="424" y="38"/>
                  </a:lnTo>
                  <a:lnTo>
                    <a:pt x="424" y="38"/>
                  </a:lnTo>
                  <a:lnTo>
                    <a:pt x="421" y="36"/>
                  </a:lnTo>
                  <a:lnTo>
                    <a:pt x="421" y="36"/>
                  </a:lnTo>
                  <a:lnTo>
                    <a:pt x="419" y="33"/>
                  </a:lnTo>
                  <a:lnTo>
                    <a:pt x="417" y="31"/>
                  </a:lnTo>
                  <a:lnTo>
                    <a:pt x="417" y="31"/>
                  </a:lnTo>
                  <a:lnTo>
                    <a:pt x="414" y="28"/>
                  </a:lnTo>
                  <a:lnTo>
                    <a:pt x="414" y="26"/>
                  </a:lnTo>
                  <a:lnTo>
                    <a:pt x="412" y="26"/>
                  </a:lnTo>
                  <a:lnTo>
                    <a:pt x="412" y="26"/>
                  </a:lnTo>
                  <a:lnTo>
                    <a:pt x="409" y="26"/>
                  </a:lnTo>
                  <a:lnTo>
                    <a:pt x="409" y="26"/>
                  </a:lnTo>
                  <a:lnTo>
                    <a:pt x="409" y="24"/>
                  </a:lnTo>
                  <a:lnTo>
                    <a:pt x="409" y="24"/>
                  </a:lnTo>
                  <a:lnTo>
                    <a:pt x="409" y="24"/>
                  </a:lnTo>
                  <a:lnTo>
                    <a:pt x="407" y="24"/>
                  </a:lnTo>
                  <a:lnTo>
                    <a:pt x="405" y="24"/>
                  </a:lnTo>
                  <a:lnTo>
                    <a:pt x="405" y="21"/>
                  </a:lnTo>
                  <a:lnTo>
                    <a:pt x="405" y="21"/>
                  </a:lnTo>
                  <a:lnTo>
                    <a:pt x="402" y="21"/>
                  </a:lnTo>
                  <a:lnTo>
                    <a:pt x="402" y="24"/>
                  </a:lnTo>
                  <a:lnTo>
                    <a:pt x="405" y="24"/>
                  </a:lnTo>
                  <a:lnTo>
                    <a:pt x="405" y="24"/>
                  </a:lnTo>
                  <a:lnTo>
                    <a:pt x="407" y="24"/>
                  </a:lnTo>
                  <a:lnTo>
                    <a:pt x="407" y="24"/>
                  </a:lnTo>
                  <a:lnTo>
                    <a:pt x="407" y="24"/>
                  </a:lnTo>
                  <a:lnTo>
                    <a:pt x="407" y="26"/>
                  </a:lnTo>
                  <a:lnTo>
                    <a:pt x="407" y="26"/>
                  </a:lnTo>
                  <a:lnTo>
                    <a:pt x="407" y="28"/>
                  </a:lnTo>
                  <a:lnTo>
                    <a:pt x="407" y="28"/>
                  </a:lnTo>
                  <a:lnTo>
                    <a:pt x="407" y="31"/>
                  </a:lnTo>
                  <a:lnTo>
                    <a:pt x="407" y="31"/>
                  </a:lnTo>
                  <a:lnTo>
                    <a:pt x="407" y="31"/>
                  </a:lnTo>
                  <a:lnTo>
                    <a:pt x="407" y="31"/>
                  </a:lnTo>
                  <a:lnTo>
                    <a:pt x="407" y="31"/>
                  </a:lnTo>
                  <a:lnTo>
                    <a:pt x="407" y="33"/>
                  </a:lnTo>
                  <a:lnTo>
                    <a:pt x="407" y="33"/>
                  </a:lnTo>
                  <a:lnTo>
                    <a:pt x="405" y="33"/>
                  </a:lnTo>
                  <a:lnTo>
                    <a:pt x="405" y="33"/>
                  </a:lnTo>
                  <a:lnTo>
                    <a:pt x="405" y="33"/>
                  </a:lnTo>
                  <a:lnTo>
                    <a:pt x="402" y="33"/>
                  </a:lnTo>
                  <a:lnTo>
                    <a:pt x="402" y="33"/>
                  </a:lnTo>
                  <a:lnTo>
                    <a:pt x="402" y="33"/>
                  </a:lnTo>
                  <a:lnTo>
                    <a:pt x="402" y="33"/>
                  </a:lnTo>
                  <a:lnTo>
                    <a:pt x="402" y="33"/>
                  </a:lnTo>
                  <a:lnTo>
                    <a:pt x="402" y="33"/>
                  </a:lnTo>
                  <a:lnTo>
                    <a:pt x="400" y="33"/>
                  </a:lnTo>
                  <a:lnTo>
                    <a:pt x="400" y="33"/>
                  </a:lnTo>
                  <a:lnTo>
                    <a:pt x="400" y="33"/>
                  </a:lnTo>
                  <a:lnTo>
                    <a:pt x="400" y="33"/>
                  </a:lnTo>
                  <a:lnTo>
                    <a:pt x="400" y="33"/>
                  </a:lnTo>
                  <a:lnTo>
                    <a:pt x="400" y="33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400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400" y="36"/>
                  </a:lnTo>
                  <a:lnTo>
                    <a:pt x="400" y="38"/>
                  </a:lnTo>
                  <a:lnTo>
                    <a:pt x="398" y="38"/>
                  </a:lnTo>
                  <a:lnTo>
                    <a:pt x="398" y="38"/>
                  </a:lnTo>
                  <a:lnTo>
                    <a:pt x="398" y="38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8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6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5" y="31"/>
                  </a:lnTo>
                  <a:lnTo>
                    <a:pt x="395" y="31"/>
                  </a:lnTo>
                  <a:lnTo>
                    <a:pt x="395" y="33"/>
                  </a:lnTo>
                  <a:lnTo>
                    <a:pt x="393" y="33"/>
                  </a:lnTo>
                  <a:lnTo>
                    <a:pt x="393" y="33"/>
                  </a:lnTo>
                  <a:lnTo>
                    <a:pt x="393" y="33"/>
                  </a:lnTo>
                  <a:lnTo>
                    <a:pt x="393" y="33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5" y="28"/>
                  </a:lnTo>
                  <a:lnTo>
                    <a:pt x="395" y="28"/>
                  </a:lnTo>
                  <a:lnTo>
                    <a:pt x="395" y="28"/>
                  </a:lnTo>
                  <a:lnTo>
                    <a:pt x="395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3" y="26"/>
                  </a:lnTo>
                  <a:lnTo>
                    <a:pt x="393" y="26"/>
                  </a:lnTo>
                  <a:lnTo>
                    <a:pt x="393" y="26"/>
                  </a:lnTo>
                  <a:lnTo>
                    <a:pt x="393" y="28"/>
                  </a:lnTo>
                  <a:lnTo>
                    <a:pt x="393" y="28"/>
                  </a:lnTo>
                  <a:lnTo>
                    <a:pt x="391" y="26"/>
                  </a:lnTo>
                  <a:lnTo>
                    <a:pt x="391" y="26"/>
                  </a:lnTo>
                  <a:lnTo>
                    <a:pt x="393" y="26"/>
                  </a:lnTo>
                  <a:lnTo>
                    <a:pt x="391" y="26"/>
                  </a:lnTo>
                  <a:lnTo>
                    <a:pt x="391" y="26"/>
                  </a:lnTo>
                  <a:lnTo>
                    <a:pt x="391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8" y="28"/>
                  </a:lnTo>
                  <a:lnTo>
                    <a:pt x="386" y="28"/>
                  </a:lnTo>
                  <a:lnTo>
                    <a:pt x="386" y="28"/>
                  </a:lnTo>
                  <a:lnTo>
                    <a:pt x="386" y="28"/>
                  </a:lnTo>
                  <a:lnTo>
                    <a:pt x="386" y="28"/>
                  </a:lnTo>
                  <a:lnTo>
                    <a:pt x="386" y="28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6" y="26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383" y="26"/>
                  </a:lnTo>
                  <a:lnTo>
                    <a:pt x="383" y="24"/>
                  </a:lnTo>
                  <a:lnTo>
                    <a:pt x="383" y="24"/>
                  </a:lnTo>
                  <a:lnTo>
                    <a:pt x="383" y="24"/>
                  </a:lnTo>
                  <a:lnTo>
                    <a:pt x="383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81" y="24"/>
                  </a:lnTo>
                  <a:lnTo>
                    <a:pt x="379" y="24"/>
                  </a:lnTo>
                  <a:lnTo>
                    <a:pt x="379" y="24"/>
                  </a:lnTo>
                  <a:lnTo>
                    <a:pt x="379" y="21"/>
                  </a:lnTo>
                  <a:lnTo>
                    <a:pt x="381" y="21"/>
                  </a:lnTo>
                  <a:lnTo>
                    <a:pt x="381" y="21"/>
                  </a:lnTo>
                  <a:lnTo>
                    <a:pt x="381" y="21"/>
                  </a:lnTo>
                  <a:lnTo>
                    <a:pt x="381" y="21"/>
                  </a:lnTo>
                  <a:lnTo>
                    <a:pt x="381" y="21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1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9"/>
                  </a:lnTo>
                  <a:lnTo>
                    <a:pt x="383" y="17"/>
                  </a:lnTo>
                  <a:lnTo>
                    <a:pt x="383" y="17"/>
                  </a:lnTo>
                  <a:lnTo>
                    <a:pt x="383" y="17"/>
                  </a:lnTo>
                  <a:lnTo>
                    <a:pt x="383" y="17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4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3" y="12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6" y="12"/>
                  </a:lnTo>
                  <a:lnTo>
                    <a:pt x="386" y="12"/>
                  </a:lnTo>
                  <a:lnTo>
                    <a:pt x="386" y="12"/>
                  </a:lnTo>
                  <a:lnTo>
                    <a:pt x="383" y="9"/>
                  </a:lnTo>
                  <a:lnTo>
                    <a:pt x="386" y="9"/>
                  </a:lnTo>
                  <a:lnTo>
                    <a:pt x="383" y="9"/>
                  </a:lnTo>
                  <a:lnTo>
                    <a:pt x="383" y="9"/>
                  </a:lnTo>
                  <a:lnTo>
                    <a:pt x="383" y="9"/>
                  </a:lnTo>
                  <a:lnTo>
                    <a:pt x="383" y="9"/>
                  </a:lnTo>
                  <a:lnTo>
                    <a:pt x="383" y="9"/>
                  </a:lnTo>
                  <a:lnTo>
                    <a:pt x="383" y="9"/>
                  </a:lnTo>
                  <a:lnTo>
                    <a:pt x="386" y="9"/>
                  </a:lnTo>
                  <a:lnTo>
                    <a:pt x="386" y="9"/>
                  </a:lnTo>
                  <a:lnTo>
                    <a:pt x="386" y="7"/>
                  </a:lnTo>
                  <a:lnTo>
                    <a:pt x="386" y="7"/>
                  </a:lnTo>
                  <a:lnTo>
                    <a:pt x="386" y="9"/>
                  </a:lnTo>
                  <a:lnTo>
                    <a:pt x="386" y="7"/>
                  </a:lnTo>
                  <a:lnTo>
                    <a:pt x="386" y="7"/>
                  </a:lnTo>
                  <a:lnTo>
                    <a:pt x="386" y="7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8" y="9"/>
                  </a:lnTo>
                  <a:lnTo>
                    <a:pt x="388" y="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91" y="17"/>
                  </a:lnTo>
                  <a:lnTo>
                    <a:pt x="393" y="17"/>
                  </a:lnTo>
                  <a:lnTo>
                    <a:pt x="393" y="17"/>
                  </a:lnTo>
                  <a:lnTo>
                    <a:pt x="393" y="17"/>
                  </a:lnTo>
                  <a:lnTo>
                    <a:pt x="395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398" y="19"/>
                  </a:lnTo>
                  <a:lnTo>
                    <a:pt x="398" y="19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395" y="19"/>
                  </a:lnTo>
                  <a:lnTo>
                    <a:pt x="400" y="21"/>
                  </a:lnTo>
                  <a:lnTo>
                    <a:pt x="402" y="21"/>
                  </a:lnTo>
                  <a:lnTo>
                    <a:pt x="402" y="21"/>
                  </a:lnTo>
                  <a:lnTo>
                    <a:pt x="400" y="21"/>
                  </a:lnTo>
                  <a:lnTo>
                    <a:pt x="400" y="19"/>
                  </a:lnTo>
                  <a:lnTo>
                    <a:pt x="400" y="19"/>
                  </a:lnTo>
                  <a:lnTo>
                    <a:pt x="398" y="19"/>
                  </a:lnTo>
                  <a:lnTo>
                    <a:pt x="398" y="19"/>
                  </a:lnTo>
                  <a:lnTo>
                    <a:pt x="398" y="19"/>
                  </a:lnTo>
                  <a:lnTo>
                    <a:pt x="395" y="17"/>
                  </a:lnTo>
                  <a:lnTo>
                    <a:pt x="395" y="17"/>
                  </a:lnTo>
                  <a:lnTo>
                    <a:pt x="393" y="17"/>
                  </a:lnTo>
                  <a:lnTo>
                    <a:pt x="393" y="14"/>
                  </a:lnTo>
                  <a:lnTo>
                    <a:pt x="393" y="12"/>
                  </a:lnTo>
                  <a:lnTo>
                    <a:pt x="391" y="12"/>
                  </a:lnTo>
                  <a:lnTo>
                    <a:pt x="391" y="9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6" y="7"/>
                  </a:lnTo>
                  <a:lnTo>
                    <a:pt x="383" y="7"/>
                  </a:lnTo>
                  <a:lnTo>
                    <a:pt x="379" y="12"/>
                  </a:lnTo>
                  <a:lnTo>
                    <a:pt x="372" y="14"/>
                  </a:lnTo>
                  <a:lnTo>
                    <a:pt x="369" y="14"/>
                  </a:lnTo>
                  <a:lnTo>
                    <a:pt x="369" y="14"/>
                  </a:lnTo>
                  <a:lnTo>
                    <a:pt x="367" y="12"/>
                  </a:lnTo>
                  <a:lnTo>
                    <a:pt x="360" y="9"/>
                  </a:lnTo>
                  <a:lnTo>
                    <a:pt x="360" y="9"/>
                  </a:lnTo>
                  <a:lnTo>
                    <a:pt x="357" y="7"/>
                  </a:lnTo>
                  <a:lnTo>
                    <a:pt x="350" y="5"/>
                  </a:lnTo>
                  <a:lnTo>
                    <a:pt x="346" y="2"/>
                  </a:lnTo>
                  <a:lnTo>
                    <a:pt x="343" y="2"/>
                  </a:lnTo>
                  <a:lnTo>
                    <a:pt x="338" y="2"/>
                  </a:lnTo>
                  <a:lnTo>
                    <a:pt x="338" y="5"/>
                  </a:lnTo>
                  <a:lnTo>
                    <a:pt x="338" y="5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46" y="7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6" y="9"/>
                  </a:lnTo>
                  <a:lnTo>
                    <a:pt x="343" y="9"/>
                  </a:lnTo>
                  <a:lnTo>
                    <a:pt x="343" y="9"/>
                  </a:lnTo>
                  <a:lnTo>
                    <a:pt x="343" y="9"/>
                  </a:lnTo>
                  <a:lnTo>
                    <a:pt x="343" y="9"/>
                  </a:lnTo>
                  <a:lnTo>
                    <a:pt x="343" y="9"/>
                  </a:lnTo>
                  <a:lnTo>
                    <a:pt x="343" y="9"/>
                  </a:lnTo>
                  <a:lnTo>
                    <a:pt x="341" y="9"/>
                  </a:lnTo>
                  <a:lnTo>
                    <a:pt x="341" y="9"/>
                  </a:lnTo>
                  <a:lnTo>
                    <a:pt x="341" y="9"/>
                  </a:lnTo>
                  <a:lnTo>
                    <a:pt x="341" y="9"/>
                  </a:lnTo>
                  <a:lnTo>
                    <a:pt x="341" y="9"/>
                  </a:lnTo>
                  <a:lnTo>
                    <a:pt x="341" y="9"/>
                  </a:lnTo>
                  <a:lnTo>
                    <a:pt x="338" y="9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8" y="12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6" y="14"/>
                  </a:lnTo>
                  <a:lnTo>
                    <a:pt x="336" y="12"/>
                  </a:lnTo>
                  <a:lnTo>
                    <a:pt x="336" y="12"/>
                  </a:lnTo>
                  <a:lnTo>
                    <a:pt x="336" y="12"/>
                  </a:lnTo>
                  <a:lnTo>
                    <a:pt x="336" y="12"/>
                  </a:lnTo>
                  <a:lnTo>
                    <a:pt x="336" y="12"/>
                  </a:lnTo>
                  <a:lnTo>
                    <a:pt x="336" y="12"/>
                  </a:lnTo>
                  <a:lnTo>
                    <a:pt x="336" y="14"/>
                  </a:lnTo>
                  <a:lnTo>
                    <a:pt x="336" y="14"/>
                  </a:lnTo>
                  <a:lnTo>
                    <a:pt x="336" y="14"/>
                  </a:lnTo>
                  <a:lnTo>
                    <a:pt x="334" y="14"/>
                  </a:lnTo>
                  <a:lnTo>
                    <a:pt x="334" y="14"/>
                  </a:lnTo>
                  <a:lnTo>
                    <a:pt x="334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31" y="14"/>
                  </a:lnTo>
                  <a:lnTo>
                    <a:pt x="329" y="14"/>
                  </a:lnTo>
                  <a:lnTo>
                    <a:pt x="329" y="14"/>
                  </a:lnTo>
                  <a:lnTo>
                    <a:pt x="329" y="14"/>
                  </a:lnTo>
                  <a:lnTo>
                    <a:pt x="327" y="12"/>
                  </a:lnTo>
                  <a:lnTo>
                    <a:pt x="327" y="14"/>
                  </a:lnTo>
                  <a:lnTo>
                    <a:pt x="327" y="14"/>
                  </a:lnTo>
                  <a:lnTo>
                    <a:pt x="327" y="14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7" y="17"/>
                  </a:lnTo>
                  <a:lnTo>
                    <a:pt x="317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4"/>
                  </a:lnTo>
                  <a:lnTo>
                    <a:pt x="315" y="14"/>
                  </a:lnTo>
                  <a:lnTo>
                    <a:pt x="315" y="14"/>
                  </a:lnTo>
                  <a:lnTo>
                    <a:pt x="317" y="14"/>
                  </a:lnTo>
                  <a:lnTo>
                    <a:pt x="320" y="14"/>
                  </a:lnTo>
                  <a:lnTo>
                    <a:pt x="320" y="12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4" y="9"/>
                  </a:lnTo>
                  <a:lnTo>
                    <a:pt x="327" y="9"/>
                  </a:lnTo>
                  <a:lnTo>
                    <a:pt x="331" y="7"/>
                  </a:lnTo>
                  <a:lnTo>
                    <a:pt x="336" y="5"/>
                  </a:lnTo>
                  <a:lnTo>
                    <a:pt x="336" y="5"/>
                  </a:lnTo>
                  <a:lnTo>
                    <a:pt x="336" y="5"/>
                  </a:lnTo>
                  <a:lnTo>
                    <a:pt x="322" y="9"/>
                  </a:lnTo>
                  <a:lnTo>
                    <a:pt x="315" y="12"/>
                  </a:lnTo>
                  <a:lnTo>
                    <a:pt x="312" y="12"/>
                  </a:lnTo>
                  <a:lnTo>
                    <a:pt x="310" y="12"/>
                  </a:lnTo>
                  <a:lnTo>
                    <a:pt x="308" y="12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3" y="9"/>
                  </a:lnTo>
                  <a:lnTo>
                    <a:pt x="305" y="12"/>
                  </a:lnTo>
                  <a:lnTo>
                    <a:pt x="305" y="14"/>
                  </a:lnTo>
                  <a:lnTo>
                    <a:pt x="305" y="12"/>
                  </a:lnTo>
                  <a:lnTo>
                    <a:pt x="305" y="12"/>
                  </a:lnTo>
                  <a:lnTo>
                    <a:pt x="303" y="12"/>
                  </a:lnTo>
                  <a:lnTo>
                    <a:pt x="303" y="9"/>
                  </a:lnTo>
                  <a:lnTo>
                    <a:pt x="303" y="9"/>
                  </a:lnTo>
                  <a:lnTo>
                    <a:pt x="303" y="12"/>
                  </a:lnTo>
                  <a:lnTo>
                    <a:pt x="303" y="14"/>
                  </a:lnTo>
                  <a:lnTo>
                    <a:pt x="303" y="17"/>
                  </a:lnTo>
                  <a:lnTo>
                    <a:pt x="301" y="19"/>
                  </a:lnTo>
                  <a:lnTo>
                    <a:pt x="298" y="21"/>
                  </a:lnTo>
                  <a:lnTo>
                    <a:pt x="296" y="24"/>
                  </a:lnTo>
                  <a:lnTo>
                    <a:pt x="294" y="24"/>
                  </a:lnTo>
                  <a:lnTo>
                    <a:pt x="294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301" y="24"/>
                  </a:lnTo>
                  <a:lnTo>
                    <a:pt x="301" y="24"/>
                  </a:lnTo>
                  <a:lnTo>
                    <a:pt x="301" y="24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4"/>
                  </a:lnTo>
                  <a:lnTo>
                    <a:pt x="298" y="24"/>
                  </a:lnTo>
                  <a:lnTo>
                    <a:pt x="298" y="24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8" y="26"/>
                  </a:lnTo>
                  <a:lnTo>
                    <a:pt x="296" y="26"/>
                  </a:lnTo>
                  <a:lnTo>
                    <a:pt x="296" y="26"/>
                  </a:lnTo>
                  <a:lnTo>
                    <a:pt x="296" y="26"/>
                  </a:lnTo>
                  <a:lnTo>
                    <a:pt x="296" y="26"/>
                  </a:lnTo>
                  <a:lnTo>
                    <a:pt x="296" y="26"/>
                  </a:lnTo>
                  <a:lnTo>
                    <a:pt x="296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6"/>
                  </a:lnTo>
                  <a:lnTo>
                    <a:pt x="294" y="24"/>
                  </a:lnTo>
                  <a:lnTo>
                    <a:pt x="294" y="24"/>
                  </a:lnTo>
                  <a:lnTo>
                    <a:pt x="294" y="24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291" y="24"/>
                  </a:lnTo>
                  <a:lnTo>
                    <a:pt x="289" y="21"/>
                  </a:lnTo>
                  <a:lnTo>
                    <a:pt x="289" y="19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6" y="21"/>
                  </a:lnTo>
                  <a:lnTo>
                    <a:pt x="286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2" y="26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7" y="28"/>
                  </a:lnTo>
                  <a:lnTo>
                    <a:pt x="277" y="28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9" y="28"/>
                  </a:lnTo>
                  <a:lnTo>
                    <a:pt x="277" y="31"/>
                  </a:lnTo>
                  <a:lnTo>
                    <a:pt x="275" y="31"/>
                  </a:lnTo>
                  <a:lnTo>
                    <a:pt x="272" y="31"/>
                  </a:lnTo>
                  <a:lnTo>
                    <a:pt x="272" y="33"/>
                  </a:lnTo>
                  <a:lnTo>
                    <a:pt x="265" y="38"/>
                  </a:lnTo>
                  <a:lnTo>
                    <a:pt x="265" y="40"/>
                  </a:lnTo>
                  <a:lnTo>
                    <a:pt x="263" y="40"/>
                  </a:lnTo>
                  <a:lnTo>
                    <a:pt x="263" y="40"/>
                  </a:lnTo>
                  <a:lnTo>
                    <a:pt x="260" y="40"/>
                  </a:lnTo>
                  <a:lnTo>
                    <a:pt x="258" y="43"/>
                  </a:lnTo>
                  <a:lnTo>
                    <a:pt x="251" y="47"/>
                  </a:lnTo>
                  <a:lnTo>
                    <a:pt x="244" y="50"/>
                  </a:lnTo>
                  <a:lnTo>
                    <a:pt x="241" y="52"/>
                  </a:lnTo>
                  <a:lnTo>
                    <a:pt x="232" y="52"/>
                  </a:lnTo>
                  <a:lnTo>
                    <a:pt x="225" y="47"/>
                  </a:lnTo>
                  <a:lnTo>
                    <a:pt x="223" y="47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23" y="43"/>
                  </a:lnTo>
                  <a:lnTo>
                    <a:pt x="223" y="43"/>
                  </a:lnTo>
                  <a:lnTo>
                    <a:pt x="220" y="43"/>
                  </a:lnTo>
                  <a:lnTo>
                    <a:pt x="220" y="43"/>
                  </a:lnTo>
                  <a:lnTo>
                    <a:pt x="218" y="43"/>
                  </a:lnTo>
                  <a:lnTo>
                    <a:pt x="208" y="38"/>
                  </a:lnTo>
                  <a:lnTo>
                    <a:pt x="206" y="38"/>
                  </a:lnTo>
                  <a:lnTo>
                    <a:pt x="206" y="38"/>
                  </a:lnTo>
                  <a:lnTo>
                    <a:pt x="206" y="38"/>
                  </a:lnTo>
                  <a:lnTo>
                    <a:pt x="204" y="38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7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2" y="36"/>
                  </a:lnTo>
                  <a:lnTo>
                    <a:pt x="189" y="36"/>
                  </a:lnTo>
                  <a:lnTo>
                    <a:pt x="189" y="36"/>
                  </a:lnTo>
                  <a:lnTo>
                    <a:pt x="189" y="36"/>
                  </a:lnTo>
                  <a:lnTo>
                    <a:pt x="187" y="36"/>
                  </a:lnTo>
                  <a:lnTo>
                    <a:pt x="187" y="36"/>
                  </a:lnTo>
                  <a:lnTo>
                    <a:pt x="187" y="36"/>
                  </a:lnTo>
                  <a:lnTo>
                    <a:pt x="187" y="36"/>
                  </a:lnTo>
                  <a:lnTo>
                    <a:pt x="178" y="36"/>
                  </a:lnTo>
                  <a:lnTo>
                    <a:pt x="175" y="36"/>
                  </a:lnTo>
                  <a:lnTo>
                    <a:pt x="173" y="33"/>
                  </a:lnTo>
                  <a:lnTo>
                    <a:pt x="173" y="33"/>
                  </a:lnTo>
                  <a:lnTo>
                    <a:pt x="173" y="31"/>
                  </a:lnTo>
                  <a:lnTo>
                    <a:pt x="170" y="28"/>
                  </a:lnTo>
                  <a:lnTo>
                    <a:pt x="170" y="28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70" y="26"/>
                  </a:lnTo>
                  <a:lnTo>
                    <a:pt x="163" y="28"/>
                  </a:lnTo>
                  <a:lnTo>
                    <a:pt x="161" y="28"/>
                  </a:lnTo>
                  <a:lnTo>
                    <a:pt x="156" y="28"/>
                  </a:lnTo>
                  <a:lnTo>
                    <a:pt x="156" y="28"/>
                  </a:lnTo>
                  <a:lnTo>
                    <a:pt x="154" y="28"/>
                  </a:lnTo>
                  <a:lnTo>
                    <a:pt x="154" y="28"/>
                  </a:lnTo>
                  <a:lnTo>
                    <a:pt x="149" y="28"/>
                  </a:lnTo>
                  <a:lnTo>
                    <a:pt x="149" y="26"/>
                  </a:lnTo>
                  <a:lnTo>
                    <a:pt x="147" y="26"/>
                  </a:lnTo>
                  <a:lnTo>
                    <a:pt x="147" y="26"/>
                  </a:lnTo>
                  <a:lnTo>
                    <a:pt x="144" y="24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4" y="19"/>
                  </a:lnTo>
                  <a:lnTo>
                    <a:pt x="144" y="19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42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5" y="17"/>
                  </a:lnTo>
                  <a:lnTo>
                    <a:pt x="135" y="17"/>
                  </a:lnTo>
                  <a:lnTo>
                    <a:pt x="130" y="17"/>
                  </a:lnTo>
                  <a:lnTo>
                    <a:pt x="128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6" y="14"/>
                  </a:lnTo>
                  <a:lnTo>
                    <a:pt x="123" y="14"/>
                  </a:lnTo>
                  <a:lnTo>
                    <a:pt x="123" y="12"/>
                  </a:lnTo>
                  <a:lnTo>
                    <a:pt x="121" y="12"/>
                  </a:lnTo>
                  <a:lnTo>
                    <a:pt x="121" y="14"/>
                  </a:lnTo>
                  <a:lnTo>
                    <a:pt x="118" y="14"/>
                  </a:lnTo>
                  <a:lnTo>
                    <a:pt x="116" y="12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07" y="12"/>
                  </a:lnTo>
                  <a:lnTo>
                    <a:pt x="107" y="12"/>
                  </a:lnTo>
                  <a:lnTo>
                    <a:pt x="107" y="9"/>
                  </a:lnTo>
                  <a:lnTo>
                    <a:pt x="90" y="7"/>
                  </a:lnTo>
                  <a:lnTo>
                    <a:pt x="69" y="2"/>
                  </a:lnTo>
                  <a:lnTo>
                    <a:pt x="64" y="2"/>
                  </a:lnTo>
                  <a:lnTo>
                    <a:pt x="62" y="2"/>
                  </a:lnTo>
                  <a:lnTo>
                    <a:pt x="52" y="5"/>
                  </a:lnTo>
                  <a:lnTo>
                    <a:pt x="43" y="7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6" y="9"/>
                  </a:lnTo>
                  <a:lnTo>
                    <a:pt x="33" y="9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5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2"/>
                  </a:lnTo>
                  <a:lnTo>
                    <a:pt x="21" y="5"/>
                  </a:lnTo>
                  <a:lnTo>
                    <a:pt x="19" y="9"/>
                  </a:lnTo>
                  <a:lnTo>
                    <a:pt x="10" y="17"/>
                  </a:lnTo>
                  <a:lnTo>
                    <a:pt x="10" y="19"/>
                  </a:lnTo>
                  <a:lnTo>
                    <a:pt x="10" y="21"/>
                  </a:lnTo>
                  <a:lnTo>
                    <a:pt x="10" y="26"/>
                  </a:lnTo>
                  <a:lnTo>
                    <a:pt x="10" y="31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4" y="43"/>
                  </a:lnTo>
                  <a:lnTo>
                    <a:pt x="14" y="47"/>
                  </a:lnTo>
                  <a:lnTo>
                    <a:pt x="17" y="52"/>
                  </a:lnTo>
                  <a:lnTo>
                    <a:pt x="17" y="54"/>
                  </a:lnTo>
                  <a:lnTo>
                    <a:pt x="17" y="57"/>
                  </a:lnTo>
                  <a:lnTo>
                    <a:pt x="17" y="59"/>
                  </a:lnTo>
                  <a:lnTo>
                    <a:pt x="17" y="62"/>
                  </a:lnTo>
                  <a:lnTo>
                    <a:pt x="14" y="64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2" y="71"/>
                  </a:lnTo>
                  <a:lnTo>
                    <a:pt x="12" y="73"/>
                  </a:lnTo>
                  <a:lnTo>
                    <a:pt x="10" y="78"/>
                  </a:lnTo>
                  <a:lnTo>
                    <a:pt x="7" y="80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5"/>
                  </a:lnTo>
                  <a:lnTo>
                    <a:pt x="2" y="90"/>
                  </a:lnTo>
                  <a:lnTo>
                    <a:pt x="0" y="92"/>
                  </a:lnTo>
                  <a:lnTo>
                    <a:pt x="0" y="95"/>
                  </a:lnTo>
                  <a:lnTo>
                    <a:pt x="2" y="95"/>
                  </a:lnTo>
                  <a:lnTo>
                    <a:pt x="2" y="97"/>
                  </a:lnTo>
                  <a:lnTo>
                    <a:pt x="7" y="109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16"/>
                  </a:lnTo>
                  <a:lnTo>
                    <a:pt x="7" y="118"/>
                  </a:lnTo>
                  <a:lnTo>
                    <a:pt x="10" y="123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0" y="130"/>
                  </a:lnTo>
                  <a:lnTo>
                    <a:pt x="10" y="133"/>
                  </a:lnTo>
                  <a:lnTo>
                    <a:pt x="12" y="135"/>
                  </a:lnTo>
                  <a:lnTo>
                    <a:pt x="14" y="147"/>
                  </a:lnTo>
                  <a:lnTo>
                    <a:pt x="17" y="149"/>
                  </a:lnTo>
                  <a:lnTo>
                    <a:pt x="17" y="151"/>
                  </a:lnTo>
                  <a:lnTo>
                    <a:pt x="17" y="577"/>
                  </a:lnTo>
                  <a:lnTo>
                    <a:pt x="21" y="577"/>
                  </a:lnTo>
                  <a:lnTo>
                    <a:pt x="43" y="577"/>
                  </a:lnTo>
                  <a:lnTo>
                    <a:pt x="47" y="577"/>
                  </a:lnTo>
                  <a:lnTo>
                    <a:pt x="64" y="577"/>
                  </a:lnTo>
                  <a:lnTo>
                    <a:pt x="69" y="577"/>
                  </a:lnTo>
                  <a:lnTo>
                    <a:pt x="73" y="577"/>
                  </a:lnTo>
                  <a:lnTo>
                    <a:pt x="85" y="577"/>
                  </a:lnTo>
                  <a:lnTo>
                    <a:pt x="90" y="577"/>
                  </a:lnTo>
                  <a:lnTo>
                    <a:pt x="104" y="577"/>
                  </a:lnTo>
                  <a:lnTo>
                    <a:pt x="111" y="577"/>
                  </a:lnTo>
                  <a:lnTo>
                    <a:pt x="116" y="577"/>
                  </a:lnTo>
                  <a:lnTo>
                    <a:pt x="137" y="577"/>
                  </a:lnTo>
                  <a:lnTo>
                    <a:pt x="142" y="577"/>
                  </a:lnTo>
                  <a:lnTo>
                    <a:pt x="168" y="577"/>
                  </a:lnTo>
                  <a:lnTo>
                    <a:pt x="173" y="577"/>
                  </a:lnTo>
                  <a:lnTo>
                    <a:pt x="178" y="577"/>
                  </a:lnTo>
                  <a:lnTo>
                    <a:pt x="189" y="577"/>
                  </a:lnTo>
                  <a:lnTo>
                    <a:pt x="194" y="577"/>
                  </a:lnTo>
                  <a:lnTo>
                    <a:pt x="220" y="577"/>
                  </a:lnTo>
                  <a:lnTo>
                    <a:pt x="225" y="577"/>
                  </a:lnTo>
                  <a:lnTo>
                    <a:pt x="230" y="577"/>
                  </a:lnTo>
                  <a:lnTo>
                    <a:pt x="251" y="577"/>
                  </a:lnTo>
                  <a:lnTo>
                    <a:pt x="256" y="577"/>
                  </a:lnTo>
                  <a:lnTo>
                    <a:pt x="272" y="577"/>
                  </a:lnTo>
                  <a:lnTo>
                    <a:pt x="277" y="577"/>
                  </a:lnTo>
                  <a:lnTo>
                    <a:pt x="282" y="577"/>
                  </a:lnTo>
                  <a:lnTo>
                    <a:pt x="303" y="577"/>
                  </a:lnTo>
                  <a:lnTo>
                    <a:pt x="308" y="577"/>
                  </a:lnTo>
                  <a:lnTo>
                    <a:pt x="334" y="577"/>
                  </a:lnTo>
                  <a:lnTo>
                    <a:pt x="338" y="577"/>
                  </a:lnTo>
                  <a:lnTo>
                    <a:pt x="346" y="577"/>
                  </a:lnTo>
                  <a:lnTo>
                    <a:pt x="353" y="577"/>
                  </a:lnTo>
                  <a:lnTo>
                    <a:pt x="353" y="577"/>
                  </a:lnTo>
                  <a:lnTo>
                    <a:pt x="355" y="570"/>
                  </a:lnTo>
                  <a:lnTo>
                    <a:pt x="355" y="570"/>
                  </a:lnTo>
                  <a:lnTo>
                    <a:pt x="357" y="566"/>
                  </a:lnTo>
                  <a:lnTo>
                    <a:pt x="360" y="563"/>
                  </a:lnTo>
                  <a:lnTo>
                    <a:pt x="360" y="563"/>
                  </a:lnTo>
                  <a:lnTo>
                    <a:pt x="362" y="563"/>
                  </a:lnTo>
                  <a:lnTo>
                    <a:pt x="362" y="563"/>
                  </a:lnTo>
                  <a:lnTo>
                    <a:pt x="362" y="563"/>
                  </a:lnTo>
                  <a:lnTo>
                    <a:pt x="365" y="566"/>
                  </a:lnTo>
                  <a:lnTo>
                    <a:pt x="365" y="566"/>
                  </a:lnTo>
                  <a:lnTo>
                    <a:pt x="365" y="568"/>
                  </a:lnTo>
                  <a:lnTo>
                    <a:pt x="365" y="573"/>
                  </a:lnTo>
                  <a:lnTo>
                    <a:pt x="362" y="577"/>
                  </a:lnTo>
                  <a:lnTo>
                    <a:pt x="365" y="577"/>
                  </a:lnTo>
                  <a:lnTo>
                    <a:pt x="367" y="577"/>
                  </a:lnTo>
                  <a:lnTo>
                    <a:pt x="454" y="577"/>
                  </a:lnTo>
                  <a:lnTo>
                    <a:pt x="466" y="577"/>
                  </a:lnTo>
                  <a:lnTo>
                    <a:pt x="516" y="577"/>
                  </a:lnTo>
                  <a:lnTo>
                    <a:pt x="528" y="577"/>
                  </a:lnTo>
                  <a:lnTo>
                    <a:pt x="542" y="577"/>
                  </a:lnTo>
                  <a:lnTo>
                    <a:pt x="577" y="577"/>
                  </a:lnTo>
                  <a:lnTo>
                    <a:pt x="592" y="577"/>
                  </a:lnTo>
                  <a:lnTo>
                    <a:pt x="615" y="577"/>
                  </a:lnTo>
                  <a:lnTo>
                    <a:pt x="627" y="577"/>
                  </a:lnTo>
                  <a:lnTo>
                    <a:pt x="641" y="577"/>
                  </a:lnTo>
                  <a:lnTo>
                    <a:pt x="653" y="577"/>
                  </a:lnTo>
                  <a:lnTo>
                    <a:pt x="653" y="577"/>
                  </a:lnTo>
                  <a:lnTo>
                    <a:pt x="653" y="575"/>
                  </a:lnTo>
                  <a:lnTo>
                    <a:pt x="653" y="575"/>
                  </a:lnTo>
                  <a:lnTo>
                    <a:pt x="653" y="575"/>
                  </a:lnTo>
                  <a:lnTo>
                    <a:pt x="653" y="573"/>
                  </a:lnTo>
                  <a:close/>
                  <a:moveTo>
                    <a:pt x="450" y="26"/>
                  </a:moveTo>
                  <a:lnTo>
                    <a:pt x="452" y="26"/>
                  </a:lnTo>
                  <a:lnTo>
                    <a:pt x="452" y="26"/>
                  </a:lnTo>
                  <a:lnTo>
                    <a:pt x="454" y="26"/>
                  </a:lnTo>
                  <a:lnTo>
                    <a:pt x="454" y="26"/>
                  </a:lnTo>
                  <a:lnTo>
                    <a:pt x="457" y="26"/>
                  </a:lnTo>
                  <a:lnTo>
                    <a:pt x="459" y="26"/>
                  </a:lnTo>
                  <a:lnTo>
                    <a:pt x="459" y="26"/>
                  </a:lnTo>
                  <a:lnTo>
                    <a:pt x="459" y="26"/>
                  </a:lnTo>
                  <a:lnTo>
                    <a:pt x="452" y="26"/>
                  </a:lnTo>
                  <a:lnTo>
                    <a:pt x="450" y="26"/>
                  </a:lnTo>
                  <a:lnTo>
                    <a:pt x="450" y="26"/>
                  </a:lnTo>
                  <a:lnTo>
                    <a:pt x="447" y="28"/>
                  </a:lnTo>
                  <a:lnTo>
                    <a:pt x="445" y="28"/>
                  </a:lnTo>
                  <a:lnTo>
                    <a:pt x="445" y="28"/>
                  </a:lnTo>
                  <a:lnTo>
                    <a:pt x="445" y="31"/>
                  </a:lnTo>
                  <a:lnTo>
                    <a:pt x="443" y="31"/>
                  </a:lnTo>
                  <a:lnTo>
                    <a:pt x="443" y="31"/>
                  </a:lnTo>
                  <a:lnTo>
                    <a:pt x="443" y="31"/>
                  </a:lnTo>
                  <a:lnTo>
                    <a:pt x="450" y="26"/>
                  </a:lnTo>
                  <a:close/>
                  <a:moveTo>
                    <a:pt x="445" y="36"/>
                  </a:move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lnTo>
                    <a:pt x="445" y="36"/>
                  </a:lnTo>
                  <a:close/>
                  <a:moveTo>
                    <a:pt x="469" y="31"/>
                  </a:moveTo>
                  <a:lnTo>
                    <a:pt x="471" y="31"/>
                  </a:lnTo>
                  <a:lnTo>
                    <a:pt x="469" y="31"/>
                  </a:lnTo>
                  <a:lnTo>
                    <a:pt x="466" y="28"/>
                  </a:lnTo>
                  <a:lnTo>
                    <a:pt x="466" y="28"/>
                  </a:lnTo>
                  <a:lnTo>
                    <a:pt x="464" y="28"/>
                  </a:lnTo>
                  <a:lnTo>
                    <a:pt x="462" y="28"/>
                  </a:lnTo>
                  <a:lnTo>
                    <a:pt x="459" y="26"/>
                  </a:lnTo>
                  <a:lnTo>
                    <a:pt x="462" y="28"/>
                  </a:lnTo>
                  <a:lnTo>
                    <a:pt x="469" y="31"/>
                  </a:lnTo>
                  <a:close/>
                  <a:moveTo>
                    <a:pt x="525" y="227"/>
                  </a:moveTo>
                  <a:lnTo>
                    <a:pt x="528" y="227"/>
                  </a:lnTo>
                  <a:lnTo>
                    <a:pt x="528" y="230"/>
                  </a:lnTo>
                  <a:lnTo>
                    <a:pt x="530" y="230"/>
                  </a:lnTo>
                  <a:lnTo>
                    <a:pt x="533" y="230"/>
                  </a:lnTo>
                  <a:lnTo>
                    <a:pt x="533" y="230"/>
                  </a:lnTo>
                  <a:lnTo>
                    <a:pt x="530" y="227"/>
                  </a:lnTo>
                  <a:lnTo>
                    <a:pt x="530" y="227"/>
                  </a:lnTo>
                  <a:lnTo>
                    <a:pt x="530" y="227"/>
                  </a:lnTo>
                  <a:lnTo>
                    <a:pt x="530" y="227"/>
                  </a:lnTo>
                  <a:lnTo>
                    <a:pt x="530" y="227"/>
                  </a:lnTo>
                  <a:lnTo>
                    <a:pt x="530" y="225"/>
                  </a:lnTo>
                  <a:lnTo>
                    <a:pt x="530" y="225"/>
                  </a:lnTo>
                  <a:lnTo>
                    <a:pt x="530" y="225"/>
                  </a:lnTo>
                  <a:lnTo>
                    <a:pt x="528" y="225"/>
                  </a:lnTo>
                  <a:lnTo>
                    <a:pt x="528" y="227"/>
                  </a:lnTo>
                  <a:lnTo>
                    <a:pt x="525" y="227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8" y="225"/>
                  </a:lnTo>
                  <a:lnTo>
                    <a:pt x="528" y="225"/>
                  </a:lnTo>
                  <a:lnTo>
                    <a:pt x="528" y="225"/>
                  </a:lnTo>
                  <a:lnTo>
                    <a:pt x="528" y="222"/>
                  </a:lnTo>
                  <a:lnTo>
                    <a:pt x="528" y="222"/>
                  </a:lnTo>
                  <a:lnTo>
                    <a:pt x="528" y="222"/>
                  </a:lnTo>
                  <a:lnTo>
                    <a:pt x="525" y="222"/>
                  </a:lnTo>
                  <a:lnTo>
                    <a:pt x="525" y="222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5"/>
                  </a:lnTo>
                  <a:lnTo>
                    <a:pt x="525" y="227"/>
                  </a:lnTo>
                  <a:lnTo>
                    <a:pt x="525" y="227"/>
                  </a:lnTo>
                  <a:close/>
                  <a:moveTo>
                    <a:pt x="497" y="296"/>
                  </a:moveTo>
                  <a:lnTo>
                    <a:pt x="497" y="296"/>
                  </a:lnTo>
                  <a:lnTo>
                    <a:pt x="497" y="296"/>
                  </a:lnTo>
                  <a:lnTo>
                    <a:pt x="497" y="296"/>
                  </a:lnTo>
                  <a:lnTo>
                    <a:pt x="497" y="301"/>
                  </a:lnTo>
                  <a:lnTo>
                    <a:pt x="499" y="301"/>
                  </a:lnTo>
                  <a:lnTo>
                    <a:pt x="499" y="301"/>
                  </a:lnTo>
                  <a:lnTo>
                    <a:pt x="499" y="301"/>
                  </a:lnTo>
                  <a:lnTo>
                    <a:pt x="499" y="298"/>
                  </a:lnTo>
                  <a:lnTo>
                    <a:pt x="497" y="296"/>
                  </a:lnTo>
                  <a:close/>
                  <a:moveTo>
                    <a:pt x="499" y="253"/>
                  </a:moveTo>
                  <a:lnTo>
                    <a:pt x="499" y="253"/>
                  </a:lnTo>
                  <a:lnTo>
                    <a:pt x="499" y="253"/>
                  </a:lnTo>
                  <a:lnTo>
                    <a:pt x="499" y="253"/>
                  </a:lnTo>
                  <a:lnTo>
                    <a:pt x="497" y="253"/>
                  </a:lnTo>
                  <a:lnTo>
                    <a:pt x="497" y="253"/>
                  </a:lnTo>
                  <a:lnTo>
                    <a:pt x="497" y="253"/>
                  </a:lnTo>
                  <a:lnTo>
                    <a:pt x="495" y="251"/>
                  </a:lnTo>
                  <a:lnTo>
                    <a:pt x="495" y="251"/>
                  </a:lnTo>
                  <a:lnTo>
                    <a:pt x="495" y="253"/>
                  </a:lnTo>
                  <a:lnTo>
                    <a:pt x="495" y="253"/>
                  </a:lnTo>
                  <a:lnTo>
                    <a:pt x="495" y="253"/>
                  </a:lnTo>
                  <a:lnTo>
                    <a:pt x="495" y="253"/>
                  </a:lnTo>
                  <a:lnTo>
                    <a:pt x="495" y="253"/>
                  </a:lnTo>
                  <a:lnTo>
                    <a:pt x="495" y="253"/>
                  </a:lnTo>
                  <a:lnTo>
                    <a:pt x="495" y="256"/>
                  </a:lnTo>
                  <a:lnTo>
                    <a:pt x="497" y="253"/>
                  </a:lnTo>
                  <a:lnTo>
                    <a:pt x="497" y="253"/>
                  </a:lnTo>
                  <a:lnTo>
                    <a:pt x="497" y="253"/>
                  </a:lnTo>
                  <a:lnTo>
                    <a:pt x="497" y="256"/>
                  </a:lnTo>
                  <a:lnTo>
                    <a:pt x="497" y="256"/>
                  </a:lnTo>
                  <a:lnTo>
                    <a:pt x="499" y="256"/>
                  </a:lnTo>
                  <a:lnTo>
                    <a:pt x="499" y="256"/>
                  </a:lnTo>
                  <a:lnTo>
                    <a:pt x="502" y="258"/>
                  </a:lnTo>
                  <a:lnTo>
                    <a:pt x="502" y="258"/>
                  </a:lnTo>
                  <a:lnTo>
                    <a:pt x="502" y="258"/>
                  </a:lnTo>
                  <a:lnTo>
                    <a:pt x="502" y="258"/>
                  </a:lnTo>
                  <a:lnTo>
                    <a:pt x="502" y="256"/>
                  </a:lnTo>
                  <a:lnTo>
                    <a:pt x="502" y="256"/>
                  </a:lnTo>
                  <a:lnTo>
                    <a:pt x="499" y="253"/>
                  </a:lnTo>
                  <a:close/>
                  <a:moveTo>
                    <a:pt x="535" y="227"/>
                  </a:moveTo>
                  <a:lnTo>
                    <a:pt x="535" y="230"/>
                  </a:lnTo>
                  <a:lnTo>
                    <a:pt x="537" y="230"/>
                  </a:lnTo>
                  <a:lnTo>
                    <a:pt x="537" y="230"/>
                  </a:lnTo>
                  <a:lnTo>
                    <a:pt x="537" y="227"/>
                  </a:lnTo>
                  <a:lnTo>
                    <a:pt x="535" y="227"/>
                  </a:lnTo>
                  <a:lnTo>
                    <a:pt x="535" y="22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09" name="Google Shape;1209;p58"/>
            <p:cNvSpPr/>
            <p:nvPr/>
          </p:nvSpPr>
          <p:spPr>
            <a:xfrm>
              <a:off x="7953373" y="2966130"/>
              <a:ext cx="1298944" cy="1283663"/>
            </a:xfrm>
            <a:custGeom>
              <a:rect b="b" l="l" r="r" t="t"/>
              <a:pathLst>
                <a:path extrusionOk="0" h="1008" w="1020">
                  <a:moveTo>
                    <a:pt x="1020" y="172"/>
                  </a:moveTo>
                  <a:lnTo>
                    <a:pt x="1020" y="170"/>
                  </a:lnTo>
                  <a:lnTo>
                    <a:pt x="1017" y="170"/>
                  </a:lnTo>
                  <a:lnTo>
                    <a:pt x="1015" y="168"/>
                  </a:lnTo>
                  <a:lnTo>
                    <a:pt x="1015" y="168"/>
                  </a:lnTo>
                  <a:lnTo>
                    <a:pt x="1015" y="165"/>
                  </a:lnTo>
                  <a:lnTo>
                    <a:pt x="1015" y="163"/>
                  </a:lnTo>
                  <a:lnTo>
                    <a:pt x="1013" y="165"/>
                  </a:lnTo>
                  <a:lnTo>
                    <a:pt x="1013" y="165"/>
                  </a:lnTo>
                  <a:lnTo>
                    <a:pt x="1010" y="165"/>
                  </a:lnTo>
                  <a:lnTo>
                    <a:pt x="1008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08" y="163"/>
                  </a:lnTo>
                  <a:lnTo>
                    <a:pt x="1008" y="163"/>
                  </a:lnTo>
                  <a:lnTo>
                    <a:pt x="1008" y="163"/>
                  </a:lnTo>
                  <a:lnTo>
                    <a:pt x="1008" y="163"/>
                  </a:lnTo>
                  <a:lnTo>
                    <a:pt x="1008" y="163"/>
                  </a:lnTo>
                  <a:lnTo>
                    <a:pt x="1005" y="158"/>
                  </a:lnTo>
                  <a:lnTo>
                    <a:pt x="1003" y="158"/>
                  </a:lnTo>
                  <a:lnTo>
                    <a:pt x="1001" y="158"/>
                  </a:lnTo>
                  <a:lnTo>
                    <a:pt x="1001" y="161"/>
                  </a:lnTo>
                  <a:lnTo>
                    <a:pt x="1001" y="163"/>
                  </a:lnTo>
                  <a:lnTo>
                    <a:pt x="998" y="163"/>
                  </a:lnTo>
                  <a:lnTo>
                    <a:pt x="998" y="163"/>
                  </a:lnTo>
                  <a:lnTo>
                    <a:pt x="996" y="161"/>
                  </a:lnTo>
                  <a:lnTo>
                    <a:pt x="996" y="161"/>
                  </a:lnTo>
                  <a:lnTo>
                    <a:pt x="996" y="158"/>
                  </a:lnTo>
                  <a:lnTo>
                    <a:pt x="996" y="158"/>
                  </a:lnTo>
                  <a:lnTo>
                    <a:pt x="996" y="158"/>
                  </a:lnTo>
                  <a:lnTo>
                    <a:pt x="996" y="158"/>
                  </a:lnTo>
                  <a:lnTo>
                    <a:pt x="994" y="156"/>
                  </a:lnTo>
                  <a:lnTo>
                    <a:pt x="991" y="156"/>
                  </a:lnTo>
                  <a:lnTo>
                    <a:pt x="989" y="156"/>
                  </a:lnTo>
                  <a:lnTo>
                    <a:pt x="989" y="156"/>
                  </a:lnTo>
                  <a:lnTo>
                    <a:pt x="991" y="153"/>
                  </a:lnTo>
                  <a:lnTo>
                    <a:pt x="991" y="153"/>
                  </a:lnTo>
                  <a:lnTo>
                    <a:pt x="991" y="153"/>
                  </a:lnTo>
                  <a:lnTo>
                    <a:pt x="991" y="151"/>
                  </a:lnTo>
                  <a:lnTo>
                    <a:pt x="991" y="149"/>
                  </a:lnTo>
                  <a:lnTo>
                    <a:pt x="991" y="149"/>
                  </a:lnTo>
                  <a:lnTo>
                    <a:pt x="991" y="149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6"/>
                  </a:lnTo>
                  <a:lnTo>
                    <a:pt x="994" y="144"/>
                  </a:lnTo>
                  <a:lnTo>
                    <a:pt x="994" y="139"/>
                  </a:lnTo>
                  <a:lnTo>
                    <a:pt x="994" y="139"/>
                  </a:lnTo>
                  <a:lnTo>
                    <a:pt x="994" y="139"/>
                  </a:lnTo>
                  <a:lnTo>
                    <a:pt x="996" y="139"/>
                  </a:lnTo>
                  <a:lnTo>
                    <a:pt x="996" y="139"/>
                  </a:lnTo>
                  <a:lnTo>
                    <a:pt x="996" y="139"/>
                  </a:lnTo>
                  <a:lnTo>
                    <a:pt x="996" y="139"/>
                  </a:lnTo>
                  <a:lnTo>
                    <a:pt x="996" y="139"/>
                  </a:lnTo>
                  <a:lnTo>
                    <a:pt x="998" y="135"/>
                  </a:lnTo>
                  <a:lnTo>
                    <a:pt x="998" y="132"/>
                  </a:lnTo>
                  <a:lnTo>
                    <a:pt x="996" y="130"/>
                  </a:lnTo>
                  <a:lnTo>
                    <a:pt x="996" y="127"/>
                  </a:lnTo>
                  <a:lnTo>
                    <a:pt x="996" y="127"/>
                  </a:lnTo>
                  <a:lnTo>
                    <a:pt x="994" y="125"/>
                  </a:lnTo>
                  <a:lnTo>
                    <a:pt x="991" y="125"/>
                  </a:lnTo>
                  <a:lnTo>
                    <a:pt x="991" y="125"/>
                  </a:lnTo>
                  <a:lnTo>
                    <a:pt x="991" y="123"/>
                  </a:lnTo>
                  <a:lnTo>
                    <a:pt x="994" y="120"/>
                  </a:lnTo>
                  <a:lnTo>
                    <a:pt x="996" y="113"/>
                  </a:lnTo>
                  <a:lnTo>
                    <a:pt x="996" y="111"/>
                  </a:lnTo>
                  <a:lnTo>
                    <a:pt x="996" y="111"/>
                  </a:lnTo>
                  <a:lnTo>
                    <a:pt x="996" y="111"/>
                  </a:lnTo>
                  <a:lnTo>
                    <a:pt x="996" y="111"/>
                  </a:lnTo>
                  <a:lnTo>
                    <a:pt x="998" y="111"/>
                  </a:lnTo>
                  <a:lnTo>
                    <a:pt x="998" y="111"/>
                  </a:lnTo>
                  <a:lnTo>
                    <a:pt x="998" y="111"/>
                  </a:lnTo>
                  <a:lnTo>
                    <a:pt x="998" y="109"/>
                  </a:lnTo>
                  <a:lnTo>
                    <a:pt x="1001" y="106"/>
                  </a:lnTo>
                  <a:lnTo>
                    <a:pt x="1001" y="106"/>
                  </a:lnTo>
                  <a:lnTo>
                    <a:pt x="1001" y="106"/>
                  </a:lnTo>
                  <a:lnTo>
                    <a:pt x="1001" y="104"/>
                  </a:lnTo>
                  <a:lnTo>
                    <a:pt x="1001" y="104"/>
                  </a:lnTo>
                  <a:lnTo>
                    <a:pt x="1001" y="104"/>
                  </a:lnTo>
                  <a:lnTo>
                    <a:pt x="1001" y="104"/>
                  </a:lnTo>
                  <a:lnTo>
                    <a:pt x="1001" y="101"/>
                  </a:lnTo>
                  <a:lnTo>
                    <a:pt x="1001" y="101"/>
                  </a:lnTo>
                  <a:lnTo>
                    <a:pt x="1001" y="99"/>
                  </a:lnTo>
                  <a:lnTo>
                    <a:pt x="998" y="99"/>
                  </a:lnTo>
                  <a:lnTo>
                    <a:pt x="998" y="101"/>
                  </a:lnTo>
                  <a:lnTo>
                    <a:pt x="996" y="101"/>
                  </a:lnTo>
                  <a:lnTo>
                    <a:pt x="996" y="99"/>
                  </a:lnTo>
                  <a:lnTo>
                    <a:pt x="996" y="97"/>
                  </a:lnTo>
                  <a:lnTo>
                    <a:pt x="996" y="97"/>
                  </a:lnTo>
                  <a:lnTo>
                    <a:pt x="994" y="94"/>
                  </a:lnTo>
                  <a:lnTo>
                    <a:pt x="994" y="94"/>
                  </a:lnTo>
                  <a:lnTo>
                    <a:pt x="994" y="94"/>
                  </a:lnTo>
                  <a:lnTo>
                    <a:pt x="994" y="92"/>
                  </a:lnTo>
                  <a:lnTo>
                    <a:pt x="994" y="92"/>
                  </a:lnTo>
                  <a:lnTo>
                    <a:pt x="991" y="92"/>
                  </a:lnTo>
                  <a:lnTo>
                    <a:pt x="991" y="92"/>
                  </a:lnTo>
                  <a:lnTo>
                    <a:pt x="991" y="92"/>
                  </a:lnTo>
                  <a:lnTo>
                    <a:pt x="989" y="94"/>
                  </a:lnTo>
                  <a:lnTo>
                    <a:pt x="987" y="94"/>
                  </a:lnTo>
                  <a:lnTo>
                    <a:pt x="987" y="94"/>
                  </a:lnTo>
                  <a:lnTo>
                    <a:pt x="987" y="94"/>
                  </a:lnTo>
                  <a:lnTo>
                    <a:pt x="984" y="94"/>
                  </a:lnTo>
                  <a:lnTo>
                    <a:pt x="984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4"/>
                  </a:lnTo>
                  <a:lnTo>
                    <a:pt x="982" y="92"/>
                  </a:lnTo>
                  <a:lnTo>
                    <a:pt x="982" y="90"/>
                  </a:lnTo>
                  <a:lnTo>
                    <a:pt x="982" y="82"/>
                  </a:lnTo>
                  <a:lnTo>
                    <a:pt x="979" y="80"/>
                  </a:lnTo>
                  <a:lnTo>
                    <a:pt x="979" y="80"/>
                  </a:lnTo>
                  <a:lnTo>
                    <a:pt x="979" y="80"/>
                  </a:lnTo>
                  <a:lnTo>
                    <a:pt x="979" y="80"/>
                  </a:lnTo>
                  <a:lnTo>
                    <a:pt x="977" y="80"/>
                  </a:lnTo>
                  <a:lnTo>
                    <a:pt x="977" y="80"/>
                  </a:lnTo>
                  <a:lnTo>
                    <a:pt x="977" y="80"/>
                  </a:lnTo>
                  <a:lnTo>
                    <a:pt x="975" y="80"/>
                  </a:lnTo>
                  <a:lnTo>
                    <a:pt x="970" y="78"/>
                  </a:lnTo>
                  <a:lnTo>
                    <a:pt x="968" y="75"/>
                  </a:lnTo>
                  <a:lnTo>
                    <a:pt x="963" y="75"/>
                  </a:lnTo>
                  <a:lnTo>
                    <a:pt x="963" y="75"/>
                  </a:lnTo>
                  <a:lnTo>
                    <a:pt x="963" y="75"/>
                  </a:lnTo>
                  <a:lnTo>
                    <a:pt x="961" y="75"/>
                  </a:lnTo>
                  <a:lnTo>
                    <a:pt x="961" y="75"/>
                  </a:lnTo>
                  <a:lnTo>
                    <a:pt x="961" y="73"/>
                  </a:lnTo>
                  <a:lnTo>
                    <a:pt x="961" y="73"/>
                  </a:lnTo>
                  <a:lnTo>
                    <a:pt x="961" y="73"/>
                  </a:lnTo>
                  <a:lnTo>
                    <a:pt x="961" y="71"/>
                  </a:lnTo>
                  <a:lnTo>
                    <a:pt x="958" y="68"/>
                  </a:lnTo>
                  <a:lnTo>
                    <a:pt x="958" y="68"/>
                  </a:lnTo>
                  <a:lnTo>
                    <a:pt x="958" y="68"/>
                  </a:lnTo>
                  <a:lnTo>
                    <a:pt x="956" y="68"/>
                  </a:lnTo>
                  <a:lnTo>
                    <a:pt x="953" y="66"/>
                  </a:lnTo>
                  <a:lnTo>
                    <a:pt x="953" y="66"/>
                  </a:lnTo>
                  <a:lnTo>
                    <a:pt x="953" y="64"/>
                  </a:lnTo>
                  <a:lnTo>
                    <a:pt x="951" y="61"/>
                  </a:lnTo>
                  <a:lnTo>
                    <a:pt x="951" y="61"/>
                  </a:lnTo>
                  <a:lnTo>
                    <a:pt x="949" y="61"/>
                  </a:lnTo>
                  <a:lnTo>
                    <a:pt x="949" y="61"/>
                  </a:lnTo>
                  <a:lnTo>
                    <a:pt x="949" y="61"/>
                  </a:lnTo>
                  <a:lnTo>
                    <a:pt x="949" y="61"/>
                  </a:lnTo>
                  <a:lnTo>
                    <a:pt x="949" y="61"/>
                  </a:lnTo>
                  <a:lnTo>
                    <a:pt x="949" y="59"/>
                  </a:lnTo>
                  <a:lnTo>
                    <a:pt x="949" y="59"/>
                  </a:lnTo>
                  <a:lnTo>
                    <a:pt x="949" y="59"/>
                  </a:lnTo>
                  <a:lnTo>
                    <a:pt x="949" y="56"/>
                  </a:lnTo>
                  <a:lnTo>
                    <a:pt x="946" y="56"/>
                  </a:lnTo>
                  <a:lnTo>
                    <a:pt x="946" y="56"/>
                  </a:lnTo>
                  <a:lnTo>
                    <a:pt x="944" y="56"/>
                  </a:lnTo>
                  <a:lnTo>
                    <a:pt x="942" y="56"/>
                  </a:lnTo>
                  <a:lnTo>
                    <a:pt x="942" y="54"/>
                  </a:lnTo>
                  <a:lnTo>
                    <a:pt x="939" y="52"/>
                  </a:lnTo>
                  <a:lnTo>
                    <a:pt x="939" y="49"/>
                  </a:lnTo>
                  <a:lnTo>
                    <a:pt x="942" y="49"/>
                  </a:lnTo>
                  <a:lnTo>
                    <a:pt x="942" y="47"/>
                  </a:lnTo>
                  <a:lnTo>
                    <a:pt x="942" y="47"/>
                  </a:lnTo>
                  <a:lnTo>
                    <a:pt x="939" y="47"/>
                  </a:lnTo>
                  <a:lnTo>
                    <a:pt x="939" y="47"/>
                  </a:lnTo>
                  <a:lnTo>
                    <a:pt x="942" y="45"/>
                  </a:lnTo>
                  <a:lnTo>
                    <a:pt x="942" y="45"/>
                  </a:lnTo>
                  <a:lnTo>
                    <a:pt x="942" y="45"/>
                  </a:lnTo>
                  <a:lnTo>
                    <a:pt x="942" y="45"/>
                  </a:lnTo>
                  <a:lnTo>
                    <a:pt x="942" y="45"/>
                  </a:lnTo>
                  <a:lnTo>
                    <a:pt x="939" y="45"/>
                  </a:lnTo>
                  <a:lnTo>
                    <a:pt x="939" y="42"/>
                  </a:lnTo>
                  <a:lnTo>
                    <a:pt x="939" y="42"/>
                  </a:lnTo>
                  <a:lnTo>
                    <a:pt x="937" y="42"/>
                  </a:lnTo>
                  <a:lnTo>
                    <a:pt x="937" y="42"/>
                  </a:lnTo>
                  <a:lnTo>
                    <a:pt x="937" y="42"/>
                  </a:lnTo>
                  <a:lnTo>
                    <a:pt x="935" y="42"/>
                  </a:lnTo>
                  <a:lnTo>
                    <a:pt x="935" y="40"/>
                  </a:lnTo>
                  <a:lnTo>
                    <a:pt x="932" y="40"/>
                  </a:lnTo>
                  <a:lnTo>
                    <a:pt x="932" y="40"/>
                  </a:lnTo>
                  <a:lnTo>
                    <a:pt x="930" y="40"/>
                  </a:lnTo>
                  <a:lnTo>
                    <a:pt x="927" y="40"/>
                  </a:lnTo>
                  <a:lnTo>
                    <a:pt x="927" y="38"/>
                  </a:lnTo>
                  <a:lnTo>
                    <a:pt x="927" y="38"/>
                  </a:lnTo>
                  <a:lnTo>
                    <a:pt x="925" y="40"/>
                  </a:lnTo>
                  <a:lnTo>
                    <a:pt x="925" y="40"/>
                  </a:lnTo>
                  <a:lnTo>
                    <a:pt x="925" y="38"/>
                  </a:lnTo>
                  <a:lnTo>
                    <a:pt x="925" y="38"/>
                  </a:lnTo>
                  <a:lnTo>
                    <a:pt x="923" y="38"/>
                  </a:lnTo>
                  <a:lnTo>
                    <a:pt x="923" y="38"/>
                  </a:lnTo>
                  <a:lnTo>
                    <a:pt x="923" y="40"/>
                  </a:lnTo>
                  <a:lnTo>
                    <a:pt x="923" y="40"/>
                  </a:lnTo>
                  <a:lnTo>
                    <a:pt x="923" y="42"/>
                  </a:lnTo>
                  <a:lnTo>
                    <a:pt x="923" y="42"/>
                  </a:lnTo>
                  <a:lnTo>
                    <a:pt x="923" y="42"/>
                  </a:lnTo>
                  <a:lnTo>
                    <a:pt x="920" y="45"/>
                  </a:lnTo>
                  <a:lnTo>
                    <a:pt x="920" y="45"/>
                  </a:lnTo>
                  <a:lnTo>
                    <a:pt x="920" y="45"/>
                  </a:lnTo>
                  <a:lnTo>
                    <a:pt x="920" y="47"/>
                  </a:lnTo>
                  <a:lnTo>
                    <a:pt x="920" y="47"/>
                  </a:lnTo>
                  <a:lnTo>
                    <a:pt x="916" y="49"/>
                  </a:lnTo>
                  <a:lnTo>
                    <a:pt x="916" y="52"/>
                  </a:lnTo>
                  <a:lnTo>
                    <a:pt x="916" y="52"/>
                  </a:lnTo>
                  <a:lnTo>
                    <a:pt x="916" y="54"/>
                  </a:lnTo>
                  <a:lnTo>
                    <a:pt x="913" y="54"/>
                  </a:lnTo>
                  <a:lnTo>
                    <a:pt x="913" y="54"/>
                  </a:lnTo>
                  <a:lnTo>
                    <a:pt x="911" y="54"/>
                  </a:lnTo>
                  <a:lnTo>
                    <a:pt x="911" y="54"/>
                  </a:lnTo>
                  <a:lnTo>
                    <a:pt x="911" y="54"/>
                  </a:lnTo>
                  <a:lnTo>
                    <a:pt x="911" y="56"/>
                  </a:lnTo>
                  <a:lnTo>
                    <a:pt x="908" y="56"/>
                  </a:lnTo>
                  <a:lnTo>
                    <a:pt x="908" y="54"/>
                  </a:lnTo>
                  <a:lnTo>
                    <a:pt x="904" y="52"/>
                  </a:lnTo>
                  <a:lnTo>
                    <a:pt x="904" y="52"/>
                  </a:lnTo>
                  <a:lnTo>
                    <a:pt x="901" y="49"/>
                  </a:lnTo>
                  <a:lnTo>
                    <a:pt x="901" y="52"/>
                  </a:lnTo>
                  <a:lnTo>
                    <a:pt x="901" y="49"/>
                  </a:lnTo>
                  <a:lnTo>
                    <a:pt x="901" y="49"/>
                  </a:lnTo>
                  <a:lnTo>
                    <a:pt x="899" y="47"/>
                  </a:lnTo>
                  <a:lnTo>
                    <a:pt x="899" y="47"/>
                  </a:lnTo>
                  <a:lnTo>
                    <a:pt x="894" y="49"/>
                  </a:lnTo>
                  <a:lnTo>
                    <a:pt x="894" y="49"/>
                  </a:lnTo>
                  <a:lnTo>
                    <a:pt x="892" y="47"/>
                  </a:lnTo>
                  <a:lnTo>
                    <a:pt x="890" y="49"/>
                  </a:lnTo>
                  <a:lnTo>
                    <a:pt x="890" y="49"/>
                  </a:lnTo>
                  <a:lnTo>
                    <a:pt x="887" y="47"/>
                  </a:lnTo>
                  <a:lnTo>
                    <a:pt x="887" y="47"/>
                  </a:lnTo>
                  <a:lnTo>
                    <a:pt x="887" y="45"/>
                  </a:lnTo>
                  <a:lnTo>
                    <a:pt x="887" y="45"/>
                  </a:lnTo>
                  <a:lnTo>
                    <a:pt x="885" y="45"/>
                  </a:lnTo>
                  <a:lnTo>
                    <a:pt x="885" y="45"/>
                  </a:lnTo>
                  <a:lnTo>
                    <a:pt x="885" y="45"/>
                  </a:lnTo>
                  <a:lnTo>
                    <a:pt x="885" y="45"/>
                  </a:lnTo>
                  <a:lnTo>
                    <a:pt x="882" y="45"/>
                  </a:lnTo>
                  <a:lnTo>
                    <a:pt x="882" y="45"/>
                  </a:lnTo>
                  <a:lnTo>
                    <a:pt x="880" y="49"/>
                  </a:lnTo>
                  <a:lnTo>
                    <a:pt x="880" y="52"/>
                  </a:lnTo>
                  <a:lnTo>
                    <a:pt x="878" y="52"/>
                  </a:lnTo>
                  <a:lnTo>
                    <a:pt x="875" y="52"/>
                  </a:lnTo>
                  <a:lnTo>
                    <a:pt x="875" y="52"/>
                  </a:lnTo>
                  <a:lnTo>
                    <a:pt x="875" y="52"/>
                  </a:lnTo>
                  <a:lnTo>
                    <a:pt x="875" y="54"/>
                  </a:lnTo>
                  <a:lnTo>
                    <a:pt x="875" y="54"/>
                  </a:lnTo>
                  <a:lnTo>
                    <a:pt x="875" y="54"/>
                  </a:lnTo>
                  <a:lnTo>
                    <a:pt x="873" y="54"/>
                  </a:lnTo>
                  <a:lnTo>
                    <a:pt x="873" y="54"/>
                  </a:lnTo>
                  <a:lnTo>
                    <a:pt x="873" y="54"/>
                  </a:lnTo>
                  <a:lnTo>
                    <a:pt x="871" y="54"/>
                  </a:lnTo>
                  <a:lnTo>
                    <a:pt x="871" y="54"/>
                  </a:lnTo>
                  <a:lnTo>
                    <a:pt x="868" y="56"/>
                  </a:lnTo>
                  <a:lnTo>
                    <a:pt x="868" y="59"/>
                  </a:lnTo>
                  <a:lnTo>
                    <a:pt x="866" y="59"/>
                  </a:lnTo>
                  <a:lnTo>
                    <a:pt x="866" y="59"/>
                  </a:lnTo>
                  <a:lnTo>
                    <a:pt x="864" y="59"/>
                  </a:lnTo>
                  <a:lnTo>
                    <a:pt x="864" y="59"/>
                  </a:lnTo>
                  <a:lnTo>
                    <a:pt x="864" y="56"/>
                  </a:lnTo>
                  <a:lnTo>
                    <a:pt x="864" y="56"/>
                  </a:lnTo>
                  <a:lnTo>
                    <a:pt x="861" y="54"/>
                  </a:lnTo>
                  <a:lnTo>
                    <a:pt x="859" y="54"/>
                  </a:lnTo>
                  <a:lnTo>
                    <a:pt x="856" y="56"/>
                  </a:lnTo>
                  <a:lnTo>
                    <a:pt x="854" y="56"/>
                  </a:lnTo>
                  <a:lnTo>
                    <a:pt x="854" y="54"/>
                  </a:lnTo>
                  <a:lnTo>
                    <a:pt x="852" y="54"/>
                  </a:lnTo>
                  <a:lnTo>
                    <a:pt x="852" y="52"/>
                  </a:lnTo>
                  <a:lnTo>
                    <a:pt x="852" y="52"/>
                  </a:lnTo>
                  <a:lnTo>
                    <a:pt x="852" y="49"/>
                  </a:lnTo>
                  <a:lnTo>
                    <a:pt x="849" y="49"/>
                  </a:lnTo>
                  <a:lnTo>
                    <a:pt x="849" y="49"/>
                  </a:lnTo>
                  <a:lnTo>
                    <a:pt x="849" y="52"/>
                  </a:lnTo>
                  <a:lnTo>
                    <a:pt x="847" y="52"/>
                  </a:lnTo>
                  <a:lnTo>
                    <a:pt x="847" y="49"/>
                  </a:lnTo>
                  <a:lnTo>
                    <a:pt x="847" y="49"/>
                  </a:lnTo>
                  <a:lnTo>
                    <a:pt x="845" y="49"/>
                  </a:lnTo>
                  <a:lnTo>
                    <a:pt x="845" y="47"/>
                  </a:lnTo>
                  <a:lnTo>
                    <a:pt x="845" y="47"/>
                  </a:lnTo>
                  <a:lnTo>
                    <a:pt x="845" y="47"/>
                  </a:lnTo>
                  <a:lnTo>
                    <a:pt x="847" y="45"/>
                  </a:lnTo>
                  <a:lnTo>
                    <a:pt x="847" y="45"/>
                  </a:lnTo>
                  <a:lnTo>
                    <a:pt x="842" y="45"/>
                  </a:lnTo>
                  <a:lnTo>
                    <a:pt x="842" y="45"/>
                  </a:lnTo>
                  <a:lnTo>
                    <a:pt x="842" y="45"/>
                  </a:lnTo>
                  <a:lnTo>
                    <a:pt x="842" y="45"/>
                  </a:lnTo>
                  <a:lnTo>
                    <a:pt x="842" y="42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40" y="45"/>
                  </a:lnTo>
                  <a:lnTo>
                    <a:pt x="837" y="45"/>
                  </a:lnTo>
                  <a:lnTo>
                    <a:pt x="837" y="45"/>
                  </a:lnTo>
                  <a:lnTo>
                    <a:pt x="837" y="45"/>
                  </a:lnTo>
                  <a:lnTo>
                    <a:pt x="835" y="42"/>
                  </a:lnTo>
                  <a:lnTo>
                    <a:pt x="835" y="42"/>
                  </a:lnTo>
                  <a:lnTo>
                    <a:pt x="835" y="42"/>
                  </a:lnTo>
                  <a:lnTo>
                    <a:pt x="833" y="42"/>
                  </a:lnTo>
                  <a:lnTo>
                    <a:pt x="833" y="42"/>
                  </a:lnTo>
                  <a:lnTo>
                    <a:pt x="833" y="42"/>
                  </a:lnTo>
                  <a:lnTo>
                    <a:pt x="833" y="40"/>
                  </a:lnTo>
                  <a:lnTo>
                    <a:pt x="833" y="38"/>
                  </a:lnTo>
                  <a:lnTo>
                    <a:pt x="833" y="35"/>
                  </a:lnTo>
                  <a:lnTo>
                    <a:pt x="833" y="33"/>
                  </a:lnTo>
                  <a:lnTo>
                    <a:pt x="833" y="33"/>
                  </a:lnTo>
                  <a:lnTo>
                    <a:pt x="833" y="33"/>
                  </a:lnTo>
                  <a:lnTo>
                    <a:pt x="830" y="33"/>
                  </a:lnTo>
                  <a:lnTo>
                    <a:pt x="830" y="30"/>
                  </a:lnTo>
                  <a:lnTo>
                    <a:pt x="830" y="30"/>
                  </a:lnTo>
                  <a:lnTo>
                    <a:pt x="830" y="33"/>
                  </a:lnTo>
                  <a:lnTo>
                    <a:pt x="828" y="33"/>
                  </a:lnTo>
                  <a:lnTo>
                    <a:pt x="828" y="30"/>
                  </a:lnTo>
                  <a:lnTo>
                    <a:pt x="828" y="30"/>
                  </a:lnTo>
                  <a:lnTo>
                    <a:pt x="828" y="28"/>
                  </a:lnTo>
                  <a:lnTo>
                    <a:pt x="828" y="28"/>
                  </a:lnTo>
                  <a:lnTo>
                    <a:pt x="826" y="26"/>
                  </a:lnTo>
                  <a:lnTo>
                    <a:pt x="821" y="26"/>
                  </a:lnTo>
                  <a:lnTo>
                    <a:pt x="821" y="26"/>
                  </a:lnTo>
                  <a:lnTo>
                    <a:pt x="819" y="26"/>
                  </a:lnTo>
                  <a:lnTo>
                    <a:pt x="819" y="23"/>
                  </a:lnTo>
                  <a:lnTo>
                    <a:pt x="819" y="23"/>
                  </a:lnTo>
                  <a:lnTo>
                    <a:pt x="819" y="23"/>
                  </a:lnTo>
                  <a:lnTo>
                    <a:pt x="819" y="21"/>
                  </a:lnTo>
                  <a:lnTo>
                    <a:pt x="816" y="21"/>
                  </a:lnTo>
                  <a:lnTo>
                    <a:pt x="816" y="21"/>
                  </a:lnTo>
                  <a:lnTo>
                    <a:pt x="816" y="21"/>
                  </a:lnTo>
                  <a:lnTo>
                    <a:pt x="816" y="21"/>
                  </a:lnTo>
                  <a:lnTo>
                    <a:pt x="814" y="21"/>
                  </a:lnTo>
                  <a:lnTo>
                    <a:pt x="816" y="19"/>
                  </a:lnTo>
                  <a:lnTo>
                    <a:pt x="816" y="16"/>
                  </a:lnTo>
                  <a:lnTo>
                    <a:pt x="814" y="16"/>
                  </a:lnTo>
                  <a:lnTo>
                    <a:pt x="814" y="16"/>
                  </a:lnTo>
                  <a:lnTo>
                    <a:pt x="811" y="16"/>
                  </a:lnTo>
                  <a:lnTo>
                    <a:pt x="811" y="16"/>
                  </a:lnTo>
                  <a:lnTo>
                    <a:pt x="811" y="16"/>
                  </a:lnTo>
                  <a:lnTo>
                    <a:pt x="811" y="16"/>
                  </a:lnTo>
                  <a:lnTo>
                    <a:pt x="809" y="16"/>
                  </a:lnTo>
                  <a:lnTo>
                    <a:pt x="809" y="14"/>
                  </a:lnTo>
                  <a:lnTo>
                    <a:pt x="809" y="14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807" y="14"/>
                  </a:lnTo>
                  <a:lnTo>
                    <a:pt x="804" y="14"/>
                  </a:lnTo>
                  <a:lnTo>
                    <a:pt x="800" y="11"/>
                  </a:lnTo>
                  <a:lnTo>
                    <a:pt x="797" y="9"/>
                  </a:lnTo>
                  <a:lnTo>
                    <a:pt x="795" y="9"/>
                  </a:lnTo>
                  <a:lnTo>
                    <a:pt x="793" y="11"/>
                  </a:lnTo>
                  <a:lnTo>
                    <a:pt x="790" y="11"/>
                  </a:lnTo>
                  <a:lnTo>
                    <a:pt x="790" y="11"/>
                  </a:lnTo>
                  <a:lnTo>
                    <a:pt x="788" y="14"/>
                  </a:lnTo>
                  <a:lnTo>
                    <a:pt x="785" y="16"/>
                  </a:lnTo>
                  <a:lnTo>
                    <a:pt x="785" y="16"/>
                  </a:lnTo>
                  <a:lnTo>
                    <a:pt x="785" y="16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5" y="19"/>
                  </a:lnTo>
                  <a:lnTo>
                    <a:pt x="783" y="19"/>
                  </a:lnTo>
                  <a:lnTo>
                    <a:pt x="783" y="19"/>
                  </a:lnTo>
                  <a:lnTo>
                    <a:pt x="783" y="19"/>
                  </a:lnTo>
                  <a:lnTo>
                    <a:pt x="783" y="19"/>
                  </a:lnTo>
                  <a:lnTo>
                    <a:pt x="783" y="19"/>
                  </a:lnTo>
                  <a:lnTo>
                    <a:pt x="783" y="19"/>
                  </a:lnTo>
                  <a:lnTo>
                    <a:pt x="781" y="19"/>
                  </a:lnTo>
                  <a:lnTo>
                    <a:pt x="781" y="19"/>
                  </a:lnTo>
                  <a:lnTo>
                    <a:pt x="781" y="19"/>
                  </a:lnTo>
                  <a:lnTo>
                    <a:pt x="778" y="16"/>
                  </a:lnTo>
                  <a:lnTo>
                    <a:pt x="778" y="16"/>
                  </a:lnTo>
                  <a:lnTo>
                    <a:pt x="778" y="16"/>
                  </a:lnTo>
                  <a:lnTo>
                    <a:pt x="776" y="16"/>
                  </a:lnTo>
                  <a:lnTo>
                    <a:pt x="774" y="16"/>
                  </a:lnTo>
                  <a:lnTo>
                    <a:pt x="774" y="16"/>
                  </a:lnTo>
                  <a:lnTo>
                    <a:pt x="774" y="16"/>
                  </a:lnTo>
                  <a:lnTo>
                    <a:pt x="774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69" y="16"/>
                  </a:lnTo>
                  <a:lnTo>
                    <a:pt x="769" y="16"/>
                  </a:lnTo>
                  <a:lnTo>
                    <a:pt x="769" y="16"/>
                  </a:lnTo>
                  <a:lnTo>
                    <a:pt x="769" y="16"/>
                  </a:lnTo>
                  <a:lnTo>
                    <a:pt x="767" y="19"/>
                  </a:lnTo>
                  <a:lnTo>
                    <a:pt x="767" y="19"/>
                  </a:lnTo>
                  <a:lnTo>
                    <a:pt x="767" y="19"/>
                  </a:lnTo>
                  <a:lnTo>
                    <a:pt x="764" y="19"/>
                  </a:lnTo>
                  <a:lnTo>
                    <a:pt x="764" y="19"/>
                  </a:lnTo>
                  <a:lnTo>
                    <a:pt x="762" y="16"/>
                  </a:lnTo>
                  <a:lnTo>
                    <a:pt x="762" y="16"/>
                  </a:lnTo>
                  <a:lnTo>
                    <a:pt x="762" y="14"/>
                  </a:lnTo>
                  <a:lnTo>
                    <a:pt x="762" y="14"/>
                  </a:lnTo>
                  <a:lnTo>
                    <a:pt x="759" y="14"/>
                  </a:lnTo>
                  <a:lnTo>
                    <a:pt x="759" y="14"/>
                  </a:lnTo>
                  <a:lnTo>
                    <a:pt x="759" y="11"/>
                  </a:lnTo>
                  <a:lnTo>
                    <a:pt x="757" y="14"/>
                  </a:lnTo>
                  <a:lnTo>
                    <a:pt x="757" y="14"/>
                  </a:lnTo>
                  <a:lnTo>
                    <a:pt x="757" y="11"/>
                  </a:lnTo>
                  <a:lnTo>
                    <a:pt x="757" y="11"/>
                  </a:lnTo>
                  <a:lnTo>
                    <a:pt x="755" y="14"/>
                  </a:lnTo>
                  <a:lnTo>
                    <a:pt x="755" y="11"/>
                  </a:lnTo>
                  <a:lnTo>
                    <a:pt x="752" y="11"/>
                  </a:lnTo>
                  <a:lnTo>
                    <a:pt x="752" y="11"/>
                  </a:lnTo>
                  <a:lnTo>
                    <a:pt x="752" y="11"/>
                  </a:lnTo>
                  <a:lnTo>
                    <a:pt x="750" y="11"/>
                  </a:lnTo>
                  <a:lnTo>
                    <a:pt x="750" y="11"/>
                  </a:lnTo>
                  <a:lnTo>
                    <a:pt x="750" y="11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0" y="9"/>
                  </a:lnTo>
                  <a:lnTo>
                    <a:pt x="750" y="7"/>
                  </a:lnTo>
                  <a:lnTo>
                    <a:pt x="748" y="9"/>
                  </a:lnTo>
                  <a:lnTo>
                    <a:pt x="748" y="9"/>
                  </a:lnTo>
                  <a:lnTo>
                    <a:pt x="748" y="9"/>
                  </a:lnTo>
                  <a:lnTo>
                    <a:pt x="748" y="9"/>
                  </a:lnTo>
                  <a:lnTo>
                    <a:pt x="748" y="7"/>
                  </a:lnTo>
                  <a:lnTo>
                    <a:pt x="748" y="9"/>
                  </a:lnTo>
                  <a:lnTo>
                    <a:pt x="745" y="7"/>
                  </a:lnTo>
                  <a:lnTo>
                    <a:pt x="745" y="7"/>
                  </a:lnTo>
                  <a:lnTo>
                    <a:pt x="745" y="7"/>
                  </a:lnTo>
                  <a:lnTo>
                    <a:pt x="745" y="7"/>
                  </a:lnTo>
                  <a:lnTo>
                    <a:pt x="745" y="7"/>
                  </a:lnTo>
                  <a:lnTo>
                    <a:pt x="745" y="7"/>
                  </a:lnTo>
                  <a:lnTo>
                    <a:pt x="743" y="7"/>
                  </a:lnTo>
                  <a:lnTo>
                    <a:pt x="743" y="7"/>
                  </a:lnTo>
                  <a:lnTo>
                    <a:pt x="743" y="7"/>
                  </a:lnTo>
                  <a:lnTo>
                    <a:pt x="743" y="7"/>
                  </a:lnTo>
                  <a:lnTo>
                    <a:pt x="743" y="9"/>
                  </a:lnTo>
                  <a:lnTo>
                    <a:pt x="743" y="9"/>
                  </a:lnTo>
                  <a:lnTo>
                    <a:pt x="743" y="9"/>
                  </a:lnTo>
                  <a:lnTo>
                    <a:pt x="743" y="9"/>
                  </a:lnTo>
                  <a:lnTo>
                    <a:pt x="743" y="9"/>
                  </a:lnTo>
                  <a:lnTo>
                    <a:pt x="743" y="9"/>
                  </a:lnTo>
                  <a:lnTo>
                    <a:pt x="740" y="9"/>
                  </a:lnTo>
                  <a:lnTo>
                    <a:pt x="740" y="9"/>
                  </a:lnTo>
                  <a:lnTo>
                    <a:pt x="740" y="9"/>
                  </a:lnTo>
                  <a:lnTo>
                    <a:pt x="740" y="11"/>
                  </a:lnTo>
                  <a:lnTo>
                    <a:pt x="738" y="9"/>
                  </a:lnTo>
                  <a:lnTo>
                    <a:pt x="738" y="9"/>
                  </a:lnTo>
                  <a:lnTo>
                    <a:pt x="738" y="9"/>
                  </a:lnTo>
                  <a:lnTo>
                    <a:pt x="736" y="9"/>
                  </a:lnTo>
                  <a:lnTo>
                    <a:pt x="736" y="9"/>
                  </a:lnTo>
                  <a:lnTo>
                    <a:pt x="736" y="9"/>
                  </a:lnTo>
                  <a:lnTo>
                    <a:pt x="736" y="9"/>
                  </a:lnTo>
                  <a:lnTo>
                    <a:pt x="736" y="9"/>
                  </a:lnTo>
                  <a:lnTo>
                    <a:pt x="733" y="9"/>
                  </a:lnTo>
                  <a:lnTo>
                    <a:pt x="733" y="11"/>
                  </a:lnTo>
                  <a:lnTo>
                    <a:pt x="733" y="11"/>
                  </a:lnTo>
                  <a:lnTo>
                    <a:pt x="733" y="11"/>
                  </a:lnTo>
                  <a:lnTo>
                    <a:pt x="731" y="9"/>
                  </a:lnTo>
                  <a:lnTo>
                    <a:pt x="731" y="9"/>
                  </a:lnTo>
                  <a:lnTo>
                    <a:pt x="731" y="9"/>
                  </a:lnTo>
                  <a:lnTo>
                    <a:pt x="731" y="9"/>
                  </a:lnTo>
                  <a:lnTo>
                    <a:pt x="729" y="9"/>
                  </a:lnTo>
                  <a:lnTo>
                    <a:pt x="729" y="9"/>
                  </a:lnTo>
                  <a:lnTo>
                    <a:pt x="729" y="9"/>
                  </a:lnTo>
                  <a:lnTo>
                    <a:pt x="729" y="9"/>
                  </a:lnTo>
                  <a:lnTo>
                    <a:pt x="729" y="9"/>
                  </a:lnTo>
                  <a:lnTo>
                    <a:pt x="729" y="7"/>
                  </a:lnTo>
                  <a:lnTo>
                    <a:pt x="729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6" y="7"/>
                  </a:lnTo>
                  <a:lnTo>
                    <a:pt x="724" y="7"/>
                  </a:lnTo>
                  <a:lnTo>
                    <a:pt x="724" y="7"/>
                  </a:lnTo>
                  <a:lnTo>
                    <a:pt x="722" y="4"/>
                  </a:lnTo>
                  <a:lnTo>
                    <a:pt x="722" y="4"/>
                  </a:lnTo>
                  <a:lnTo>
                    <a:pt x="722" y="4"/>
                  </a:lnTo>
                  <a:lnTo>
                    <a:pt x="722" y="4"/>
                  </a:lnTo>
                  <a:lnTo>
                    <a:pt x="719" y="4"/>
                  </a:lnTo>
                  <a:lnTo>
                    <a:pt x="719" y="4"/>
                  </a:lnTo>
                  <a:lnTo>
                    <a:pt x="719" y="4"/>
                  </a:lnTo>
                  <a:lnTo>
                    <a:pt x="719" y="4"/>
                  </a:lnTo>
                  <a:lnTo>
                    <a:pt x="719" y="4"/>
                  </a:lnTo>
                  <a:lnTo>
                    <a:pt x="719" y="4"/>
                  </a:lnTo>
                  <a:lnTo>
                    <a:pt x="717" y="4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2"/>
                  </a:lnTo>
                  <a:lnTo>
                    <a:pt x="717" y="0"/>
                  </a:lnTo>
                  <a:lnTo>
                    <a:pt x="714" y="0"/>
                  </a:lnTo>
                  <a:lnTo>
                    <a:pt x="714" y="0"/>
                  </a:lnTo>
                  <a:lnTo>
                    <a:pt x="714" y="0"/>
                  </a:lnTo>
                  <a:lnTo>
                    <a:pt x="712" y="0"/>
                  </a:lnTo>
                  <a:lnTo>
                    <a:pt x="714" y="2"/>
                  </a:lnTo>
                  <a:lnTo>
                    <a:pt x="712" y="2"/>
                  </a:lnTo>
                  <a:lnTo>
                    <a:pt x="712" y="2"/>
                  </a:lnTo>
                  <a:lnTo>
                    <a:pt x="712" y="2"/>
                  </a:lnTo>
                  <a:lnTo>
                    <a:pt x="710" y="2"/>
                  </a:lnTo>
                  <a:lnTo>
                    <a:pt x="710" y="2"/>
                  </a:lnTo>
                  <a:lnTo>
                    <a:pt x="710" y="2"/>
                  </a:lnTo>
                  <a:lnTo>
                    <a:pt x="707" y="2"/>
                  </a:lnTo>
                  <a:lnTo>
                    <a:pt x="707" y="4"/>
                  </a:lnTo>
                  <a:lnTo>
                    <a:pt x="705" y="2"/>
                  </a:lnTo>
                  <a:lnTo>
                    <a:pt x="705" y="4"/>
                  </a:lnTo>
                  <a:lnTo>
                    <a:pt x="705" y="4"/>
                  </a:lnTo>
                  <a:lnTo>
                    <a:pt x="705" y="4"/>
                  </a:lnTo>
                  <a:lnTo>
                    <a:pt x="705" y="4"/>
                  </a:lnTo>
                  <a:lnTo>
                    <a:pt x="703" y="4"/>
                  </a:lnTo>
                  <a:lnTo>
                    <a:pt x="703" y="7"/>
                  </a:lnTo>
                  <a:lnTo>
                    <a:pt x="703" y="7"/>
                  </a:lnTo>
                  <a:lnTo>
                    <a:pt x="703" y="9"/>
                  </a:lnTo>
                  <a:lnTo>
                    <a:pt x="703" y="9"/>
                  </a:lnTo>
                  <a:lnTo>
                    <a:pt x="703" y="9"/>
                  </a:lnTo>
                  <a:lnTo>
                    <a:pt x="700" y="11"/>
                  </a:lnTo>
                  <a:lnTo>
                    <a:pt x="703" y="11"/>
                  </a:lnTo>
                  <a:lnTo>
                    <a:pt x="703" y="11"/>
                  </a:lnTo>
                  <a:lnTo>
                    <a:pt x="703" y="11"/>
                  </a:lnTo>
                  <a:lnTo>
                    <a:pt x="703" y="11"/>
                  </a:lnTo>
                  <a:lnTo>
                    <a:pt x="703" y="14"/>
                  </a:lnTo>
                  <a:lnTo>
                    <a:pt x="703" y="14"/>
                  </a:lnTo>
                  <a:lnTo>
                    <a:pt x="703" y="14"/>
                  </a:lnTo>
                  <a:lnTo>
                    <a:pt x="703" y="14"/>
                  </a:lnTo>
                  <a:lnTo>
                    <a:pt x="703" y="16"/>
                  </a:lnTo>
                  <a:lnTo>
                    <a:pt x="703" y="16"/>
                  </a:lnTo>
                  <a:lnTo>
                    <a:pt x="703" y="19"/>
                  </a:lnTo>
                  <a:lnTo>
                    <a:pt x="703" y="19"/>
                  </a:lnTo>
                  <a:lnTo>
                    <a:pt x="700" y="19"/>
                  </a:lnTo>
                  <a:lnTo>
                    <a:pt x="700" y="19"/>
                  </a:lnTo>
                  <a:lnTo>
                    <a:pt x="698" y="19"/>
                  </a:lnTo>
                  <a:lnTo>
                    <a:pt x="698" y="19"/>
                  </a:lnTo>
                  <a:lnTo>
                    <a:pt x="698" y="21"/>
                  </a:lnTo>
                  <a:lnTo>
                    <a:pt x="693" y="21"/>
                  </a:lnTo>
                  <a:lnTo>
                    <a:pt x="693" y="21"/>
                  </a:lnTo>
                  <a:lnTo>
                    <a:pt x="693" y="19"/>
                  </a:lnTo>
                  <a:lnTo>
                    <a:pt x="693" y="19"/>
                  </a:lnTo>
                  <a:lnTo>
                    <a:pt x="691" y="19"/>
                  </a:lnTo>
                  <a:lnTo>
                    <a:pt x="691" y="21"/>
                  </a:lnTo>
                  <a:lnTo>
                    <a:pt x="691" y="21"/>
                  </a:lnTo>
                  <a:lnTo>
                    <a:pt x="691" y="21"/>
                  </a:lnTo>
                  <a:lnTo>
                    <a:pt x="691" y="21"/>
                  </a:lnTo>
                  <a:lnTo>
                    <a:pt x="688" y="21"/>
                  </a:lnTo>
                  <a:lnTo>
                    <a:pt x="688" y="23"/>
                  </a:lnTo>
                  <a:lnTo>
                    <a:pt x="688" y="23"/>
                  </a:lnTo>
                  <a:lnTo>
                    <a:pt x="686" y="23"/>
                  </a:lnTo>
                  <a:lnTo>
                    <a:pt x="686" y="21"/>
                  </a:lnTo>
                  <a:lnTo>
                    <a:pt x="684" y="21"/>
                  </a:lnTo>
                  <a:lnTo>
                    <a:pt x="681" y="21"/>
                  </a:lnTo>
                  <a:lnTo>
                    <a:pt x="681" y="21"/>
                  </a:lnTo>
                  <a:lnTo>
                    <a:pt x="681" y="21"/>
                  </a:lnTo>
                  <a:lnTo>
                    <a:pt x="681" y="21"/>
                  </a:lnTo>
                  <a:lnTo>
                    <a:pt x="679" y="23"/>
                  </a:lnTo>
                  <a:lnTo>
                    <a:pt x="677" y="23"/>
                  </a:lnTo>
                  <a:lnTo>
                    <a:pt x="677" y="23"/>
                  </a:lnTo>
                  <a:lnTo>
                    <a:pt x="677" y="23"/>
                  </a:lnTo>
                  <a:lnTo>
                    <a:pt x="677" y="23"/>
                  </a:lnTo>
                  <a:lnTo>
                    <a:pt x="674" y="23"/>
                  </a:lnTo>
                  <a:lnTo>
                    <a:pt x="674" y="23"/>
                  </a:lnTo>
                  <a:lnTo>
                    <a:pt x="674" y="23"/>
                  </a:lnTo>
                  <a:lnTo>
                    <a:pt x="674" y="26"/>
                  </a:lnTo>
                  <a:lnTo>
                    <a:pt x="672" y="26"/>
                  </a:lnTo>
                  <a:lnTo>
                    <a:pt x="672" y="23"/>
                  </a:lnTo>
                  <a:lnTo>
                    <a:pt x="672" y="26"/>
                  </a:lnTo>
                  <a:lnTo>
                    <a:pt x="669" y="26"/>
                  </a:lnTo>
                  <a:lnTo>
                    <a:pt x="667" y="26"/>
                  </a:lnTo>
                  <a:lnTo>
                    <a:pt x="667" y="23"/>
                  </a:lnTo>
                  <a:lnTo>
                    <a:pt x="667" y="23"/>
                  </a:lnTo>
                  <a:lnTo>
                    <a:pt x="667" y="23"/>
                  </a:lnTo>
                  <a:lnTo>
                    <a:pt x="667" y="23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21"/>
                  </a:lnTo>
                  <a:lnTo>
                    <a:pt x="665" y="19"/>
                  </a:lnTo>
                  <a:lnTo>
                    <a:pt x="662" y="19"/>
                  </a:lnTo>
                  <a:lnTo>
                    <a:pt x="662" y="19"/>
                  </a:lnTo>
                  <a:lnTo>
                    <a:pt x="662" y="19"/>
                  </a:lnTo>
                  <a:lnTo>
                    <a:pt x="660" y="19"/>
                  </a:lnTo>
                  <a:lnTo>
                    <a:pt x="660" y="19"/>
                  </a:lnTo>
                  <a:lnTo>
                    <a:pt x="660" y="16"/>
                  </a:lnTo>
                  <a:lnTo>
                    <a:pt x="660" y="16"/>
                  </a:lnTo>
                  <a:lnTo>
                    <a:pt x="658" y="16"/>
                  </a:lnTo>
                  <a:lnTo>
                    <a:pt x="658" y="16"/>
                  </a:lnTo>
                  <a:lnTo>
                    <a:pt x="658" y="16"/>
                  </a:lnTo>
                  <a:lnTo>
                    <a:pt x="655" y="14"/>
                  </a:lnTo>
                  <a:lnTo>
                    <a:pt x="655" y="16"/>
                  </a:lnTo>
                  <a:lnTo>
                    <a:pt x="655" y="16"/>
                  </a:lnTo>
                  <a:lnTo>
                    <a:pt x="655" y="16"/>
                  </a:lnTo>
                  <a:lnTo>
                    <a:pt x="655" y="16"/>
                  </a:lnTo>
                  <a:lnTo>
                    <a:pt x="653" y="16"/>
                  </a:lnTo>
                  <a:lnTo>
                    <a:pt x="653" y="16"/>
                  </a:lnTo>
                  <a:lnTo>
                    <a:pt x="653" y="14"/>
                  </a:lnTo>
                  <a:lnTo>
                    <a:pt x="653" y="14"/>
                  </a:lnTo>
                  <a:lnTo>
                    <a:pt x="651" y="14"/>
                  </a:lnTo>
                  <a:lnTo>
                    <a:pt x="651" y="16"/>
                  </a:lnTo>
                  <a:lnTo>
                    <a:pt x="651" y="16"/>
                  </a:lnTo>
                  <a:lnTo>
                    <a:pt x="651" y="19"/>
                  </a:lnTo>
                  <a:lnTo>
                    <a:pt x="653" y="19"/>
                  </a:lnTo>
                  <a:lnTo>
                    <a:pt x="653" y="19"/>
                  </a:lnTo>
                  <a:lnTo>
                    <a:pt x="653" y="19"/>
                  </a:lnTo>
                  <a:lnTo>
                    <a:pt x="651" y="21"/>
                  </a:lnTo>
                  <a:lnTo>
                    <a:pt x="648" y="21"/>
                  </a:lnTo>
                  <a:lnTo>
                    <a:pt x="646" y="21"/>
                  </a:lnTo>
                  <a:lnTo>
                    <a:pt x="646" y="21"/>
                  </a:lnTo>
                  <a:lnTo>
                    <a:pt x="646" y="23"/>
                  </a:lnTo>
                  <a:lnTo>
                    <a:pt x="646" y="23"/>
                  </a:lnTo>
                  <a:lnTo>
                    <a:pt x="646" y="23"/>
                  </a:lnTo>
                  <a:lnTo>
                    <a:pt x="646" y="23"/>
                  </a:lnTo>
                  <a:lnTo>
                    <a:pt x="646" y="23"/>
                  </a:lnTo>
                  <a:lnTo>
                    <a:pt x="646" y="23"/>
                  </a:lnTo>
                  <a:lnTo>
                    <a:pt x="643" y="23"/>
                  </a:lnTo>
                  <a:lnTo>
                    <a:pt x="643" y="23"/>
                  </a:lnTo>
                  <a:lnTo>
                    <a:pt x="643" y="23"/>
                  </a:lnTo>
                  <a:lnTo>
                    <a:pt x="641" y="23"/>
                  </a:lnTo>
                  <a:lnTo>
                    <a:pt x="641" y="26"/>
                  </a:lnTo>
                  <a:lnTo>
                    <a:pt x="639" y="26"/>
                  </a:lnTo>
                  <a:lnTo>
                    <a:pt x="639" y="26"/>
                  </a:lnTo>
                  <a:lnTo>
                    <a:pt x="639" y="26"/>
                  </a:lnTo>
                  <a:lnTo>
                    <a:pt x="636" y="26"/>
                  </a:lnTo>
                  <a:lnTo>
                    <a:pt x="636" y="26"/>
                  </a:lnTo>
                  <a:lnTo>
                    <a:pt x="634" y="26"/>
                  </a:lnTo>
                  <a:lnTo>
                    <a:pt x="634" y="26"/>
                  </a:lnTo>
                  <a:lnTo>
                    <a:pt x="632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28"/>
                  </a:lnTo>
                  <a:lnTo>
                    <a:pt x="629" y="30"/>
                  </a:lnTo>
                  <a:lnTo>
                    <a:pt x="629" y="30"/>
                  </a:lnTo>
                  <a:lnTo>
                    <a:pt x="627" y="30"/>
                  </a:lnTo>
                  <a:lnTo>
                    <a:pt x="625" y="30"/>
                  </a:lnTo>
                  <a:lnTo>
                    <a:pt x="625" y="30"/>
                  </a:lnTo>
                  <a:lnTo>
                    <a:pt x="625" y="30"/>
                  </a:lnTo>
                  <a:lnTo>
                    <a:pt x="625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0"/>
                  </a:lnTo>
                  <a:lnTo>
                    <a:pt x="617" y="33"/>
                  </a:lnTo>
                  <a:lnTo>
                    <a:pt x="617" y="33"/>
                  </a:lnTo>
                  <a:lnTo>
                    <a:pt x="615" y="33"/>
                  </a:lnTo>
                  <a:lnTo>
                    <a:pt x="613" y="33"/>
                  </a:lnTo>
                  <a:lnTo>
                    <a:pt x="613" y="35"/>
                  </a:lnTo>
                  <a:lnTo>
                    <a:pt x="610" y="35"/>
                  </a:lnTo>
                  <a:lnTo>
                    <a:pt x="608" y="35"/>
                  </a:lnTo>
                  <a:lnTo>
                    <a:pt x="606" y="38"/>
                  </a:lnTo>
                  <a:lnTo>
                    <a:pt x="603" y="38"/>
                  </a:lnTo>
                  <a:lnTo>
                    <a:pt x="603" y="38"/>
                  </a:lnTo>
                  <a:lnTo>
                    <a:pt x="601" y="38"/>
                  </a:lnTo>
                  <a:lnTo>
                    <a:pt x="601" y="40"/>
                  </a:lnTo>
                  <a:lnTo>
                    <a:pt x="601" y="40"/>
                  </a:lnTo>
                  <a:lnTo>
                    <a:pt x="601" y="40"/>
                  </a:lnTo>
                  <a:lnTo>
                    <a:pt x="601" y="42"/>
                  </a:lnTo>
                  <a:lnTo>
                    <a:pt x="601" y="42"/>
                  </a:lnTo>
                  <a:lnTo>
                    <a:pt x="601" y="42"/>
                  </a:lnTo>
                  <a:lnTo>
                    <a:pt x="601" y="42"/>
                  </a:lnTo>
                  <a:lnTo>
                    <a:pt x="599" y="42"/>
                  </a:lnTo>
                  <a:lnTo>
                    <a:pt x="599" y="42"/>
                  </a:lnTo>
                  <a:lnTo>
                    <a:pt x="599" y="42"/>
                  </a:lnTo>
                  <a:lnTo>
                    <a:pt x="596" y="42"/>
                  </a:lnTo>
                  <a:lnTo>
                    <a:pt x="596" y="42"/>
                  </a:lnTo>
                  <a:lnTo>
                    <a:pt x="594" y="42"/>
                  </a:lnTo>
                  <a:lnTo>
                    <a:pt x="594" y="42"/>
                  </a:lnTo>
                  <a:lnTo>
                    <a:pt x="594" y="40"/>
                  </a:lnTo>
                  <a:lnTo>
                    <a:pt x="594" y="40"/>
                  </a:lnTo>
                  <a:lnTo>
                    <a:pt x="594" y="40"/>
                  </a:lnTo>
                  <a:lnTo>
                    <a:pt x="591" y="40"/>
                  </a:lnTo>
                  <a:lnTo>
                    <a:pt x="591" y="40"/>
                  </a:lnTo>
                  <a:lnTo>
                    <a:pt x="591" y="38"/>
                  </a:lnTo>
                  <a:lnTo>
                    <a:pt x="589" y="38"/>
                  </a:lnTo>
                  <a:lnTo>
                    <a:pt x="589" y="38"/>
                  </a:lnTo>
                  <a:lnTo>
                    <a:pt x="589" y="38"/>
                  </a:lnTo>
                  <a:lnTo>
                    <a:pt x="587" y="35"/>
                  </a:lnTo>
                  <a:lnTo>
                    <a:pt x="587" y="35"/>
                  </a:lnTo>
                  <a:lnTo>
                    <a:pt x="584" y="35"/>
                  </a:lnTo>
                  <a:lnTo>
                    <a:pt x="582" y="35"/>
                  </a:lnTo>
                  <a:lnTo>
                    <a:pt x="582" y="35"/>
                  </a:lnTo>
                  <a:lnTo>
                    <a:pt x="582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5"/>
                  </a:lnTo>
                  <a:lnTo>
                    <a:pt x="580" y="33"/>
                  </a:lnTo>
                  <a:lnTo>
                    <a:pt x="577" y="33"/>
                  </a:lnTo>
                  <a:lnTo>
                    <a:pt x="577" y="33"/>
                  </a:lnTo>
                  <a:lnTo>
                    <a:pt x="577" y="30"/>
                  </a:lnTo>
                  <a:lnTo>
                    <a:pt x="577" y="30"/>
                  </a:lnTo>
                  <a:lnTo>
                    <a:pt x="577" y="30"/>
                  </a:lnTo>
                  <a:lnTo>
                    <a:pt x="575" y="30"/>
                  </a:lnTo>
                  <a:lnTo>
                    <a:pt x="575" y="30"/>
                  </a:lnTo>
                  <a:lnTo>
                    <a:pt x="575" y="30"/>
                  </a:lnTo>
                  <a:lnTo>
                    <a:pt x="575" y="30"/>
                  </a:lnTo>
                  <a:lnTo>
                    <a:pt x="572" y="30"/>
                  </a:lnTo>
                  <a:lnTo>
                    <a:pt x="572" y="30"/>
                  </a:lnTo>
                  <a:lnTo>
                    <a:pt x="572" y="30"/>
                  </a:lnTo>
                  <a:lnTo>
                    <a:pt x="572" y="30"/>
                  </a:lnTo>
                  <a:lnTo>
                    <a:pt x="572" y="30"/>
                  </a:lnTo>
                  <a:lnTo>
                    <a:pt x="572" y="33"/>
                  </a:lnTo>
                  <a:lnTo>
                    <a:pt x="572" y="33"/>
                  </a:lnTo>
                  <a:lnTo>
                    <a:pt x="572" y="33"/>
                  </a:lnTo>
                  <a:lnTo>
                    <a:pt x="572" y="33"/>
                  </a:lnTo>
                  <a:lnTo>
                    <a:pt x="570" y="35"/>
                  </a:lnTo>
                  <a:lnTo>
                    <a:pt x="570" y="35"/>
                  </a:lnTo>
                  <a:lnTo>
                    <a:pt x="570" y="35"/>
                  </a:lnTo>
                  <a:lnTo>
                    <a:pt x="568" y="35"/>
                  </a:lnTo>
                  <a:lnTo>
                    <a:pt x="568" y="35"/>
                  </a:lnTo>
                  <a:lnTo>
                    <a:pt x="565" y="35"/>
                  </a:lnTo>
                  <a:lnTo>
                    <a:pt x="565" y="35"/>
                  </a:lnTo>
                  <a:lnTo>
                    <a:pt x="565" y="38"/>
                  </a:lnTo>
                  <a:lnTo>
                    <a:pt x="565" y="38"/>
                  </a:lnTo>
                  <a:lnTo>
                    <a:pt x="565" y="40"/>
                  </a:lnTo>
                  <a:lnTo>
                    <a:pt x="563" y="40"/>
                  </a:lnTo>
                  <a:lnTo>
                    <a:pt x="563" y="40"/>
                  </a:lnTo>
                  <a:lnTo>
                    <a:pt x="563" y="40"/>
                  </a:lnTo>
                  <a:lnTo>
                    <a:pt x="563" y="42"/>
                  </a:lnTo>
                  <a:lnTo>
                    <a:pt x="563" y="42"/>
                  </a:lnTo>
                  <a:lnTo>
                    <a:pt x="563" y="42"/>
                  </a:lnTo>
                  <a:lnTo>
                    <a:pt x="563" y="45"/>
                  </a:lnTo>
                  <a:lnTo>
                    <a:pt x="563" y="45"/>
                  </a:lnTo>
                  <a:lnTo>
                    <a:pt x="563" y="45"/>
                  </a:lnTo>
                  <a:lnTo>
                    <a:pt x="561" y="45"/>
                  </a:lnTo>
                  <a:lnTo>
                    <a:pt x="561" y="45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61" y="47"/>
                  </a:lnTo>
                  <a:lnTo>
                    <a:pt x="558" y="47"/>
                  </a:lnTo>
                  <a:lnTo>
                    <a:pt x="556" y="47"/>
                  </a:lnTo>
                  <a:lnTo>
                    <a:pt x="556" y="49"/>
                  </a:lnTo>
                  <a:lnTo>
                    <a:pt x="556" y="49"/>
                  </a:lnTo>
                  <a:lnTo>
                    <a:pt x="556" y="52"/>
                  </a:lnTo>
                  <a:lnTo>
                    <a:pt x="556" y="52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6" y="54"/>
                  </a:lnTo>
                  <a:lnTo>
                    <a:pt x="556" y="56"/>
                  </a:lnTo>
                  <a:lnTo>
                    <a:pt x="556" y="56"/>
                  </a:lnTo>
                  <a:lnTo>
                    <a:pt x="554" y="56"/>
                  </a:lnTo>
                  <a:lnTo>
                    <a:pt x="554" y="59"/>
                  </a:lnTo>
                  <a:lnTo>
                    <a:pt x="554" y="59"/>
                  </a:lnTo>
                  <a:lnTo>
                    <a:pt x="554" y="61"/>
                  </a:lnTo>
                  <a:lnTo>
                    <a:pt x="554" y="61"/>
                  </a:lnTo>
                  <a:lnTo>
                    <a:pt x="554" y="61"/>
                  </a:lnTo>
                  <a:lnTo>
                    <a:pt x="551" y="64"/>
                  </a:lnTo>
                  <a:lnTo>
                    <a:pt x="551" y="64"/>
                  </a:lnTo>
                  <a:lnTo>
                    <a:pt x="551" y="64"/>
                  </a:lnTo>
                  <a:lnTo>
                    <a:pt x="551" y="64"/>
                  </a:lnTo>
                  <a:lnTo>
                    <a:pt x="549" y="66"/>
                  </a:lnTo>
                  <a:lnTo>
                    <a:pt x="549" y="66"/>
                  </a:lnTo>
                  <a:lnTo>
                    <a:pt x="546" y="66"/>
                  </a:lnTo>
                  <a:lnTo>
                    <a:pt x="546" y="66"/>
                  </a:lnTo>
                  <a:lnTo>
                    <a:pt x="539" y="66"/>
                  </a:lnTo>
                  <a:lnTo>
                    <a:pt x="535" y="66"/>
                  </a:lnTo>
                  <a:lnTo>
                    <a:pt x="535" y="66"/>
                  </a:lnTo>
                  <a:lnTo>
                    <a:pt x="532" y="64"/>
                  </a:lnTo>
                  <a:lnTo>
                    <a:pt x="532" y="64"/>
                  </a:lnTo>
                  <a:lnTo>
                    <a:pt x="532" y="64"/>
                  </a:lnTo>
                  <a:lnTo>
                    <a:pt x="532" y="64"/>
                  </a:lnTo>
                  <a:lnTo>
                    <a:pt x="530" y="64"/>
                  </a:lnTo>
                  <a:lnTo>
                    <a:pt x="528" y="61"/>
                  </a:lnTo>
                  <a:lnTo>
                    <a:pt x="525" y="61"/>
                  </a:lnTo>
                  <a:lnTo>
                    <a:pt x="525" y="61"/>
                  </a:lnTo>
                  <a:lnTo>
                    <a:pt x="525" y="61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3" y="61"/>
                  </a:lnTo>
                  <a:lnTo>
                    <a:pt x="520" y="61"/>
                  </a:lnTo>
                  <a:lnTo>
                    <a:pt x="518" y="61"/>
                  </a:lnTo>
                  <a:lnTo>
                    <a:pt x="518" y="61"/>
                  </a:lnTo>
                  <a:lnTo>
                    <a:pt x="516" y="61"/>
                  </a:lnTo>
                  <a:lnTo>
                    <a:pt x="516" y="59"/>
                  </a:lnTo>
                  <a:lnTo>
                    <a:pt x="516" y="59"/>
                  </a:lnTo>
                  <a:lnTo>
                    <a:pt x="513" y="59"/>
                  </a:lnTo>
                  <a:lnTo>
                    <a:pt x="513" y="59"/>
                  </a:lnTo>
                  <a:lnTo>
                    <a:pt x="511" y="59"/>
                  </a:lnTo>
                  <a:lnTo>
                    <a:pt x="511" y="59"/>
                  </a:lnTo>
                  <a:lnTo>
                    <a:pt x="511" y="59"/>
                  </a:lnTo>
                  <a:lnTo>
                    <a:pt x="511" y="59"/>
                  </a:lnTo>
                  <a:lnTo>
                    <a:pt x="511" y="59"/>
                  </a:lnTo>
                  <a:lnTo>
                    <a:pt x="509" y="59"/>
                  </a:lnTo>
                  <a:lnTo>
                    <a:pt x="509" y="59"/>
                  </a:lnTo>
                  <a:lnTo>
                    <a:pt x="506" y="59"/>
                  </a:lnTo>
                  <a:lnTo>
                    <a:pt x="504" y="59"/>
                  </a:lnTo>
                  <a:lnTo>
                    <a:pt x="499" y="61"/>
                  </a:lnTo>
                  <a:lnTo>
                    <a:pt x="499" y="61"/>
                  </a:lnTo>
                  <a:lnTo>
                    <a:pt x="499" y="61"/>
                  </a:lnTo>
                  <a:lnTo>
                    <a:pt x="497" y="61"/>
                  </a:lnTo>
                  <a:lnTo>
                    <a:pt x="497" y="61"/>
                  </a:lnTo>
                  <a:lnTo>
                    <a:pt x="497" y="59"/>
                  </a:lnTo>
                  <a:lnTo>
                    <a:pt x="497" y="59"/>
                  </a:lnTo>
                  <a:lnTo>
                    <a:pt x="494" y="59"/>
                  </a:lnTo>
                  <a:lnTo>
                    <a:pt x="492" y="59"/>
                  </a:lnTo>
                  <a:lnTo>
                    <a:pt x="492" y="59"/>
                  </a:lnTo>
                  <a:lnTo>
                    <a:pt x="492" y="59"/>
                  </a:lnTo>
                  <a:lnTo>
                    <a:pt x="490" y="59"/>
                  </a:lnTo>
                  <a:lnTo>
                    <a:pt x="487" y="56"/>
                  </a:lnTo>
                  <a:lnTo>
                    <a:pt x="487" y="56"/>
                  </a:lnTo>
                  <a:lnTo>
                    <a:pt x="487" y="56"/>
                  </a:lnTo>
                  <a:lnTo>
                    <a:pt x="487" y="56"/>
                  </a:lnTo>
                  <a:lnTo>
                    <a:pt x="485" y="56"/>
                  </a:lnTo>
                  <a:lnTo>
                    <a:pt x="485" y="56"/>
                  </a:lnTo>
                  <a:lnTo>
                    <a:pt x="485" y="56"/>
                  </a:lnTo>
                  <a:lnTo>
                    <a:pt x="485" y="56"/>
                  </a:lnTo>
                  <a:lnTo>
                    <a:pt x="485" y="56"/>
                  </a:lnTo>
                  <a:lnTo>
                    <a:pt x="483" y="56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0" y="59"/>
                  </a:lnTo>
                  <a:lnTo>
                    <a:pt x="480" y="56"/>
                  </a:lnTo>
                  <a:lnTo>
                    <a:pt x="480" y="56"/>
                  </a:lnTo>
                  <a:lnTo>
                    <a:pt x="480" y="56"/>
                  </a:lnTo>
                  <a:lnTo>
                    <a:pt x="478" y="56"/>
                  </a:lnTo>
                  <a:lnTo>
                    <a:pt x="478" y="56"/>
                  </a:lnTo>
                  <a:lnTo>
                    <a:pt x="478" y="56"/>
                  </a:lnTo>
                  <a:lnTo>
                    <a:pt x="475" y="54"/>
                  </a:lnTo>
                  <a:lnTo>
                    <a:pt x="475" y="54"/>
                  </a:lnTo>
                  <a:lnTo>
                    <a:pt x="475" y="52"/>
                  </a:lnTo>
                  <a:lnTo>
                    <a:pt x="473" y="52"/>
                  </a:lnTo>
                  <a:lnTo>
                    <a:pt x="468" y="52"/>
                  </a:lnTo>
                  <a:lnTo>
                    <a:pt x="464" y="49"/>
                  </a:lnTo>
                  <a:lnTo>
                    <a:pt x="461" y="49"/>
                  </a:lnTo>
                  <a:lnTo>
                    <a:pt x="461" y="49"/>
                  </a:lnTo>
                  <a:lnTo>
                    <a:pt x="461" y="52"/>
                  </a:lnTo>
                  <a:lnTo>
                    <a:pt x="459" y="52"/>
                  </a:lnTo>
                  <a:lnTo>
                    <a:pt x="459" y="52"/>
                  </a:lnTo>
                  <a:lnTo>
                    <a:pt x="454" y="52"/>
                  </a:lnTo>
                  <a:lnTo>
                    <a:pt x="449" y="52"/>
                  </a:lnTo>
                  <a:lnTo>
                    <a:pt x="449" y="52"/>
                  </a:lnTo>
                  <a:lnTo>
                    <a:pt x="447" y="52"/>
                  </a:lnTo>
                  <a:lnTo>
                    <a:pt x="442" y="47"/>
                  </a:lnTo>
                  <a:lnTo>
                    <a:pt x="442" y="45"/>
                  </a:lnTo>
                  <a:lnTo>
                    <a:pt x="440" y="45"/>
                  </a:lnTo>
                  <a:lnTo>
                    <a:pt x="442" y="45"/>
                  </a:lnTo>
                  <a:lnTo>
                    <a:pt x="442" y="42"/>
                  </a:lnTo>
                  <a:lnTo>
                    <a:pt x="442" y="42"/>
                  </a:lnTo>
                  <a:lnTo>
                    <a:pt x="442" y="40"/>
                  </a:lnTo>
                  <a:lnTo>
                    <a:pt x="440" y="40"/>
                  </a:lnTo>
                  <a:lnTo>
                    <a:pt x="440" y="38"/>
                  </a:lnTo>
                  <a:lnTo>
                    <a:pt x="440" y="38"/>
                  </a:lnTo>
                  <a:lnTo>
                    <a:pt x="438" y="38"/>
                  </a:lnTo>
                  <a:lnTo>
                    <a:pt x="438" y="35"/>
                  </a:lnTo>
                  <a:lnTo>
                    <a:pt x="435" y="33"/>
                  </a:lnTo>
                  <a:lnTo>
                    <a:pt x="435" y="33"/>
                  </a:lnTo>
                  <a:lnTo>
                    <a:pt x="435" y="33"/>
                  </a:lnTo>
                  <a:lnTo>
                    <a:pt x="433" y="33"/>
                  </a:lnTo>
                  <a:lnTo>
                    <a:pt x="431" y="30"/>
                  </a:lnTo>
                  <a:lnTo>
                    <a:pt x="431" y="30"/>
                  </a:lnTo>
                  <a:lnTo>
                    <a:pt x="428" y="30"/>
                  </a:lnTo>
                  <a:lnTo>
                    <a:pt x="426" y="28"/>
                  </a:lnTo>
                  <a:lnTo>
                    <a:pt x="426" y="26"/>
                  </a:lnTo>
                  <a:lnTo>
                    <a:pt x="421" y="26"/>
                  </a:lnTo>
                  <a:lnTo>
                    <a:pt x="421" y="23"/>
                  </a:lnTo>
                  <a:lnTo>
                    <a:pt x="419" y="23"/>
                  </a:lnTo>
                  <a:lnTo>
                    <a:pt x="419" y="21"/>
                  </a:lnTo>
                  <a:lnTo>
                    <a:pt x="414" y="21"/>
                  </a:lnTo>
                  <a:lnTo>
                    <a:pt x="412" y="21"/>
                  </a:lnTo>
                  <a:lnTo>
                    <a:pt x="412" y="19"/>
                  </a:lnTo>
                  <a:lnTo>
                    <a:pt x="412" y="19"/>
                  </a:lnTo>
                  <a:lnTo>
                    <a:pt x="409" y="16"/>
                  </a:lnTo>
                  <a:lnTo>
                    <a:pt x="409" y="16"/>
                  </a:lnTo>
                  <a:lnTo>
                    <a:pt x="409" y="16"/>
                  </a:lnTo>
                  <a:lnTo>
                    <a:pt x="407" y="16"/>
                  </a:lnTo>
                  <a:lnTo>
                    <a:pt x="404" y="14"/>
                  </a:lnTo>
                  <a:lnTo>
                    <a:pt x="404" y="14"/>
                  </a:lnTo>
                  <a:lnTo>
                    <a:pt x="402" y="14"/>
                  </a:lnTo>
                  <a:lnTo>
                    <a:pt x="402" y="14"/>
                  </a:lnTo>
                  <a:lnTo>
                    <a:pt x="397" y="14"/>
                  </a:lnTo>
                  <a:lnTo>
                    <a:pt x="395" y="11"/>
                  </a:lnTo>
                  <a:lnTo>
                    <a:pt x="393" y="11"/>
                  </a:lnTo>
                  <a:lnTo>
                    <a:pt x="393" y="14"/>
                  </a:lnTo>
                  <a:lnTo>
                    <a:pt x="390" y="14"/>
                  </a:lnTo>
                  <a:lnTo>
                    <a:pt x="388" y="14"/>
                  </a:lnTo>
                  <a:lnTo>
                    <a:pt x="386" y="14"/>
                  </a:lnTo>
                  <a:lnTo>
                    <a:pt x="386" y="14"/>
                  </a:lnTo>
                  <a:lnTo>
                    <a:pt x="383" y="16"/>
                  </a:lnTo>
                  <a:lnTo>
                    <a:pt x="378" y="19"/>
                  </a:lnTo>
                  <a:lnTo>
                    <a:pt x="376" y="21"/>
                  </a:lnTo>
                  <a:lnTo>
                    <a:pt x="376" y="21"/>
                  </a:lnTo>
                  <a:lnTo>
                    <a:pt x="376" y="21"/>
                  </a:lnTo>
                  <a:lnTo>
                    <a:pt x="374" y="23"/>
                  </a:lnTo>
                  <a:lnTo>
                    <a:pt x="374" y="23"/>
                  </a:lnTo>
                  <a:lnTo>
                    <a:pt x="371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6"/>
                  </a:lnTo>
                  <a:lnTo>
                    <a:pt x="367" y="26"/>
                  </a:lnTo>
                  <a:lnTo>
                    <a:pt x="367" y="28"/>
                  </a:lnTo>
                  <a:lnTo>
                    <a:pt x="367" y="28"/>
                  </a:lnTo>
                  <a:lnTo>
                    <a:pt x="367" y="30"/>
                  </a:lnTo>
                  <a:lnTo>
                    <a:pt x="367" y="30"/>
                  </a:lnTo>
                  <a:lnTo>
                    <a:pt x="364" y="30"/>
                  </a:lnTo>
                  <a:lnTo>
                    <a:pt x="364" y="30"/>
                  </a:lnTo>
                  <a:lnTo>
                    <a:pt x="364" y="33"/>
                  </a:lnTo>
                  <a:lnTo>
                    <a:pt x="364" y="33"/>
                  </a:lnTo>
                  <a:lnTo>
                    <a:pt x="362" y="35"/>
                  </a:lnTo>
                  <a:lnTo>
                    <a:pt x="362" y="35"/>
                  </a:lnTo>
                  <a:lnTo>
                    <a:pt x="360" y="38"/>
                  </a:lnTo>
                  <a:lnTo>
                    <a:pt x="360" y="38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7" y="40"/>
                  </a:lnTo>
                  <a:lnTo>
                    <a:pt x="355" y="42"/>
                  </a:lnTo>
                  <a:lnTo>
                    <a:pt x="355" y="45"/>
                  </a:lnTo>
                  <a:lnTo>
                    <a:pt x="352" y="52"/>
                  </a:lnTo>
                  <a:lnTo>
                    <a:pt x="350" y="52"/>
                  </a:lnTo>
                  <a:lnTo>
                    <a:pt x="350" y="54"/>
                  </a:lnTo>
                  <a:lnTo>
                    <a:pt x="345" y="54"/>
                  </a:lnTo>
                  <a:lnTo>
                    <a:pt x="345" y="54"/>
                  </a:lnTo>
                  <a:lnTo>
                    <a:pt x="345" y="54"/>
                  </a:lnTo>
                  <a:lnTo>
                    <a:pt x="343" y="54"/>
                  </a:lnTo>
                  <a:lnTo>
                    <a:pt x="343" y="54"/>
                  </a:lnTo>
                  <a:lnTo>
                    <a:pt x="341" y="54"/>
                  </a:lnTo>
                  <a:lnTo>
                    <a:pt x="341" y="54"/>
                  </a:lnTo>
                  <a:lnTo>
                    <a:pt x="338" y="56"/>
                  </a:lnTo>
                  <a:lnTo>
                    <a:pt x="338" y="56"/>
                  </a:lnTo>
                  <a:lnTo>
                    <a:pt x="341" y="59"/>
                  </a:lnTo>
                  <a:lnTo>
                    <a:pt x="341" y="59"/>
                  </a:lnTo>
                  <a:lnTo>
                    <a:pt x="341" y="61"/>
                  </a:lnTo>
                  <a:lnTo>
                    <a:pt x="341" y="61"/>
                  </a:lnTo>
                  <a:lnTo>
                    <a:pt x="343" y="66"/>
                  </a:lnTo>
                  <a:lnTo>
                    <a:pt x="345" y="66"/>
                  </a:lnTo>
                  <a:lnTo>
                    <a:pt x="345" y="71"/>
                  </a:lnTo>
                  <a:lnTo>
                    <a:pt x="345" y="75"/>
                  </a:lnTo>
                  <a:lnTo>
                    <a:pt x="345" y="75"/>
                  </a:lnTo>
                  <a:lnTo>
                    <a:pt x="345" y="78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80"/>
                  </a:lnTo>
                  <a:lnTo>
                    <a:pt x="343" y="82"/>
                  </a:lnTo>
                  <a:lnTo>
                    <a:pt x="343" y="90"/>
                  </a:lnTo>
                  <a:lnTo>
                    <a:pt x="343" y="101"/>
                  </a:lnTo>
                  <a:lnTo>
                    <a:pt x="345" y="104"/>
                  </a:lnTo>
                  <a:lnTo>
                    <a:pt x="345" y="111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1" y="123"/>
                  </a:lnTo>
                  <a:lnTo>
                    <a:pt x="338" y="123"/>
                  </a:lnTo>
                  <a:lnTo>
                    <a:pt x="338" y="123"/>
                  </a:lnTo>
                  <a:lnTo>
                    <a:pt x="336" y="130"/>
                  </a:lnTo>
                  <a:lnTo>
                    <a:pt x="336" y="130"/>
                  </a:lnTo>
                  <a:lnTo>
                    <a:pt x="336" y="130"/>
                  </a:lnTo>
                  <a:lnTo>
                    <a:pt x="336" y="132"/>
                  </a:lnTo>
                  <a:lnTo>
                    <a:pt x="336" y="132"/>
                  </a:lnTo>
                  <a:lnTo>
                    <a:pt x="334" y="135"/>
                  </a:lnTo>
                  <a:lnTo>
                    <a:pt x="334" y="137"/>
                  </a:lnTo>
                  <a:lnTo>
                    <a:pt x="334" y="137"/>
                  </a:lnTo>
                  <a:lnTo>
                    <a:pt x="334" y="139"/>
                  </a:lnTo>
                  <a:lnTo>
                    <a:pt x="331" y="142"/>
                  </a:lnTo>
                  <a:lnTo>
                    <a:pt x="326" y="149"/>
                  </a:lnTo>
                  <a:lnTo>
                    <a:pt x="326" y="149"/>
                  </a:lnTo>
                  <a:lnTo>
                    <a:pt x="326" y="149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2" y="153"/>
                  </a:lnTo>
                  <a:lnTo>
                    <a:pt x="322" y="158"/>
                  </a:lnTo>
                  <a:lnTo>
                    <a:pt x="322" y="158"/>
                  </a:lnTo>
                  <a:lnTo>
                    <a:pt x="322" y="161"/>
                  </a:lnTo>
                  <a:lnTo>
                    <a:pt x="319" y="161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7" y="163"/>
                  </a:lnTo>
                  <a:lnTo>
                    <a:pt x="317" y="165"/>
                  </a:lnTo>
                  <a:lnTo>
                    <a:pt x="317" y="165"/>
                  </a:lnTo>
                  <a:lnTo>
                    <a:pt x="315" y="172"/>
                  </a:lnTo>
                  <a:lnTo>
                    <a:pt x="315" y="172"/>
                  </a:lnTo>
                  <a:lnTo>
                    <a:pt x="315" y="175"/>
                  </a:lnTo>
                  <a:lnTo>
                    <a:pt x="315" y="175"/>
                  </a:lnTo>
                  <a:lnTo>
                    <a:pt x="315" y="182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5" y="184"/>
                  </a:lnTo>
                  <a:lnTo>
                    <a:pt x="315" y="187"/>
                  </a:lnTo>
                  <a:lnTo>
                    <a:pt x="315" y="187"/>
                  </a:lnTo>
                  <a:lnTo>
                    <a:pt x="315" y="203"/>
                  </a:lnTo>
                  <a:lnTo>
                    <a:pt x="315" y="203"/>
                  </a:lnTo>
                  <a:lnTo>
                    <a:pt x="312" y="210"/>
                  </a:lnTo>
                  <a:lnTo>
                    <a:pt x="310" y="213"/>
                  </a:lnTo>
                  <a:lnTo>
                    <a:pt x="310" y="215"/>
                  </a:lnTo>
                  <a:lnTo>
                    <a:pt x="307" y="220"/>
                  </a:lnTo>
                  <a:lnTo>
                    <a:pt x="307" y="222"/>
                  </a:lnTo>
                  <a:lnTo>
                    <a:pt x="307" y="224"/>
                  </a:lnTo>
                  <a:lnTo>
                    <a:pt x="305" y="227"/>
                  </a:lnTo>
                  <a:lnTo>
                    <a:pt x="305" y="229"/>
                  </a:lnTo>
                  <a:lnTo>
                    <a:pt x="303" y="232"/>
                  </a:lnTo>
                  <a:lnTo>
                    <a:pt x="303" y="232"/>
                  </a:lnTo>
                  <a:lnTo>
                    <a:pt x="303" y="236"/>
                  </a:lnTo>
                  <a:lnTo>
                    <a:pt x="303" y="241"/>
                  </a:lnTo>
                  <a:lnTo>
                    <a:pt x="305" y="248"/>
                  </a:lnTo>
                  <a:lnTo>
                    <a:pt x="305" y="248"/>
                  </a:lnTo>
                  <a:lnTo>
                    <a:pt x="305" y="253"/>
                  </a:lnTo>
                  <a:lnTo>
                    <a:pt x="305" y="255"/>
                  </a:lnTo>
                  <a:lnTo>
                    <a:pt x="305" y="255"/>
                  </a:lnTo>
                  <a:lnTo>
                    <a:pt x="305" y="258"/>
                  </a:lnTo>
                  <a:lnTo>
                    <a:pt x="307" y="258"/>
                  </a:lnTo>
                  <a:lnTo>
                    <a:pt x="307" y="260"/>
                  </a:lnTo>
                  <a:lnTo>
                    <a:pt x="307" y="260"/>
                  </a:lnTo>
                  <a:lnTo>
                    <a:pt x="307" y="262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03" y="274"/>
                  </a:lnTo>
                  <a:lnTo>
                    <a:pt x="298" y="286"/>
                  </a:lnTo>
                  <a:lnTo>
                    <a:pt x="298" y="286"/>
                  </a:lnTo>
                  <a:lnTo>
                    <a:pt x="296" y="298"/>
                  </a:lnTo>
                  <a:lnTo>
                    <a:pt x="296" y="298"/>
                  </a:lnTo>
                  <a:lnTo>
                    <a:pt x="296" y="300"/>
                  </a:lnTo>
                  <a:lnTo>
                    <a:pt x="296" y="305"/>
                  </a:lnTo>
                  <a:lnTo>
                    <a:pt x="298" y="314"/>
                  </a:lnTo>
                  <a:lnTo>
                    <a:pt x="296" y="314"/>
                  </a:lnTo>
                  <a:lnTo>
                    <a:pt x="296" y="317"/>
                  </a:lnTo>
                  <a:lnTo>
                    <a:pt x="293" y="319"/>
                  </a:lnTo>
                  <a:lnTo>
                    <a:pt x="293" y="319"/>
                  </a:lnTo>
                  <a:lnTo>
                    <a:pt x="291" y="319"/>
                  </a:lnTo>
                  <a:lnTo>
                    <a:pt x="291" y="322"/>
                  </a:lnTo>
                  <a:lnTo>
                    <a:pt x="291" y="322"/>
                  </a:lnTo>
                  <a:lnTo>
                    <a:pt x="291" y="322"/>
                  </a:lnTo>
                  <a:lnTo>
                    <a:pt x="291" y="322"/>
                  </a:lnTo>
                  <a:lnTo>
                    <a:pt x="291" y="322"/>
                  </a:lnTo>
                  <a:lnTo>
                    <a:pt x="289" y="324"/>
                  </a:lnTo>
                  <a:lnTo>
                    <a:pt x="286" y="326"/>
                  </a:lnTo>
                  <a:lnTo>
                    <a:pt x="279" y="336"/>
                  </a:lnTo>
                  <a:lnTo>
                    <a:pt x="277" y="336"/>
                  </a:lnTo>
                  <a:lnTo>
                    <a:pt x="277" y="338"/>
                  </a:lnTo>
                  <a:lnTo>
                    <a:pt x="277" y="338"/>
                  </a:lnTo>
                  <a:lnTo>
                    <a:pt x="274" y="338"/>
                  </a:lnTo>
                  <a:lnTo>
                    <a:pt x="274" y="338"/>
                  </a:lnTo>
                  <a:lnTo>
                    <a:pt x="274" y="340"/>
                  </a:lnTo>
                  <a:lnTo>
                    <a:pt x="272" y="340"/>
                  </a:lnTo>
                  <a:lnTo>
                    <a:pt x="270" y="340"/>
                  </a:lnTo>
                  <a:lnTo>
                    <a:pt x="267" y="343"/>
                  </a:lnTo>
                  <a:lnTo>
                    <a:pt x="267" y="343"/>
                  </a:lnTo>
                  <a:lnTo>
                    <a:pt x="263" y="343"/>
                  </a:lnTo>
                  <a:lnTo>
                    <a:pt x="260" y="345"/>
                  </a:lnTo>
                  <a:lnTo>
                    <a:pt x="258" y="345"/>
                  </a:lnTo>
                  <a:lnTo>
                    <a:pt x="258" y="345"/>
                  </a:lnTo>
                  <a:lnTo>
                    <a:pt x="258" y="345"/>
                  </a:lnTo>
                  <a:lnTo>
                    <a:pt x="258" y="345"/>
                  </a:lnTo>
                  <a:lnTo>
                    <a:pt x="258" y="345"/>
                  </a:lnTo>
                  <a:lnTo>
                    <a:pt x="255" y="348"/>
                  </a:lnTo>
                  <a:lnTo>
                    <a:pt x="253" y="350"/>
                  </a:lnTo>
                  <a:lnTo>
                    <a:pt x="253" y="350"/>
                  </a:lnTo>
                  <a:lnTo>
                    <a:pt x="251" y="352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48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4" y="362"/>
                  </a:lnTo>
                  <a:lnTo>
                    <a:pt x="241" y="364"/>
                  </a:lnTo>
                  <a:lnTo>
                    <a:pt x="241" y="366"/>
                  </a:lnTo>
                  <a:lnTo>
                    <a:pt x="239" y="369"/>
                  </a:lnTo>
                  <a:lnTo>
                    <a:pt x="239" y="371"/>
                  </a:lnTo>
                  <a:lnTo>
                    <a:pt x="237" y="374"/>
                  </a:lnTo>
                  <a:lnTo>
                    <a:pt x="237" y="374"/>
                  </a:lnTo>
                  <a:lnTo>
                    <a:pt x="237" y="374"/>
                  </a:lnTo>
                  <a:lnTo>
                    <a:pt x="237" y="376"/>
                  </a:lnTo>
                  <a:lnTo>
                    <a:pt x="237" y="376"/>
                  </a:lnTo>
                  <a:lnTo>
                    <a:pt x="237" y="378"/>
                  </a:lnTo>
                  <a:lnTo>
                    <a:pt x="237" y="381"/>
                  </a:lnTo>
                  <a:lnTo>
                    <a:pt x="232" y="385"/>
                  </a:lnTo>
                  <a:lnTo>
                    <a:pt x="232" y="385"/>
                  </a:lnTo>
                  <a:lnTo>
                    <a:pt x="232" y="385"/>
                  </a:lnTo>
                  <a:lnTo>
                    <a:pt x="232" y="388"/>
                  </a:lnTo>
                  <a:lnTo>
                    <a:pt x="232" y="388"/>
                  </a:lnTo>
                  <a:lnTo>
                    <a:pt x="229" y="388"/>
                  </a:lnTo>
                  <a:lnTo>
                    <a:pt x="229" y="388"/>
                  </a:lnTo>
                  <a:lnTo>
                    <a:pt x="229" y="388"/>
                  </a:lnTo>
                  <a:lnTo>
                    <a:pt x="227" y="388"/>
                  </a:lnTo>
                  <a:lnTo>
                    <a:pt x="227" y="390"/>
                  </a:lnTo>
                  <a:lnTo>
                    <a:pt x="225" y="393"/>
                  </a:lnTo>
                  <a:lnTo>
                    <a:pt x="222" y="395"/>
                  </a:lnTo>
                  <a:lnTo>
                    <a:pt x="218" y="397"/>
                  </a:lnTo>
                  <a:lnTo>
                    <a:pt x="218" y="397"/>
                  </a:lnTo>
                  <a:lnTo>
                    <a:pt x="215" y="400"/>
                  </a:lnTo>
                  <a:lnTo>
                    <a:pt x="215" y="402"/>
                  </a:lnTo>
                  <a:lnTo>
                    <a:pt x="213" y="402"/>
                  </a:lnTo>
                  <a:lnTo>
                    <a:pt x="213" y="404"/>
                  </a:lnTo>
                  <a:lnTo>
                    <a:pt x="213" y="404"/>
                  </a:lnTo>
                  <a:lnTo>
                    <a:pt x="213" y="404"/>
                  </a:lnTo>
                  <a:lnTo>
                    <a:pt x="213" y="407"/>
                  </a:lnTo>
                  <a:lnTo>
                    <a:pt x="213" y="409"/>
                  </a:lnTo>
                  <a:lnTo>
                    <a:pt x="213" y="409"/>
                  </a:lnTo>
                  <a:lnTo>
                    <a:pt x="213" y="409"/>
                  </a:lnTo>
                  <a:lnTo>
                    <a:pt x="213" y="411"/>
                  </a:lnTo>
                  <a:lnTo>
                    <a:pt x="213" y="411"/>
                  </a:lnTo>
                  <a:lnTo>
                    <a:pt x="213" y="411"/>
                  </a:lnTo>
                  <a:lnTo>
                    <a:pt x="213" y="414"/>
                  </a:lnTo>
                  <a:lnTo>
                    <a:pt x="215" y="426"/>
                  </a:lnTo>
                  <a:lnTo>
                    <a:pt x="215" y="435"/>
                  </a:lnTo>
                  <a:lnTo>
                    <a:pt x="213" y="437"/>
                  </a:lnTo>
                  <a:lnTo>
                    <a:pt x="213" y="440"/>
                  </a:lnTo>
                  <a:lnTo>
                    <a:pt x="213" y="440"/>
                  </a:lnTo>
                  <a:lnTo>
                    <a:pt x="213" y="442"/>
                  </a:lnTo>
                  <a:lnTo>
                    <a:pt x="213" y="445"/>
                  </a:lnTo>
                  <a:lnTo>
                    <a:pt x="213" y="447"/>
                  </a:lnTo>
                  <a:lnTo>
                    <a:pt x="213" y="449"/>
                  </a:lnTo>
                  <a:lnTo>
                    <a:pt x="213" y="454"/>
                  </a:lnTo>
                  <a:lnTo>
                    <a:pt x="213" y="454"/>
                  </a:lnTo>
                  <a:lnTo>
                    <a:pt x="215" y="454"/>
                  </a:lnTo>
                  <a:lnTo>
                    <a:pt x="215" y="456"/>
                  </a:lnTo>
                  <a:lnTo>
                    <a:pt x="213" y="459"/>
                  </a:lnTo>
                  <a:lnTo>
                    <a:pt x="215" y="459"/>
                  </a:lnTo>
                  <a:lnTo>
                    <a:pt x="215" y="461"/>
                  </a:lnTo>
                  <a:lnTo>
                    <a:pt x="215" y="461"/>
                  </a:lnTo>
                  <a:lnTo>
                    <a:pt x="215" y="461"/>
                  </a:lnTo>
                  <a:lnTo>
                    <a:pt x="215" y="464"/>
                  </a:lnTo>
                  <a:lnTo>
                    <a:pt x="215" y="464"/>
                  </a:lnTo>
                  <a:lnTo>
                    <a:pt x="215" y="466"/>
                  </a:lnTo>
                  <a:lnTo>
                    <a:pt x="213" y="471"/>
                  </a:lnTo>
                  <a:lnTo>
                    <a:pt x="210" y="473"/>
                  </a:lnTo>
                  <a:lnTo>
                    <a:pt x="210" y="475"/>
                  </a:lnTo>
                  <a:lnTo>
                    <a:pt x="206" y="480"/>
                  </a:lnTo>
                  <a:lnTo>
                    <a:pt x="203" y="482"/>
                  </a:lnTo>
                  <a:lnTo>
                    <a:pt x="203" y="485"/>
                  </a:lnTo>
                  <a:lnTo>
                    <a:pt x="203" y="485"/>
                  </a:lnTo>
                  <a:lnTo>
                    <a:pt x="201" y="487"/>
                  </a:lnTo>
                  <a:lnTo>
                    <a:pt x="201" y="490"/>
                  </a:lnTo>
                  <a:lnTo>
                    <a:pt x="201" y="492"/>
                  </a:lnTo>
                  <a:lnTo>
                    <a:pt x="199" y="492"/>
                  </a:lnTo>
                  <a:lnTo>
                    <a:pt x="199" y="494"/>
                  </a:lnTo>
                  <a:lnTo>
                    <a:pt x="199" y="497"/>
                  </a:lnTo>
                  <a:lnTo>
                    <a:pt x="196" y="497"/>
                  </a:lnTo>
                  <a:lnTo>
                    <a:pt x="196" y="497"/>
                  </a:lnTo>
                  <a:lnTo>
                    <a:pt x="194" y="499"/>
                  </a:lnTo>
                  <a:lnTo>
                    <a:pt x="192" y="499"/>
                  </a:lnTo>
                  <a:lnTo>
                    <a:pt x="189" y="499"/>
                  </a:lnTo>
                  <a:lnTo>
                    <a:pt x="180" y="501"/>
                  </a:lnTo>
                  <a:lnTo>
                    <a:pt x="180" y="501"/>
                  </a:lnTo>
                  <a:lnTo>
                    <a:pt x="177" y="501"/>
                  </a:lnTo>
                  <a:lnTo>
                    <a:pt x="177" y="504"/>
                  </a:lnTo>
                  <a:lnTo>
                    <a:pt x="177" y="508"/>
                  </a:lnTo>
                  <a:lnTo>
                    <a:pt x="175" y="508"/>
                  </a:lnTo>
                  <a:lnTo>
                    <a:pt x="175" y="511"/>
                  </a:lnTo>
                  <a:lnTo>
                    <a:pt x="175" y="511"/>
                  </a:lnTo>
                  <a:lnTo>
                    <a:pt x="175" y="511"/>
                  </a:lnTo>
                  <a:lnTo>
                    <a:pt x="173" y="511"/>
                  </a:lnTo>
                  <a:lnTo>
                    <a:pt x="170" y="513"/>
                  </a:lnTo>
                  <a:lnTo>
                    <a:pt x="166" y="516"/>
                  </a:lnTo>
                  <a:lnTo>
                    <a:pt x="163" y="516"/>
                  </a:lnTo>
                  <a:lnTo>
                    <a:pt x="163" y="516"/>
                  </a:lnTo>
                  <a:lnTo>
                    <a:pt x="161" y="518"/>
                  </a:lnTo>
                  <a:lnTo>
                    <a:pt x="161" y="518"/>
                  </a:lnTo>
                  <a:lnTo>
                    <a:pt x="161" y="518"/>
                  </a:lnTo>
                  <a:lnTo>
                    <a:pt x="158" y="523"/>
                  </a:lnTo>
                  <a:lnTo>
                    <a:pt x="156" y="525"/>
                  </a:lnTo>
                  <a:lnTo>
                    <a:pt x="154" y="527"/>
                  </a:lnTo>
                  <a:lnTo>
                    <a:pt x="151" y="527"/>
                  </a:lnTo>
                  <a:lnTo>
                    <a:pt x="151" y="530"/>
                  </a:lnTo>
                  <a:lnTo>
                    <a:pt x="151" y="530"/>
                  </a:lnTo>
                  <a:lnTo>
                    <a:pt x="147" y="535"/>
                  </a:lnTo>
                  <a:lnTo>
                    <a:pt x="142" y="542"/>
                  </a:lnTo>
                  <a:lnTo>
                    <a:pt x="142" y="542"/>
                  </a:lnTo>
                  <a:lnTo>
                    <a:pt x="142" y="542"/>
                  </a:lnTo>
                  <a:lnTo>
                    <a:pt x="139" y="544"/>
                  </a:lnTo>
                  <a:lnTo>
                    <a:pt x="137" y="544"/>
                  </a:lnTo>
                  <a:lnTo>
                    <a:pt x="135" y="546"/>
                  </a:lnTo>
                  <a:lnTo>
                    <a:pt x="132" y="546"/>
                  </a:lnTo>
                  <a:lnTo>
                    <a:pt x="130" y="546"/>
                  </a:lnTo>
                  <a:lnTo>
                    <a:pt x="130" y="546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8" y="546"/>
                  </a:lnTo>
                  <a:lnTo>
                    <a:pt x="128" y="544"/>
                  </a:lnTo>
                  <a:lnTo>
                    <a:pt x="128" y="544"/>
                  </a:lnTo>
                  <a:lnTo>
                    <a:pt x="125" y="544"/>
                  </a:lnTo>
                  <a:lnTo>
                    <a:pt x="125" y="544"/>
                  </a:lnTo>
                  <a:lnTo>
                    <a:pt x="125" y="544"/>
                  </a:lnTo>
                  <a:lnTo>
                    <a:pt x="125" y="544"/>
                  </a:lnTo>
                  <a:lnTo>
                    <a:pt x="123" y="544"/>
                  </a:lnTo>
                  <a:lnTo>
                    <a:pt x="123" y="544"/>
                  </a:lnTo>
                  <a:lnTo>
                    <a:pt x="121" y="544"/>
                  </a:lnTo>
                  <a:lnTo>
                    <a:pt x="121" y="546"/>
                  </a:lnTo>
                  <a:lnTo>
                    <a:pt x="121" y="546"/>
                  </a:lnTo>
                  <a:lnTo>
                    <a:pt x="118" y="546"/>
                  </a:lnTo>
                  <a:lnTo>
                    <a:pt x="118" y="546"/>
                  </a:lnTo>
                  <a:lnTo>
                    <a:pt x="118" y="544"/>
                  </a:lnTo>
                  <a:lnTo>
                    <a:pt x="118" y="542"/>
                  </a:lnTo>
                  <a:lnTo>
                    <a:pt x="118" y="539"/>
                  </a:lnTo>
                  <a:lnTo>
                    <a:pt x="118" y="539"/>
                  </a:lnTo>
                  <a:lnTo>
                    <a:pt x="118" y="539"/>
                  </a:lnTo>
                  <a:lnTo>
                    <a:pt x="118" y="539"/>
                  </a:lnTo>
                  <a:lnTo>
                    <a:pt x="118" y="537"/>
                  </a:lnTo>
                  <a:lnTo>
                    <a:pt x="118" y="537"/>
                  </a:lnTo>
                  <a:lnTo>
                    <a:pt x="118" y="537"/>
                  </a:lnTo>
                  <a:lnTo>
                    <a:pt x="118" y="535"/>
                  </a:lnTo>
                  <a:lnTo>
                    <a:pt x="118" y="535"/>
                  </a:lnTo>
                  <a:lnTo>
                    <a:pt x="116" y="535"/>
                  </a:lnTo>
                  <a:lnTo>
                    <a:pt x="116" y="532"/>
                  </a:lnTo>
                  <a:lnTo>
                    <a:pt x="116" y="530"/>
                  </a:lnTo>
                  <a:lnTo>
                    <a:pt x="116" y="530"/>
                  </a:lnTo>
                  <a:lnTo>
                    <a:pt x="116" y="530"/>
                  </a:lnTo>
                  <a:lnTo>
                    <a:pt x="116" y="527"/>
                  </a:lnTo>
                  <a:lnTo>
                    <a:pt x="116" y="527"/>
                  </a:lnTo>
                  <a:lnTo>
                    <a:pt x="118" y="527"/>
                  </a:lnTo>
                  <a:lnTo>
                    <a:pt x="118" y="525"/>
                  </a:lnTo>
                  <a:lnTo>
                    <a:pt x="121" y="525"/>
                  </a:lnTo>
                  <a:lnTo>
                    <a:pt x="121" y="525"/>
                  </a:lnTo>
                  <a:lnTo>
                    <a:pt x="121" y="523"/>
                  </a:lnTo>
                  <a:lnTo>
                    <a:pt x="121" y="523"/>
                  </a:lnTo>
                  <a:lnTo>
                    <a:pt x="121" y="523"/>
                  </a:lnTo>
                  <a:lnTo>
                    <a:pt x="121" y="520"/>
                  </a:lnTo>
                  <a:lnTo>
                    <a:pt x="118" y="520"/>
                  </a:lnTo>
                  <a:lnTo>
                    <a:pt x="118" y="518"/>
                  </a:lnTo>
                  <a:lnTo>
                    <a:pt x="118" y="518"/>
                  </a:lnTo>
                  <a:lnTo>
                    <a:pt x="118" y="518"/>
                  </a:lnTo>
                  <a:lnTo>
                    <a:pt x="118" y="516"/>
                  </a:lnTo>
                  <a:lnTo>
                    <a:pt x="118" y="516"/>
                  </a:lnTo>
                  <a:lnTo>
                    <a:pt x="118" y="516"/>
                  </a:lnTo>
                  <a:lnTo>
                    <a:pt x="118" y="516"/>
                  </a:lnTo>
                  <a:lnTo>
                    <a:pt x="118" y="513"/>
                  </a:lnTo>
                  <a:lnTo>
                    <a:pt x="118" y="513"/>
                  </a:lnTo>
                  <a:lnTo>
                    <a:pt x="116" y="513"/>
                  </a:lnTo>
                  <a:lnTo>
                    <a:pt x="113" y="516"/>
                  </a:lnTo>
                  <a:lnTo>
                    <a:pt x="111" y="516"/>
                  </a:lnTo>
                  <a:lnTo>
                    <a:pt x="111" y="516"/>
                  </a:lnTo>
                  <a:lnTo>
                    <a:pt x="109" y="518"/>
                  </a:lnTo>
                  <a:lnTo>
                    <a:pt x="106" y="520"/>
                  </a:lnTo>
                  <a:lnTo>
                    <a:pt x="104" y="520"/>
                  </a:lnTo>
                  <a:lnTo>
                    <a:pt x="99" y="520"/>
                  </a:lnTo>
                  <a:lnTo>
                    <a:pt x="97" y="520"/>
                  </a:lnTo>
                  <a:lnTo>
                    <a:pt x="97" y="523"/>
                  </a:lnTo>
                  <a:lnTo>
                    <a:pt x="97" y="523"/>
                  </a:lnTo>
                  <a:lnTo>
                    <a:pt x="97" y="523"/>
                  </a:lnTo>
                  <a:lnTo>
                    <a:pt x="95" y="525"/>
                  </a:lnTo>
                  <a:lnTo>
                    <a:pt x="95" y="525"/>
                  </a:lnTo>
                  <a:lnTo>
                    <a:pt x="95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2" y="525"/>
                  </a:lnTo>
                  <a:lnTo>
                    <a:pt x="90" y="525"/>
                  </a:lnTo>
                  <a:lnTo>
                    <a:pt x="90" y="525"/>
                  </a:lnTo>
                  <a:lnTo>
                    <a:pt x="90" y="525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7" y="523"/>
                  </a:lnTo>
                  <a:lnTo>
                    <a:pt x="85" y="523"/>
                  </a:lnTo>
                  <a:lnTo>
                    <a:pt x="83" y="523"/>
                  </a:lnTo>
                  <a:lnTo>
                    <a:pt x="80" y="523"/>
                  </a:lnTo>
                  <a:lnTo>
                    <a:pt x="80" y="525"/>
                  </a:lnTo>
                  <a:lnTo>
                    <a:pt x="83" y="530"/>
                  </a:lnTo>
                  <a:lnTo>
                    <a:pt x="80" y="530"/>
                  </a:lnTo>
                  <a:lnTo>
                    <a:pt x="80" y="532"/>
                  </a:lnTo>
                  <a:lnTo>
                    <a:pt x="80" y="535"/>
                  </a:lnTo>
                  <a:lnTo>
                    <a:pt x="80" y="535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7"/>
                  </a:lnTo>
                  <a:lnTo>
                    <a:pt x="80" y="539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78" y="537"/>
                  </a:lnTo>
                  <a:lnTo>
                    <a:pt x="76" y="539"/>
                  </a:lnTo>
                  <a:lnTo>
                    <a:pt x="76" y="542"/>
                  </a:lnTo>
                  <a:lnTo>
                    <a:pt x="73" y="542"/>
                  </a:lnTo>
                  <a:lnTo>
                    <a:pt x="73" y="542"/>
                  </a:lnTo>
                  <a:lnTo>
                    <a:pt x="73" y="542"/>
                  </a:lnTo>
                  <a:lnTo>
                    <a:pt x="71" y="539"/>
                  </a:lnTo>
                  <a:lnTo>
                    <a:pt x="71" y="539"/>
                  </a:lnTo>
                  <a:lnTo>
                    <a:pt x="71" y="539"/>
                  </a:lnTo>
                  <a:lnTo>
                    <a:pt x="69" y="539"/>
                  </a:lnTo>
                  <a:lnTo>
                    <a:pt x="69" y="542"/>
                  </a:lnTo>
                  <a:lnTo>
                    <a:pt x="69" y="542"/>
                  </a:lnTo>
                  <a:lnTo>
                    <a:pt x="69" y="542"/>
                  </a:lnTo>
                  <a:lnTo>
                    <a:pt x="69" y="542"/>
                  </a:lnTo>
                  <a:lnTo>
                    <a:pt x="66" y="544"/>
                  </a:lnTo>
                  <a:lnTo>
                    <a:pt x="64" y="546"/>
                  </a:lnTo>
                  <a:lnTo>
                    <a:pt x="64" y="546"/>
                  </a:lnTo>
                  <a:lnTo>
                    <a:pt x="64" y="544"/>
                  </a:lnTo>
                  <a:lnTo>
                    <a:pt x="61" y="542"/>
                  </a:lnTo>
                  <a:lnTo>
                    <a:pt x="61" y="542"/>
                  </a:lnTo>
                  <a:lnTo>
                    <a:pt x="61" y="542"/>
                  </a:lnTo>
                  <a:lnTo>
                    <a:pt x="61" y="542"/>
                  </a:lnTo>
                  <a:lnTo>
                    <a:pt x="57" y="539"/>
                  </a:lnTo>
                  <a:lnTo>
                    <a:pt x="57" y="539"/>
                  </a:lnTo>
                  <a:lnTo>
                    <a:pt x="54" y="537"/>
                  </a:lnTo>
                  <a:lnTo>
                    <a:pt x="52" y="535"/>
                  </a:lnTo>
                  <a:lnTo>
                    <a:pt x="52" y="535"/>
                  </a:lnTo>
                  <a:lnTo>
                    <a:pt x="52" y="535"/>
                  </a:lnTo>
                  <a:lnTo>
                    <a:pt x="50" y="532"/>
                  </a:lnTo>
                  <a:lnTo>
                    <a:pt x="50" y="532"/>
                  </a:lnTo>
                  <a:lnTo>
                    <a:pt x="50" y="530"/>
                  </a:lnTo>
                  <a:lnTo>
                    <a:pt x="47" y="530"/>
                  </a:lnTo>
                  <a:lnTo>
                    <a:pt x="47" y="532"/>
                  </a:lnTo>
                  <a:lnTo>
                    <a:pt x="47" y="532"/>
                  </a:lnTo>
                  <a:lnTo>
                    <a:pt x="47" y="535"/>
                  </a:lnTo>
                  <a:lnTo>
                    <a:pt x="45" y="535"/>
                  </a:lnTo>
                  <a:lnTo>
                    <a:pt x="33" y="537"/>
                  </a:lnTo>
                  <a:lnTo>
                    <a:pt x="33" y="539"/>
                  </a:lnTo>
                  <a:lnTo>
                    <a:pt x="31" y="539"/>
                  </a:lnTo>
                  <a:lnTo>
                    <a:pt x="31" y="542"/>
                  </a:lnTo>
                  <a:lnTo>
                    <a:pt x="31" y="542"/>
                  </a:lnTo>
                  <a:lnTo>
                    <a:pt x="31" y="544"/>
                  </a:lnTo>
                  <a:lnTo>
                    <a:pt x="31" y="544"/>
                  </a:lnTo>
                  <a:lnTo>
                    <a:pt x="28" y="544"/>
                  </a:lnTo>
                  <a:lnTo>
                    <a:pt x="26" y="546"/>
                  </a:lnTo>
                  <a:lnTo>
                    <a:pt x="26" y="546"/>
                  </a:lnTo>
                  <a:lnTo>
                    <a:pt x="26" y="549"/>
                  </a:lnTo>
                  <a:lnTo>
                    <a:pt x="26" y="549"/>
                  </a:lnTo>
                  <a:lnTo>
                    <a:pt x="24" y="549"/>
                  </a:lnTo>
                  <a:lnTo>
                    <a:pt x="24" y="549"/>
                  </a:lnTo>
                  <a:lnTo>
                    <a:pt x="21" y="549"/>
                  </a:lnTo>
                  <a:lnTo>
                    <a:pt x="21" y="551"/>
                  </a:lnTo>
                  <a:lnTo>
                    <a:pt x="21" y="553"/>
                  </a:lnTo>
                  <a:lnTo>
                    <a:pt x="19" y="553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6"/>
                  </a:lnTo>
                  <a:lnTo>
                    <a:pt x="14" y="558"/>
                  </a:lnTo>
                  <a:lnTo>
                    <a:pt x="14" y="558"/>
                  </a:lnTo>
                  <a:lnTo>
                    <a:pt x="16" y="558"/>
                  </a:lnTo>
                  <a:lnTo>
                    <a:pt x="16" y="558"/>
                  </a:lnTo>
                  <a:lnTo>
                    <a:pt x="19" y="561"/>
                  </a:lnTo>
                  <a:lnTo>
                    <a:pt x="19" y="565"/>
                  </a:lnTo>
                  <a:lnTo>
                    <a:pt x="16" y="570"/>
                  </a:lnTo>
                  <a:lnTo>
                    <a:pt x="16" y="577"/>
                  </a:lnTo>
                  <a:lnTo>
                    <a:pt x="16" y="582"/>
                  </a:lnTo>
                  <a:lnTo>
                    <a:pt x="16" y="587"/>
                  </a:lnTo>
                  <a:lnTo>
                    <a:pt x="16" y="591"/>
                  </a:lnTo>
                  <a:lnTo>
                    <a:pt x="12" y="591"/>
                  </a:lnTo>
                  <a:lnTo>
                    <a:pt x="7" y="591"/>
                  </a:lnTo>
                  <a:lnTo>
                    <a:pt x="2" y="591"/>
                  </a:lnTo>
                  <a:lnTo>
                    <a:pt x="0" y="594"/>
                  </a:lnTo>
                  <a:lnTo>
                    <a:pt x="2" y="596"/>
                  </a:lnTo>
                  <a:lnTo>
                    <a:pt x="5" y="598"/>
                  </a:lnTo>
                  <a:lnTo>
                    <a:pt x="7" y="601"/>
                  </a:lnTo>
                  <a:lnTo>
                    <a:pt x="9" y="603"/>
                  </a:lnTo>
                  <a:lnTo>
                    <a:pt x="9" y="603"/>
                  </a:lnTo>
                  <a:lnTo>
                    <a:pt x="9" y="603"/>
                  </a:lnTo>
                  <a:lnTo>
                    <a:pt x="9" y="603"/>
                  </a:lnTo>
                  <a:lnTo>
                    <a:pt x="9" y="603"/>
                  </a:lnTo>
                  <a:lnTo>
                    <a:pt x="9" y="606"/>
                  </a:lnTo>
                  <a:lnTo>
                    <a:pt x="12" y="606"/>
                  </a:lnTo>
                  <a:lnTo>
                    <a:pt x="12" y="606"/>
                  </a:lnTo>
                  <a:lnTo>
                    <a:pt x="12" y="606"/>
                  </a:lnTo>
                  <a:lnTo>
                    <a:pt x="12" y="606"/>
                  </a:lnTo>
                  <a:lnTo>
                    <a:pt x="12" y="606"/>
                  </a:lnTo>
                  <a:lnTo>
                    <a:pt x="14" y="606"/>
                  </a:lnTo>
                  <a:lnTo>
                    <a:pt x="14" y="606"/>
                  </a:lnTo>
                  <a:lnTo>
                    <a:pt x="14" y="606"/>
                  </a:lnTo>
                  <a:lnTo>
                    <a:pt x="14" y="606"/>
                  </a:lnTo>
                  <a:lnTo>
                    <a:pt x="14" y="608"/>
                  </a:lnTo>
                  <a:lnTo>
                    <a:pt x="12" y="608"/>
                  </a:lnTo>
                  <a:lnTo>
                    <a:pt x="12" y="608"/>
                  </a:lnTo>
                  <a:lnTo>
                    <a:pt x="14" y="608"/>
                  </a:lnTo>
                  <a:lnTo>
                    <a:pt x="14" y="608"/>
                  </a:lnTo>
                  <a:lnTo>
                    <a:pt x="19" y="608"/>
                  </a:lnTo>
                  <a:lnTo>
                    <a:pt x="21" y="606"/>
                  </a:lnTo>
                  <a:lnTo>
                    <a:pt x="26" y="606"/>
                  </a:lnTo>
                  <a:lnTo>
                    <a:pt x="28" y="606"/>
                  </a:lnTo>
                  <a:lnTo>
                    <a:pt x="28" y="603"/>
                  </a:lnTo>
                  <a:lnTo>
                    <a:pt x="28" y="601"/>
                  </a:lnTo>
                  <a:lnTo>
                    <a:pt x="31" y="598"/>
                  </a:lnTo>
                  <a:lnTo>
                    <a:pt x="31" y="598"/>
                  </a:lnTo>
                  <a:lnTo>
                    <a:pt x="31" y="598"/>
                  </a:lnTo>
                  <a:lnTo>
                    <a:pt x="33" y="598"/>
                  </a:lnTo>
                  <a:lnTo>
                    <a:pt x="33" y="596"/>
                  </a:lnTo>
                  <a:lnTo>
                    <a:pt x="35" y="596"/>
                  </a:lnTo>
                  <a:lnTo>
                    <a:pt x="38" y="596"/>
                  </a:lnTo>
                  <a:lnTo>
                    <a:pt x="40" y="596"/>
                  </a:lnTo>
                  <a:lnTo>
                    <a:pt x="40" y="596"/>
                  </a:lnTo>
                  <a:lnTo>
                    <a:pt x="42" y="596"/>
                  </a:lnTo>
                  <a:lnTo>
                    <a:pt x="42" y="596"/>
                  </a:lnTo>
                  <a:lnTo>
                    <a:pt x="45" y="598"/>
                  </a:lnTo>
                  <a:lnTo>
                    <a:pt x="47" y="598"/>
                  </a:lnTo>
                  <a:lnTo>
                    <a:pt x="47" y="598"/>
                  </a:lnTo>
                  <a:lnTo>
                    <a:pt x="50" y="598"/>
                  </a:lnTo>
                  <a:lnTo>
                    <a:pt x="50" y="598"/>
                  </a:lnTo>
                  <a:lnTo>
                    <a:pt x="52" y="598"/>
                  </a:lnTo>
                  <a:lnTo>
                    <a:pt x="52" y="598"/>
                  </a:lnTo>
                  <a:lnTo>
                    <a:pt x="52" y="598"/>
                  </a:lnTo>
                  <a:lnTo>
                    <a:pt x="52" y="598"/>
                  </a:lnTo>
                  <a:lnTo>
                    <a:pt x="52" y="598"/>
                  </a:lnTo>
                  <a:lnTo>
                    <a:pt x="57" y="598"/>
                  </a:lnTo>
                  <a:lnTo>
                    <a:pt x="59" y="598"/>
                  </a:lnTo>
                  <a:lnTo>
                    <a:pt x="61" y="601"/>
                  </a:lnTo>
                  <a:lnTo>
                    <a:pt x="61" y="598"/>
                  </a:lnTo>
                  <a:lnTo>
                    <a:pt x="64" y="598"/>
                  </a:lnTo>
                  <a:lnTo>
                    <a:pt x="64" y="598"/>
                  </a:lnTo>
                  <a:lnTo>
                    <a:pt x="66" y="598"/>
                  </a:lnTo>
                  <a:lnTo>
                    <a:pt x="69" y="598"/>
                  </a:lnTo>
                  <a:lnTo>
                    <a:pt x="71" y="598"/>
                  </a:lnTo>
                  <a:lnTo>
                    <a:pt x="71" y="598"/>
                  </a:lnTo>
                  <a:lnTo>
                    <a:pt x="73" y="598"/>
                  </a:lnTo>
                  <a:lnTo>
                    <a:pt x="73" y="598"/>
                  </a:lnTo>
                  <a:lnTo>
                    <a:pt x="78" y="598"/>
                  </a:lnTo>
                  <a:lnTo>
                    <a:pt x="85" y="598"/>
                  </a:lnTo>
                  <a:lnTo>
                    <a:pt x="95" y="598"/>
                  </a:lnTo>
                  <a:lnTo>
                    <a:pt x="95" y="598"/>
                  </a:lnTo>
                  <a:lnTo>
                    <a:pt x="97" y="598"/>
                  </a:lnTo>
                  <a:lnTo>
                    <a:pt x="97" y="598"/>
                  </a:lnTo>
                  <a:lnTo>
                    <a:pt x="104" y="598"/>
                  </a:lnTo>
                  <a:lnTo>
                    <a:pt x="106" y="598"/>
                  </a:lnTo>
                  <a:lnTo>
                    <a:pt x="109" y="601"/>
                  </a:lnTo>
                  <a:lnTo>
                    <a:pt x="109" y="601"/>
                  </a:lnTo>
                  <a:lnTo>
                    <a:pt x="116" y="601"/>
                  </a:lnTo>
                  <a:lnTo>
                    <a:pt x="121" y="601"/>
                  </a:lnTo>
                  <a:lnTo>
                    <a:pt x="123" y="601"/>
                  </a:lnTo>
                  <a:lnTo>
                    <a:pt x="125" y="601"/>
                  </a:lnTo>
                  <a:lnTo>
                    <a:pt x="128" y="601"/>
                  </a:lnTo>
                  <a:lnTo>
                    <a:pt x="135" y="598"/>
                  </a:lnTo>
                  <a:lnTo>
                    <a:pt x="137" y="598"/>
                  </a:lnTo>
                  <a:lnTo>
                    <a:pt x="139" y="598"/>
                  </a:lnTo>
                  <a:lnTo>
                    <a:pt x="144" y="598"/>
                  </a:lnTo>
                  <a:lnTo>
                    <a:pt x="149" y="598"/>
                  </a:lnTo>
                  <a:lnTo>
                    <a:pt x="154" y="598"/>
                  </a:lnTo>
                  <a:lnTo>
                    <a:pt x="158" y="598"/>
                  </a:lnTo>
                  <a:lnTo>
                    <a:pt x="163" y="598"/>
                  </a:lnTo>
                  <a:lnTo>
                    <a:pt x="168" y="598"/>
                  </a:lnTo>
                  <a:lnTo>
                    <a:pt x="173" y="598"/>
                  </a:lnTo>
                  <a:lnTo>
                    <a:pt x="177" y="598"/>
                  </a:lnTo>
                  <a:lnTo>
                    <a:pt x="182" y="598"/>
                  </a:lnTo>
                  <a:lnTo>
                    <a:pt x="187" y="598"/>
                  </a:lnTo>
                  <a:lnTo>
                    <a:pt x="194" y="598"/>
                  </a:lnTo>
                  <a:lnTo>
                    <a:pt x="199" y="598"/>
                  </a:lnTo>
                  <a:lnTo>
                    <a:pt x="203" y="598"/>
                  </a:lnTo>
                  <a:lnTo>
                    <a:pt x="208" y="598"/>
                  </a:lnTo>
                  <a:lnTo>
                    <a:pt x="208" y="598"/>
                  </a:lnTo>
                  <a:lnTo>
                    <a:pt x="213" y="598"/>
                  </a:lnTo>
                  <a:lnTo>
                    <a:pt x="218" y="598"/>
                  </a:lnTo>
                  <a:lnTo>
                    <a:pt x="220" y="598"/>
                  </a:lnTo>
                  <a:lnTo>
                    <a:pt x="222" y="598"/>
                  </a:lnTo>
                  <a:lnTo>
                    <a:pt x="222" y="598"/>
                  </a:lnTo>
                  <a:lnTo>
                    <a:pt x="222" y="598"/>
                  </a:lnTo>
                  <a:lnTo>
                    <a:pt x="225" y="601"/>
                  </a:lnTo>
                  <a:lnTo>
                    <a:pt x="225" y="601"/>
                  </a:lnTo>
                  <a:lnTo>
                    <a:pt x="227" y="601"/>
                  </a:lnTo>
                  <a:lnTo>
                    <a:pt x="227" y="601"/>
                  </a:lnTo>
                  <a:lnTo>
                    <a:pt x="229" y="598"/>
                  </a:lnTo>
                  <a:lnTo>
                    <a:pt x="229" y="598"/>
                  </a:lnTo>
                  <a:lnTo>
                    <a:pt x="232" y="601"/>
                  </a:lnTo>
                  <a:lnTo>
                    <a:pt x="234" y="601"/>
                  </a:lnTo>
                  <a:lnTo>
                    <a:pt x="234" y="601"/>
                  </a:lnTo>
                  <a:lnTo>
                    <a:pt x="237" y="601"/>
                  </a:lnTo>
                  <a:lnTo>
                    <a:pt x="234" y="603"/>
                  </a:lnTo>
                  <a:lnTo>
                    <a:pt x="234" y="603"/>
                  </a:lnTo>
                  <a:lnTo>
                    <a:pt x="234" y="603"/>
                  </a:lnTo>
                  <a:lnTo>
                    <a:pt x="234" y="603"/>
                  </a:lnTo>
                  <a:lnTo>
                    <a:pt x="234" y="606"/>
                  </a:lnTo>
                  <a:lnTo>
                    <a:pt x="237" y="606"/>
                  </a:lnTo>
                  <a:lnTo>
                    <a:pt x="237" y="608"/>
                  </a:lnTo>
                  <a:lnTo>
                    <a:pt x="237" y="610"/>
                  </a:lnTo>
                  <a:lnTo>
                    <a:pt x="237" y="610"/>
                  </a:lnTo>
                  <a:lnTo>
                    <a:pt x="237" y="608"/>
                  </a:lnTo>
                  <a:lnTo>
                    <a:pt x="237" y="608"/>
                  </a:lnTo>
                  <a:lnTo>
                    <a:pt x="237" y="610"/>
                  </a:lnTo>
                  <a:lnTo>
                    <a:pt x="237" y="610"/>
                  </a:lnTo>
                  <a:lnTo>
                    <a:pt x="237" y="610"/>
                  </a:lnTo>
                  <a:lnTo>
                    <a:pt x="239" y="610"/>
                  </a:lnTo>
                  <a:lnTo>
                    <a:pt x="239" y="613"/>
                  </a:lnTo>
                  <a:lnTo>
                    <a:pt x="239" y="613"/>
                  </a:lnTo>
                  <a:lnTo>
                    <a:pt x="241" y="613"/>
                  </a:lnTo>
                  <a:lnTo>
                    <a:pt x="241" y="613"/>
                  </a:lnTo>
                  <a:lnTo>
                    <a:pt x="241" y="615"/>
                  </a:lnTo>
                  <a:lnTo>
                    <a:pt x="241" y="615"/>
                  </a:lnTo>
                  <a:lnTo>
                    <a:pt x="241" y="615"/>
                  </a:lnTo>
                  <a:lnTo>
                    <a:pt x="241" y="617"/>
                  </a:lnTo>
                  <a:lnTo>
                    <a:pt x="241" y="617"/>
                  </a:lnTo>
                  <a:lnTo>
                    <a:pt x="241" y="617"/>
                  </a:lnTo>
                  <a:lnTo>
                    <a:pt x="241" y="622"/>
                  </a:lnTo>
                  <a:lnTo>
                    <a:pt x="241" y="622"/>
                  </a:lnTo>
                  <a:lnTo>
                    <a:pt x="241" y="622"/>
                  </a:lnTo>
                  <a:lnTo>
                    <a:pt x="241" y="624"/>
                  </a:lnTo>
                  <a:lnTo>
                    <a:pt x="241" y="624"/>
                  </a:lnTo>
                  <a:lnTo>
                    <a:pt x="241" y="624"/>
                  </a:lnTo>
                  <a:lnTo>
                    <a:pt x="241" y="624"/>
                  </a:lnTo>
                  <a:lnTo>
                    <a:pt x="241" y="624"/>
                  </a:lnTo>
                  <a:lnTo>
                    <a:pt x="241" y="624"/>
                  </a:lnTo>
                  <a:lnTo>
                    <a:pt x="241" y="627"/>
                  </a:lnTo>
                  <a:lnTo>
                    <a:pt x="241" y="627"/>
                  </a:lnTo>
                  <a:lnTo>
                    <a:pt x="241" y="627"/>
                  </a:lnTo>
                  <a:lnTo>
                    <a:pt x="241" y="629"/>
                  </a:lnTo>
                  <a:lnTo>
                    <a:pt x="241" y="627"/>
                  </a:lnTo>
                  <a:lnTo>
                    <a:pt x="241" y="629"/>
                  </a:lnTo>
                  <a:lnTo>
                    <a:pt x="241" y="629"/>
                  </a:lnTo>
                  <a:lnTo>
                    <a:pt x="241" y="629"/>
                  </a:lnTo>
                  <a:lnTo>
                    <a:pt x="241" y="629"/>
                  </a:lnTo>
                  <a:lnTo>
                    <a:pt x="241" y="632"/>
                  </a:lnTo>
                  <a:lnTo>
                    <a:pt x="241" y="632"/>
                  </a:lnTo>
                  <a:lnTo>
                    <a:pt x="241" y="632"/>
                  </a:lnTo>
                  <a:lnTo>
                    <a:pt x="241" y="632"/>
                  </a:lnTo>
                  <a:lnTo>
                    <a:pt x="241" y="632"/>
                  </a:lnTo>
                  <a:lnTo>
                    <a:pt x="244" y="634"/>
                  </a:lnTo>
                  <a:lnTo>
                    <a:pt x="244" y="634"/>
                  </a:lnTo>
                  <a:lnTo>
                    <a:pt x="244" y="634"/>
                  </a:lnTo>
                  <a:lnTo>
                    <a:pt x="244" y="636"/>
                  </a:lnTo>
                  <a:lnTo>
                    <a:pt x="244" y="636"/>
                  </a:lnTo>
                  <a:lnTo>
                    <a:pt x="244" y="636"/>
                  </a:lnTo>
                  <a:lnTo>
                    <a:pt x="244" y="639"/>
                  </a:lnTo>
                  <a:lnTo>
                    <a:pt x="244" y="641"/>
                  </a:lnTo>
                  <a:lnTo>
                    <a:pt x="244" y="641"/>
                  </a:lnTo>
                  <a:lnTo>
                    <a:pt x="244" y="643"/>
                  </a:lnTo>
                  <a:lnTo>
                    <a:pt x="244" y="643"/>
                  </a:lnTo>
                  <a:lnTo>
                    <a:pt x="248" y="648"/>
                  </a:lnTo>
                  <a:lnTo>
                    <a:pt x="248" y="648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48" y="650"/>
                  </a:lnTo>
                  <a:lnTo>
                    <a:pt x="251" y="650"/>
                  </a:lnTo>
                  <a:lnTo>
                    <a:pt x="251" y="650"/>
                  </a:lnTo>
                  <a:lnTo>
                    <a:pt x="253" y="653"/>
                  </a:lnTo>
                  <a:lnTo>
                    <a:pt x="253" y="653"/>
                  </a:lnTo>
                  <a:lnTo>
                    <a:pt x="253" y="655"/>
                  </a:lnTo>
                  <a:lnTo>
                    <a:pt x="253" y="658"/>
                  </a:lnTo>
                  <a:lnTo>
                    <a:pt x="253" y="658"/>
                  </a:lnTo>
                  <a:lnTo>
                    <a:pt x="253" y="658"/>
                  </a:lnTo>
                  <a:lnTo>
                    <a:pt x="253" y="658"/>
                  </a:lnTo>
                  <a:lnTo>
                    <a:pt x="253" y="658"/>
                  </a:lnTo>
                  <a:lnTo>
                    <a:pt x="255" y="658"/>
                  </a:lnTo>
                  <a:lnTo>
                    <a:pt x="255" y="658"/>
                  </a:lnTo>
                  <a:lnTo>
                    <a:pt x="255" y="660"/>
                  </a:lnTo>
                  <a:lnTo>
                    <a:pt x="255" y="660"/>
                  </a:lnTo>
                  <a:lnTo>
                    <a:pt x="255" y="660"/>
                  </a:lnTo>
                  <a:lnTo>
                    <a:pt x="255" y="662"/>
                  </a:lnTo>
                  <a:lnTo>
                    <a:pt x="255" y="662"/>
                  </a:lnTo>
                  <a:lnTo>
                    <a:pt x="253" y="662"/>
                  </a:lnTo>
                  <a:lnTo>
                    <a:pt x="253" y="665"/>
                  </a:lnTo>
                  <a:lnTo>
                    <a:pt x="253" y="667"/>
                  </a:lnTo>
                  <a:lnTo>
                    <a:pt x="253" y="669"/>
                  </a:lnTo>
                  <a:lnTo>
                    <a:pt x="255" y="672"/>
                  </a:lnTo>
                  <a:lnTo>
                    <a:pt x="255" y="672"/>
                  </a:lnTo>
                  <a:lnTo>
                    <a:pt x="255" y="672"/>
                  </a:lnTo>
                  <a:lnTo>
                    <a:pt x="255" y="672"/>
                  </a:lnTo>
                  <a:lnTo>
                    <a:pt x="255" y="674"/>
                  </a:lnTo>
                  <a:lnTo>
                    <a:pt x="255" y="674"/>
                  </a:lnTo>
                  <a:lnTo>
                    <a:pt x="258" y="674"/>
                  </a:lnTo>
                  <a:lnTo>
                    <a:pt x="258" y="677"/>
                  </a:lnTo>
                  <a:lnTo>
                    <a:pt x="260" y="677"/>
                  </a:lnTo>
                  <a:lnTo>
                    <a:pt x="260" y="677"/>
                  </a:lnTo>
                  <a:lnTo>
                    <a:pt x="263" y="679"/>
                  </a:lnTo>
                  <a:lnTo>
                    <a:pt x="263" y="679"/>
                  </a:lnTo>
                  <a:lnTo>
                    <a:pt x="263" y="679"/>
                  </a:lnTo>
                  <a:lnTo>
                    <a:pt x="263" y="681"/>
                  </a:lnTo>
                  <a:lnTo>
                    <a:pt x="263" y="681"/>
                  </a:lnTo>
                  <a:lnTo>
                    <a:pt x="263" y="681"/>
                  </a:lnTo>
                  <a:lnTo>
                    <a:pt x="263" y="681"/>
                  </a:lnTo>
                  <a:lnTo>
                    <a:pt x="265" y="681"/>
                  </a:lnTo>
                  <a:lnTo>
                    <a:pt x="265" y="681"/>
                  </a:lnTo>
                  <a:lnTo>
                    <a:pt x="265" y="681"/>
                  </a:lnTo>
                  <a:lnTo>
                    <a:pt x="265" y="681"/>
                  </a:lnTo>
                  <a:lnTo>
                    <a:pt x="267" y="681"/>
                  </a:lnTo>
                  <a:lnTo>
                    <a:pt x="267" y="684"/>
                  </a:lnTo>
                  <a:lnTo>
                    <a:pt x="267" y="684"/>
                  </a:lnTo>
                  <a:lnTo>
                    <a:pt x="265" y="684"/>
                  </a:lnTo>
                  <a:lnTo>
                    <a:pt x="265" y="684"/>
                  </a:lnTo>
                  <a:lnTo>
                    <a:pt x="265" y="684"/>
                  </a:lnTo>
                  <a:lnTo>
                    <a:pt x="265" y="684"/>
                  </a:lnTo>
                  <a:lnTo>
                    <a:pt x="265" y="686"/>
                  </a:lnTo>
                  <a:lnTo>
                    <a:pt x="265" y="686"/>
                  </a:lnTo>
                  <a:lnTo>
                    <a:pt x="267" y="686"/>
                  </a:lnTo>
                  <a:lnTo>
                    <a:pt x="267" y="686"/>
                  </a:lnTo>
                  <a:lnTo>
                    <a:pt x="267" y="688"/>
                  </a:lnTo>
                  <a:lnTo>
                    <a:pt x="270" y="691"/>
                  </a:lnTo>
                  <a:lnTo>
                    <a:pt x="272" y="693"/>
                  </a:lnTo>
                  <a:lnTo>
                    <a:pt x="272" y="693"/>
                  </a:lnTo>
                  <a:lnTo>
                    <a:pt x="272" y="693"/>
                  </a:lnTo>
                  <a:lnTo>
                    <a:pt x="272" y="695"/>
                  </a:lnTo>
                  <a:lnTo>
                    <a:pt x="272" y="695"/>
                  </a:lnTo>
                  <a:lnTo>
                    <a:pt x="272" y="698"/>
                  </a:lnTo>
                  <a:lnTo>
                    <a:pt x="272" y="695"/>
                  </a:lnTo>
                  <a:lnTo>
                    <a:pt x="274" y="698"/>
                  </a:lnTo>
                  <a:lnTo>
                    <a:pt x="274" y="698"/>
                  </a:lnTo>
                  <a:lnTo>
                    <a:pt x="274" y="698"/>
                  </a:lnTo>
                  <a:lnTo>
                    <a:pt x="272" y="698"/>
                  </a:lnTo>
                  <a:lnTo>
                    <a:pt x="274" y="698"/>
                  </a:lnTo>
                  <a:lnTo>
                    <a:pt x="274" y="698"/>
                  </a:lnTo>
                  <a:lnTo>
                    <a:pt x="274" y="698"/>
                  </a:lnTo>
                  <a:lnTo>
                    <a:pt x="274" y="698"/>
                  </a:lnTo>
                  <a:lnTo>
                    <a:pt x="274" y="700"/>
                  </a:lnTo>
                  <a:lnTo>
                    <a:pt x="274" y="700"/>
                  </a:lnTo>
                  <a:lnTo>
                    <a:pt x="274" y="700"/>
                  </a:lnTo>
                  <a:lnTo>
                    <a:pt x="274" y="700"/>
                  </a:lnTo>
                  <a:lnTo>
                    <a:pt x="277" y="703"/>
                  </a:lnTo>
                  <a:lnTo>
                    <a:pt x="277" y="703"/>
                  </a:lnTo>
                  <a:lnTo>
                    <a:pt x="277" y="703"/>
                  </a:lnTo>
                  <a:lnTo>
                    <a:pt x="277" y="703"/>
                  </a:lnTo>
                  <a:lnTo>
                    <a:pt x="277" y="703"/>
                  </a:lnTo>
                  <a:lnTo>
                    <a:pt x="279" y="703"/>
                  </a:lnTo>
                  <a:lnTo>
                    <a:pt x="279" y="705"/>
                  </a:lnTo>
                  <a:lnTo>
                    <a:pt x="277" y="705"/>
                  </a:lnTo>
                  <a:lnTo>
                    <a:pt x="279" y="705"/>
                  </a:lnTo>
                  <a:lnTo>
                    <a:pt x="279" y="705"/>
                  </a:lnTo>
                  <a:lnTo>
                    <a:pt x="279" y="705"/>
                  </a:lnTo>
                  <a:lnTo>
                    <a:pt x="279" y="705"/>
                  </a:lnTo>
                  <a:lnTo>
                    <a:pt x="279" y="705"/>
                  </a:lnTo>
                  <a:lnTo>
                    <a:pt x="279" y="707"/>
                  </a:lnTo>
                  <a:lnTo>
                    <a:pt x="281" y="705"/>
                  </a:lnTo>
                  <a:lnTo>
                    <a:pt x="281" y="707"/>
                  </a:lnTo>
                  <a:lnTo>
                    <a:pt x="281" y="707"/>
                  </a:lnTo>
                  <a:lnTo>
                    <a:pt x="281" y="707"/>
                  </a:lnTo>
                  <a:lnTo>
                    <a:pt x="279" y="707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1" y="710"/>
                  </a:lnTo>
                  <a:lnTo>
                    <a:pt x="284" y="710"/>
                  </a:lnTo>
                  <a:lnTo>
                    <a:pt x="284" y="712"/>
                  </a:lnTo>
                  <a:lnTo>
                    <a:pt x="284" y="712"/>
                  </a:lnTo>
                  <a:lnTo>
                    <a:pt x="284" y="712"/>
                  </a:lnTo>
                  <a:lnTo>
                    <a:pt x="286" y="714"/>
                  </a:lnTo>
                  <a:lnTo>
                    <a:pt x="286" y="714"/>
                  </a:lnTo>
                  <a:lnTo>
                    <a:pt x="286" y="714"/>
                  </a:lnTo>
                  <a:lnTo>
                    <a:pt x="286" y="717"/>
                  </a:lnTo>
                  <a:lnTo>
                    <a:pt x="286" y="717"/>
                  </a:lnTo>
                  <a:lnTo>
                    <a:pt x="286" y="717"/>
                  </a:lnTo>
                  <a:lnTo>
                    <a:pt x="286" y="717"/>
                  </a:lnTo>
                  <a:lnTo>
                    <a:pt x="289" y="719"/>
                  </a:lnTo>
                  <a:lnTo>
                    <a:pt x="291" y="719"/>
                  </a:lnTo>
                  <a:lnTo>
                    <a:pt x="296" y="717"/>
                  </a:lnTo>
                  <a:lnTo>
                    <a:pt x="296" y="717"/>
                  </a:lnTo>
                  <a:lnTo>
                    <a:pt x="298" y="717"/>
                  </a:lnTo>
                  <a:lnTo>
                    <a:pt x="298" y="717"/>
                  </a:lnTo>
                  <a:lnTo>
                    <a:pt x="303" y="714"/>
                  </a:lnTo>
                  <a:lnTo>
                    <a:pt x="303" y="714"/>
                  </a:lnTo>
                  <a:lnTo>
                    <a:pt x="305" y="714"/>
                  </a:lnTo>
                  <a:lnTo>
                    <a:pt x="307" y="717"/>
                  </a:lnTo>
                  <a:lnTo>
                    <a:pt x="310" y="719"/>
                  </a:lnTo>
                  <a:lnTo>
                    <a:pt x="310" y="719"/>
                  </a:lnTo>
                  <a:lnTo>
                    <a:pt x="315" y="719"/>
                  </a:lnTo>
                  <a:lnTo>
                    <a:pt x="315" y="717"/>
                  </a:lnTo>
                  <a:lnTo>
                    <a:pt x="315" y="717"/>
                  </a:lnTo>
                  <a:lnTo>
                    <a:pt x="317" y="714"/>
                  </a:lnTo>
                  <a:lnTo>
                    <a:pt x="317" y="714"/>
                  </a:lnTo>
                  <a:lnTo>
                    <a:pt x="317" y="714"/>
                  </a:lnTo>
                  <a:lnTo>
                    <a:pt x="319" y="712"/>
                  </a:lnTo>
                  <a:lnTo>
                    <a:pt x="322" y="712"/>
                  </a:lnTo>
                  <a:lnTo>
                    <a:pt x="324" y="712"/>
                  </a:lnTo>
                  <a:lnTo>
                    <a:pt x="326" y="712"/>
                  </a:lnTo>
                  <a:lnTo>
                    <a:pt x="329" y="714"/>
                  </a:lnTo>
                  <a:lnTo>
                    <a:pt x="331" y="714"/>
                  </a:lnTo>
                  <a:lnTo>
                    <a:pt x="331" y="714"/>
                  </a:lnTo>
                  <a:lnTo>
                    <a:pt x="331" y="712"/>
                  </a:lnTo>
                  <a:lnTo>
                    <a:pt x="334" y="712"/>
                  </a:lnTo>
                  <a:lnTo>
                    <a:pt x="336" y="712"/>
                  </a:lnTo>
                  <a:lnTo>
                    <a:pt x="336" y="712"/>
                  </a:lnTo>
                  <a:lnTo>
                    <a:pt x="338" y="712"/>
                  </a:lnTo>
                  <a:lnTo>
                    <a:pt x="338" y="710"/>
                  </a:lnTo>
                  <a:lnTo>
                    <a:pt x="338" y="710"/>
                  </a:lnTo>
                  <a:lnTo>
                    <a:pt x="338" y="710"/>
                  </a:lnTo>
                  <a:lnTo>
                    <a:pt x="343" y="710"/>
                  </a:lnTo>
                  <a:lnTo>
                    <a:pt x="350" y="710"/>
                  </a:lnTo>
                  <a:lnTo>
                    <a:pt x="350" y="710"/>
                  </a:lnTo>
                  <a:lnTo>
                    <a:pt x="350" y="712"/>
                  </a:lnTo>
                  <a:lnTo>
                    <a:pt x="350" y="712"/>
                  </a:lnTo>
                  <a:lnTo>
                    <a:pt x="352" y="712"/>
                  </a:lnTo>
                  <a:lnTo>
                    <a:pt x="383" y="712"/>
                  </a:lnTo>
                  <a:lnTo>
                    <a:pt x="381" y="710"/>
                  </a:lnTo>
                  <a:lnTo>
                    <a:pt x="381" y="707"/>
                  </a:lnTo>
                  <a:lnTo>
                    <a:pt x="381" y="705"/>
                  </a:lnTo>
                  <a:lnTo>
                    <a:pt x="383" y="703"/>
                  </a:lnTo>
                  <a:lnTo>
                    <a:pt x="383" y="703"/>
                  </a:lnTo>
                  <a:lnTo>
                    <a:pt x="383" y="698"/>
                  </a:lnTo>
                  <a:lnTo>
                    <a:pt x="383" y="698"/>
                  </a:lnTo>
                  <a:lnTo>
                    <a:pt x="383" y="695"/>
                  </a:lnTo>
                  <a:lnTo>
                    <a:pt x="383" y="695"/>
                  </a:lnTo>
                  <a:lnTo>
                    <a:pt x="383" y="693"/>
                  </a:lnTo>
                  <a:lnTo>
                    <a:pt x="383" y="691"/>
                  </a:lnTo>
                  <a:lnTo>
                    <a:pt x="383" y="691"/>
                  </a:lnTo>
                  <a:lnTo>
                    <a:pt x="386" y="691"/>
                  </a:lnTo>
                  <a:lnTo>
                    <a:pt x="388" y="691"/>
                  </a:lnTo>
                  <a:lnTo>
                    <a:pt x="388" y="688"/>
                  </a:lnTo>
                  <a:lnTo>
                    <a:pt x="388" y="688"/>
                  </a:lnTo>
                  <a:lnTo>
                    <a:pt x="390" y="686"/>
                  </a:lnTo>
                  <a:lnTo>
                    <a:pt x="390" y="686"/>
                  </a:lnTo>
                  <a:lnTo>
                    <a:pt x="390" y="686"/>
                  </a:lnTo>
                  <a:lnTo>
                    <a:pt x="390" y="686"/>
                  </a:lnTo>
                  <a:lnTo>
                    <a:pt x="390" y="686"/>
                  </a:lnTo>
                  <a:lnTo>
                    <a:pt x="390" y="684"/>
                  </a:lnTo>
                  <a:lnTo>
                    <a:pt x="390" y="679"/>
                  </a:lnTo>
                  <a:lnTo>
                    <a:pt x="390" y="679"/>
                  </a:lnTo>
                  <a:lnTo>
                    <a:pt x="390" y="677"/>
                  </a:lnTo>
                  <a:lnTo>
                    <a:pt x="390" y="667"/>
                  </a:lnTo>
                  <a:lnTo>
                    <a:pt x="390" y="665"/>
                  </a:lnTo>
                  <a:lnTo>
                    <a:pt x="390" y="665"/>
                  </a:lnTo>
                  <a:lnTo>
                    <a:pt x="393" y="662"/>
                  </a:lnTo>
                  <a:lnTo>
                    <a:pt x="393" y="662"/>
                  </a:lnTo>
                  <a:lnTo>
                    <a:pt x="393" y="662"/>
                  </a:lnTo>
                  <a:lnTo>
                    <a:pt x="393" y="660"/>
                  </a:lnTo>
                  <a:lnTo>
                    <a:pt x="433" y="660"/>
                  </a:lnTo>
                  <a:lnTo>
                    <a:pt x="433" y="658"/>
                  </a:lnTo>
                  <a:lnTo>
                    <a:pt x="433" y="658"/>
                  </a:lnTo>
                  <a:lnTo>
                    <a:pt x="433" y="655"/>
                  </a:lnTo>
                  <a:lnTo>
                    <a:pt x="433" y="655"/>
                  </a:lnTo>
                  <a:lnTo>
                    <a:pt x="435" y="655"/>
                  </a:lnTo>
                  <a:lnTo>
                    <a:pt x="435" y="655"/>
                  </a:lnTo>
                  <a:lnTo>
                    <a:pt x="438" y="655"/>
                  </a:lnTo>
                  <a:lnTo>
                    <a:pt x="442" y="655"/>
                  </a:lnTo>
                  <a:lnTo>
                    <a:pt x="447" y="655"/>
                  </a:lnTo>
                  <a:lnTo>
                    <a:pt x="449" y="655"/>
                  </a:lnTo>
                  <a:lnTo>
                    <a:pt x="449" y="658"/>
                  </a:lnTo>
                  <a:lnTo>
                    <a:pt x="447" y="662"/>
                  </a:lnTo>
                  <a:lnTo>
                    <a:pt x="447" y="665"/>
                  </a:lnTo>
                  <a:lnTo>
                    <a:pt x="445" y="667"/>
                  </a:lnTo>
                  <a:lnTo>
                    <a:pt x="445" y="669"/>
                  </a:lnTo>
                  <a:lnTo>
                    <a:pt x="445" y="672"/>
                  </a:lnTo>
                  <a:lnTo>
                    <a:pt x="445" y="674"/>
                  </a:lnTo>
                  <a:lnTo>
                    <a:pt x="447" y="674"/>
                  </a:lnTo>
                  <a:lnTo>
                    <a:pt x="452" y="674"/>
                  </a:lnTo>
                  <a:lnTo>
                    <a:pt x="457" y="674"/>
                  </a:lnTo>
                  <a:lnTo>
                    <a:pt x="459" y="674"/>
                  </a:lnTo>
                  <a:lnTo>
                    <a:pt x="464" y="674"/>
                  </a:lnTo>
                  <a:lnTo>
                    <a:pt x="466" y="674"/>
                  </a:lnTo>
                  <a:lnTo>
                    <a:pt x="471" y="674"/>
                  </a:lnTo>
                  <a:lnTo>
                    <a:pt x="475" y="674"/>
                  </a:lnTo>
                  <a:lnTo>
                    <a:pt x="478" y="674"/>
                  </a:lnTo>
                  <a:lnTo>
                    <a:pt x="483" y="674"/>
                  </a:lnTo>
                  <a:lnTo>
                    <a:pt x="487" y="674"/>
                  </a:lnTo>
                  <a:lnTo>
                    <a:pt x="490" y="674"/>
                  </a:lnTo>
                  <a:lnTo>
                    <a:pt x="494" y="674"/>
                  </a:lnTo>
                  <a:lnTo>
                    <a:pt x="499" y="674"/>
                  </a:lnTo>
                  <a:lnTo>
                    <a:pt x="502" y="674"/>
                  </a:lnTo>
                  <a:lnTo>
                    <a:pt x="506" y="674"/>
                  </a:lnTo>
                  <a:lnTo>
                    <a:pt x="511" y="674"/>
                  </a:lnTo>
                  <a:lnTo>
                    <a:pt x="511" y="674"/>
                  </a:lnTo>
                  <a:lnTo>
                    <a:pt x="513" y="674"/>
                  </a:lnTo>
                  <a:lnTo>
                    <a:pt x="513" y="674"/>
                  </a:lnTo>
                  <a:lnTo>
                    <a:pt x="513" y="674"/>
                  </a:lnTo>
                  <a:lnTo>
                    <a:pt x="513" y="674"/>
                  </a:lnTo>
                  <a:lnTo>
                    <a:pt x="513" y="674"/>
                  </a:lnTo>
                  <a:lnTo>
                    <a:pt x="513" y="677"/>
                  </a:lnTo>
                  <a:lnTo>
                    <a:pt x="516" y="679"/>
                  </a:lnTo>
                  <a:lnTo>
                    <a:pt x="516" y="679"/>
                  </a:lnTo>
                  <a:lnTo>
                    <a:pt x="516" y="679"/>
                  </a:lnTo>
                  <a:lnTo>
                    <a:pt x="516" y="679"/>
                  </a:lnTo>
                  <a:lnTo>
                    <a:pt x="516" y="679"/>
                  </a:lnTo>
                  <a:lnTo>
                    <a:pt x="516" y="681"/>
                  </a:lnTo>
                  <a:lnTo>
                    <a:pt x="516" y="681"/>
                  </a:lnTo>
                  <a:lnTo>
                    <a:pt x="516" y="681"/>
                  </a:lnTo>
                  <a:lnTo>
                    <a:pt x="516" y="681"/>
                  </a:lnTo>
                  <a:lnTo>
                    <a:pt x="516" y="681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6" y="684"/>
                  </a:lnTo>
                  <a:lnTo>
                    <a:pt x="516" y="686"/>
                  </a:lnTo>
                  <a:lnTo>
                    <a:pt x="516" y="686"/>
                  </a:lnTo>
                  <a:lnTo>
                    <a:pt x="516" y="686"/>
                  </a:lnTo>
                  <a:lnTo>
                    <a:pt x="516" y="688"/>
                  </a:lnTo>
                  <a:lnTo>
                    <a:pt x="516" y="688"/>
                  </a:lnTo>
                  <a:lnTo>
                    <a:pt x="516" y="688"/>
                  </a:lnTo>
                  <a:lnTo>
                    <a:pt x="516" y="688"/>
                  </a:lnTo>
                  <a:lnTo>
                    <a:pt x="516" y="691"/>
                  </a:lnTo>
                  <a:lnTo>
                    <a:pt x="516" y="691"/>
                  </a:lnTo>
                  <a:lnTo>
                    <a:pt x="516" y="691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3"/>
                  </a:lnTo>
                  <a:lnTo>
                    <a:pt x="516" y="695"/>
                  </a:lnTo>
                  <a:lnTo>
                    <a:pt x="513" y="698"/>
                  </a:lnTo>
                  <a:lnTo>
                    <a:pt x="513" y="698"/>
                  </a:lnTo>
                  <a:lnTo>
                    <a:pt x="513" y="700"/>
                  </a:lnTo>
                  <a:lnTo>
                    <a:pt x="513" y="703"/>
                  </a:lnTo>
                  <a:lnTo>
                    <a:pt x="511" y="703"/>
                  </a:lnTo>
                  <a:lnTo>
                    <a:pt x="511" y="705"/>
                  </a:lnTo>
                  <a:lnTo>
                    <a:pt x="511" y="707"/>
                  </a:lnTo>
                  <a:lnTo>
                    <a:pt x="511" y="707"/>
                  </a:lnTo>
                  <a:lnTo>
                    <a:pt x="511" y="707"/>
                  </a:lnTo>
                  <a:lnTo>
                    <a:pt x="511" y="710"/>
                  </a:lnTo>
                  <a:lnTo>
                    <a:pt x="511" y="710"/>
                  </a:lnTo>
                  <a:lnTo>
                    <a:pt x="511" y="712"/>
                  </a:lnTo>
                  <a:lnTo>
                    <a:pt x="511" y="714"/>
                  </a:lnTo>
                  <a:lnTo>
                    <a:pt x="511" y="714"/>
                  </a:lnTo>
                  <a:lnTo>
                    <a:pt x="513" y="714"/>
                  </a:lnTo>
                  <a:lnTo>
                    <a:pt x="513" y="717"/>
                  </a:lnTo>
                  <a:lnTo>
                    <a:pt x="513" y="717"/>
                  </a:lnTo>
                  <a:lnTo>
                    <a:pt x="513" y="719"/>
                  </a:lnTo>
                  <a:lnTo>
                    <a:pt x="516" y="719"/>
                  </a:lnTo>
                  <a:lnTo>
                    <a:pt x="516" y="721"/>
                  </a:lnTo>
                  <a:lnTo>
                    <a:pt x="516" y="721"/>
                  </a:lnTo>
                  <a:lnTo>
                    <a:pt x="516" y="721"/>
                  </a:lnTo>
                  <a:lnTo>
                    <a:pt x="518" y="724"/>
                  </a:lnTo>
                  <a:lnTo>
                    <a:pt x="518" y="726"/>
                  </a:lnTo>
                  <a:lnTo>
                    <a:pt x="518" y="729"/>
                  </a:lnTo>
                  <a:lnTo>
                    <a:pt x="520" y="729"/>
                  </a:lnTo>
                  <a:lnTo>
                    <a:pt x="520" y="731"/>
                  </a:lnTo>
                  <a:lnTo>
                    <a:pt x="520" y="731"/>
                  </a:lnTo>
                  <a:lnTo>
                    <a:pt x="518" y="731"/>
                  </a:lnTo>
                  <a:lnTo>
                    <a:pt x="518" y="731"/>
                  </a:lnTo>
                  <a:lnTo>
                    <a:pt x="520" y="733"/>
                  </a:lnTo>
                  <a:lnTo>
                    <a:pt x="520" y="736"/>
                  </a:lnTo>
                  <a:lnTo>
                    <a:pt x="520" y="738"/>
                  </a:lnTo>
                  <a:lnTo>
                    <a:pt x="520" y="740"/>
                  </a:lnTo>
                  <a:lnTo>
                    <a:pt x="520" y="743"/>
                  </a:lnTo>
                  <a:lnTo>
                    <a:pt x="520" y="743"/>
                  </a:lnTo>
                  <a:lnTo>
                    <a:pt x="520" y="745"/>
                  </a:lnTo>
                  <a:lnTo>
                    <a:pt x="520" y="745"/>
                  </a:lnTo>
                  <a:lnTo>
                    <a:pt x="520" y="745"/>
                  </a:lnTo>
                  <a:lnTo>
                    <a:pt x="520" y="745"/>
                  </a:lnTo>
                  <a:lnTo>
                    <a:pt x="520" y="748"/>
                  </a:lnTo>
                  <a:lnTo>
                    <a:pt x="518" y="752"/>
                  </a:lnTo>
                  <a:lnTo>
                    <a:pt x="518" y="755"/>
                  </a:lnTo>
                  <a:lnTo>
                    <a:pt x="518" y="755"/>
                  </a:lnTo>
                  <a:lnTo>
                    <a:pt x="518" y="757"/>
                  </a:lnTo>
                  <a:lnTo>
                    <a:pt x="516" y="759"/>
                  </a:lnTo>
                  <a:lnTo>
                    <a:pt x="516" y="762"/>
                  </a:lnTo>
                  <a:lnTo>
                    <a:pt x="516" y="766"/>
                  </a:lnTo>
                  <a:lnTo>
                    <a:pt x="516" y="771"/>
                  </a:lnTo>
                  <a:lnTo>
                    <a:pt x="516" y="776"/>
                  </a:lnTo>
                  <a:lnTo>
                    <a:pt x="516" y="778"/>
                  </a:lnTo>
                  <a:lnTo>
                    <a:pt x="516" y="781"/>
                  </a:lnTo>
                  <a:lnTo>
                    <a:pt x="513" y="785"/>
                  </a:lnTo>
                  <a:lnTo>
                    <a:pt x="513" y="788"/>
                  </a:lnTo>
                  <a:lnTo>
                    <a:pt x="513" y="788"/>
                  </a:lnTo>
                  <a:lnTo>
                    <a:pt x="513" y="788"/>
                  </a:lnTo>
                  <a:lnTo>
                    <a:pt x="513" y="790"/>
                  </a:lnTo>
                  <a:lnTo>
                    <a:pt x="513" y="790"/>
                  </a:lnTo>
                  <a:lnTo>
                    <a:pt x="516" y="790"/>
                  </a:lnTo>
                  <a:lnTo>
                    <a:pt x="516" y="792"/>
                  </a:lnTo>
                  <a:lnTo>
                    <a:pt x="516" y="797"/>
                  </a:lnTo>
                  <a:lnTo>
                    <a:pt x="516" y="800"/>
                  </a:lnTo>
                  <a:lnTo>
                    <a:pt x="518" y="802"/>
                  </a:lnTo>
                  <a:lnTo>
                    <a:pt x="520" y="807"/>
                  </a:lnTo>
                  <a:lnTo>
                    <a:pt x="523" y="807"/>
                  </a:lnTo>
                  <a:lnTo>
                    <a:pt x="523" y="807"/>
                  </a:lnTo>
                  <a:lnTo>
                    <a:pt x="523" y="807"/>
                  </a:lnTo>
                  <a:lnTo>
                    <a:pt x="523" y="807"/>
                  </a:lnTo>
                  <a:lnTo>
                    <a:pt x="523" y="809"/>
                  </a:lnTo>
                  <a:lnTo>
                    <a:pt x="525" y="809"/>
                  </a:lnTo>
                  <a:lnTo>
                    <a:pt x="528" y="814"/>
                  </a:lnTo>
                  <a:lnTo>
                    <a:pt x="528" y="814"/>
                  </a:lnTo>
                  <a:lnTo>
                    <a:pt x="528" y="814"/>
                  </a:lnTo>
                  <a:lnTo>
                    <a:pt x="528" y="814"/>
                  </a:lnTo>
                  <a:lnTo>
                    <a:pt x="530" y="814"/>
                  </a:lnTo>
                  <a:lnTo>
                    <a:pt x="530" y="814"/>
                  </a:lnTo>
                  <a:lnTo>
                    <a:pt x="532" y="816"/>
                  </a:lnTo>
                  <a:lnTo>
                    <a:pt x="532" y="816"/>
                  </a:lnTo>
                  <a:lnTo>
                    <a:pt x="532" y="819"/>
                  </a:lnTo>
                  <a:lnTo>
                    <a:pt x="535" y="821"/>
                  </a:lnTo>
                  <a:lnTo>
                    <a:pt x="535" y="823"/>
                  </a:lnTo>
                  <a:lnTo>
                    <a:pt x="535" y="826"/>
                  </a:lnTo>
                  <a:lnTo>
                    <a:pt x="535" y="826"/>
                  </a:lnTo>
                  <a:lnTo>
                    <a:pt x="535" y="828"/>
                  </a:lnTo>
                  <a:lnTo>
                    <a:pt x="537" y="830"/>
                  </a:lnTo>
                  <a:lnTo>
                    <a:pt x="537" y="833"/>
                  </a:lnTo>
                  <a:lnTo>
                    <a:pt x="539" y="835"/>
                  </a:lnTo>
                  <a:lnTo>
                    <a:pt x="539" y="837"/>
                  </a:lnTo>
                  <a:lnTo>
                    <a:pt x="539" y="840"/>
                  </a:lnTo>
                  <a:lnTo>
                    <a:pt x="542" y="840"/>
                  </a:lnTo>
                  <a:lnTo>
                    <a:pt x="542" y="840"/>
                  </a:lnTo>
                  <a:lnTo>
                    <a:pt x="542" y="840"/>
                  </a:lnTo>
                  <a:lnTo>
                    <a:pt x="542" y="842"/>
                  </a:lnTo>
                  <a:lnTo>
                    <a:pt x="542" y="842"/>
                  </a:lnTo>
                  <a:lnTo>
                    <a:pt x="539" y="845"/>
                  </a:lnTo>
                  <a:lnTo>
                    <a:pt x="539" y="845"/>
                  </a:lnTo>
                  <a:lnTo>
                    <a:pt x="539" y="847"/>
                  </a:lnTo>
                  <a:lnTo>
                    <a:pt x="539" y="847"/>
                  </a:lnTo>
                  <a:lnTo>
                    <a:pt x="539" y="849"/>
                  </a:lnTo>
                  <a:lnTo>
                    <a:pt x="539" y="849"/>
                  </a:lnTo>
                  <a:lnTo>
                    <a:pt x="542" y="849"/>
                  </a:lnTo>
                  <a:lnTo>
                    <a:pt x="542" y="852"/>
                  </a:lnTo>
                  <a:lnTo>
                    <a:pt x="542" y="854"/>
                  </a:lnTo>
                  <a:lnTo>
                    <a:pt x="542" y="854"/>
                  </a:lnTo>
                  <a:lnTo>
                    <a:pt x="542" y="856"/>
                  </a:lnTo>
                  <a:lnTo>
                    <a:pt x="542" y="859"/>
                  </a:lnTo>
                  <a:lnTo>
                    <a:pt x="542" y="859"/>
                  </a:lnTo>
                  <a:lnTo>
                    <a:pt x="542" y="859"/>
                  </a:lnTo>
                  <a:lnTo>
                    <a:pt x="542" y="861"/>
                  </a:lnTo>
                  <a:lnTo>
                    <a:pt x="542" y="861"/>
                  </a:lnTo>
                  <a:lnTo>
                    <a:pt x="542" y="861"/>
                  </a:lnTo>
                  <a:lnTo>
                    <a:pt x="539" y="861"/>
                  </a:lnTo>
                  <a:lnTo>
                    <a:pt x="539" y="863"/>
                  </a:lnTo>
                  <a:lnTo>
                    <a:pt x="537" y="863"/>
                  </a:lnTo>
                  <a:lnTo>
                    <a:pt x="535" y="863"/>
                  </a:lnTo>
                  <a:lnTo>
                    <a:pt x="535" y="866"/>
                  </a:lnTo>
                  <a:lnTo>
                    <a:pt x="532" y="866"/>
                  </a:lnTo>
                  <a:lnTo>
                    <a:pt x="532" y="868"/>
                  </a:lnTo>
                  <a:lnTo>
                    <a:pt x="535" y="868"/>
                  </a:lnTo>
                  <a:lnTo>
                    <a:pt x="535" y="873"/>
                  </a:lnTo>
                  <a:lnTo>
                    <a:pt x="535" y="873"/>
                  </a:lnTo>
                  <a:lnTo>
                    <a:pt x="535" y="875"/>
                  </a:lnTo>
                  <a:lnTo>
                    <a:pt x="535" y="875"/>
                  </a:lnTo>
                  <a:lnTo>
                    <a:pt x="537" y="875"/>
                  </a:lnTo>
                  <a:lnTo>
                    <a:pt x="537" y="875"/>
                  </a:lnTo>
                  <a:lnTo>
                    <a:pt x="537" y="878"/>
                  </a:lnTo>
                  <a:lnTo>
                    <a:pt x="537" y="878"/>
                  </a:lnTo>
                  <a:lnTo>
                    <a:pt x="537" y="882"/>
                  </a:lnTo>
                  <a:lnTo>
                    <a:pt x="537" y="885"/>
                  </a:lnTo>
                  <a:lnTo>
                    <a:pt x="537" y="887"/>
                  </a:lnTo>
                  <a:lnTo>
                    <a:pt x="539" y="887"/>
                  </a:lnTo>
                  <a:lnTo>
                    <a:pt x="539" y="887"/>
                  </a:lnTo>
                  <a:lnTo>
                    <a:pt x="542" y="885"/>
                  </a:lnTo>
                  <a:lnTo>
                    <a:pt x="542" y="885"/>
                  </a:lnTo>
                  <a:lnTo>
                    <a:pt x="549" y="882"/>
                  </a:lnTo>
                  <a:lnTo>
                    <a:pt x="549" y="880"/>
                  </a:lnTo>
                  <a:lnTo>
                    <a:pt x="551" y="878"/>
                  </a:lnTo>
                  <a:lnTo>
                    <a:pt x="554" y="878"/>
                  </a:lnTo>
                  <a:lnTo>
                    <a:pt x="556" y="878"/>
                  </a:lnTo>
                  <a:lnTo>
                    <a:pt x="558" y="880"/>
                  </a:lnTo>
                  <a:lnTo>
                    <a:pt x="561" y="880"/>
                  </a:lnTo>
                  <a:lnTo>
                    <a:pt x="563" y="880"/>
                  </a:lnTo>
                  <a:lnTo>
                    <a:pt x="565" y="880"/>
                  </a:lnTo>
                  <a:lnTo>
                    <a:pt x="565" y="878"/>
                  </a:lnTo>
                  <a:lnTo>
                    <a:pt x="568" y="878"/>
                  </a:lnTo>
                  <a:lnTo>
                    <a:pt x="568" y="878"/>
                  </a:lnTo>
                  <a:lnTo>
                    <a:pt x="570" y="878"/>
                  </a:lnTo>
                  <a:lnTo>
                    <a:pt x="570" y="878"/>
                  </a:lnTo>
                  <a:lnTo>
                    <a:pt x="572" y="880"/>
                  </a:lnTo>
                  <a:lnTo>
                    <a:pt x="575" y="880"/>
                  </a:lnTo>
                  <a:lnTo>
                    <a:pt x="577" y="880"/>
                  </a:lnTo>
                  <a:lnTo>
                    <a:pt x="580" y="880"/>
                  </a:lnTo>
                  <a:lnTo>
                    <a:pt x="584" y="880"/>
                  </a:lnTo>
                  <a:lnTo>
                    <a:pt x="589" y="878"/>
                  </a:lnTo>
                  <a:lnTo>
                    <a:pt x="594" y="875"/>
                  </a:lnTo>
                  <a:lnTo>
                    <a:pt x="599" y="873"/>
                  </a:lnTo>
                  <a:lnTo>
                    <a:pt x="601" y="873"/>
                  </a:lnTo>
                  <a:lnTo>
                    <a:pt x="603" y="873"/>
                  </a:lnTo>
                  <a:lnTo>
                    <a:pt x="603" y="873"/>
                  </a:lnTo>
                  <a:lnTo>
                    <a:pt x="608" y="873"/>
                  </a:lnTo>
                  <a:lnTo>
                    <a:pt x="613" y="875"/>
                  </a:lnTo>
                  <a:lnTo>
                    <a:pt x="613" y="875"/>
                  </a:lnTo>
                  <a:lnTo>
                    <a:pt x="615" y="875"/>
                  </a:lnTo>
                  <a:lnTo>
                    <a:pt x="617" y="875"/>
                  </a:lnTo>
                  <a:lnTo>
                    <a:pt x="620" y="875"/>
                  </a:lnTo>
                  <a:lnTo>
                    <a:pt x="622" y="875"/>
                  </a:lnTo>
                  <a:lnTo>
                    <a:pt x="625" y="875"/>
                  </a:lnTo>
                  <a:lnTo>
                    <a:pt x="625" y="875"/>
                  </a:lnTo>
                  <a:lnTo>
                    <a:pt x="625" y="873"/>
                  </a:lnTo>
                  <a:lnTo>
                    <a:pt x="625" y="873"/>
                  </a:lnTo>
                  <a:lnTo>
                    <a:pt x="627" y="873"/>
                  </a:lnTo>
                  <a:lnTo>
                    <a:pt x="627" y="873"/>
                  </a:lnTo>
                  <a:lnTo>
                    <a:pt x="627" y="871"/>
                  </a:lnTo>
                  <a:lnTo>
                    <a:pt x="627" y="871"/>
                  </a:lnTo>
                  <a:lnTo>
                    <a:pt x="627" y="868"/>
                  </a:lnTo>
                  <a:lnTo>
                    <a:pt x="629" y="868"/>
                  </a:lnTo>
                  <a:lnTo>
                    <a:pt x="629" y="868"/>
                  </a:lnTo>
                  <a:lnTo>
                    <a:pt x="632" y="868"/>
                  </a:lnTo>
                  <a:lnTo>
                    <a:pt x="634" y="868"/>
                  </a:lnTo>
                  <a:lnTo>
                    <a:pt x="636" y="868"/>
                  </a:lnTo>
                  <a:lnTo>
                    <a:pt x="636" y="871"/>
                  </a:lnTo>
                  <a:lnTo>
                    <a:pt x="636" y="871"/>
                  </a:lnTo>
                  <a:lnTo>
                    <a:pt x="636" y="871"/>
                  </a:lnTo>
                  <a:lnTo>
                    <a:pt x="636" y="873"/>
                  </a:lnTo>
                  <a:lnTo>
                    <a:pt x="636" y="873"/>
                  </a:lnTo>
                  <a:lnTo>
                    <a:pt x="636" y="873"/>
                  </a:lnTo>
                  <a:lnTo>
                    <a:pt x="639" y="875"/>
                  </a:lnTo>
                  <a:lnTo>
                    <a:pt x="636" y="875"/>
                  </a:lnTo>
                  <a:lnTo>
                    <a:pt x="639" y="878"/>
                  </a:lnTo>
                  <a:lnTo>
                    <a:pt x="639" y="878"/>
                  </a:lnTo>
                  <a:lnTo>
                    <a:pt x="641" y="875"/>
                  </a:lnTo>
                  <a:lnTo>
                    <a:pt x="641" y="875"/>
                  </a:lnTo>
                  <a:lnTo>
                    <a:pt x="643" y="878"/>
                  </a:lnTo>
                  <a:lnTo>
                    <a:pt x="643" y="878"/>
                  </a:lnTo>
                  <a:lnTo>
                    <a:pt x="646" y="878"/>
                  </a:lnTo>
                  <a:lnTo>
                    <a:pt x="646" y="878"/>
                  </a:lnTo>
                  <a:lnTo>
                    <a:pt x="648" y="878"/>
                  </a:lnTo>
                  <a:lnTo>
                    <a:pt x="651" y="878"/>
                  </a:lnTo>
                  <a:lnTo>
                    <a:pt x="651" y="880"/>
                  </a:lnTo>
                  <a:lnTo>
                    <a:pt x="651" y="880"/>
                  </a:lnTo>
                  <a:lnTo>
                    <a:pt x="651" y="882"/>
                  </a:lnTo>
                  <a:lnTo>
                    <a:pt x="651" y="882"/>
                  </a:lnTo>
                  <a:lnTo>
                    <a:pt x="651" y="882"/>
                  </a:lnTo>
                  <a:lnTo>
                    <a:pt x="651" y="882"/>
                  </a:lnTo>
                  <a:lnTo>
                    <a:pt x="651" y="885"/>
                  </a:lnTo>
                  <a:lnTo>
                    <a:pt x="653" y="885"/>
                  </a:lnTo>
                  <a:lnTo>
                    <a:pt x="653" y="885"/>
                  </a:lnTo>
                  <a:lnTo>
                    <a:pt x="653" y="887"/>
                  </a:lnTo>
                  <a:lnTo>
                    <a:pt x="653" y="887"/>
                  </a:lnTo>
                  <a:lnTo>
                    <a:pt x="653" y="890"/>
                  </a:lnTo>
                  <a:lnTo>
                    <a:pt x="653" y="890"/>
                  </a:lnTo>
                  <a:lnTo>
                    <a:pt x="653" y="890"/>
                  </a:lnTo>
                  <a:lnTo>
                    <a:pt x="651" y="894"/>
                  </a:lnTo>
                  <a:lnTo>
                    <a:pt x="651" y="894"/>
                  </a:lnTo>
                  <a:lnTo>
                    <a:pt x="648" y="894"/>
                  </a:lnTo>
                  <a:lnTo>
                    <a:pt x="646" y="894"/>
                  </a:lnTo>
                  <a:lnTo>
                    <a:pt x="646" y="897"/>
                  </a:lnTo>
                  <a:lnTo>
                    <a:pt x="648" y="897"/>
                  </a:lnTo>
                  <a:lnTo>
                    <a:pt x="651" y="897"/>
                  </a:lnTo>
                  <a:lnTo>
                    <a:pt x="651" y="897"/>
                  </a:lnTo>
                  <a:lnTo>
                    <a:pt x="653" y="897"/>
                  </a:lnTo>
                  <a:lnTo>
                    <a:pt x="653" y="899"/>
                  </a:lnTo>
                  <a:lnTo>
                    <a:pt x="655" y="899"/>
                  </a:lnTo>
                  <a:lnTo>
                    <a:pt x="655" y="899"/>
                  </a:lnTo>
                  <a:lnTo>
                    <a:pt x="658" y="899"/>
                  </a:lnTo>
                  <a:lnTo>
                    <a:pt x="660" y="899"/>
                  </a:lnTo>
                  <a:lnTo>
                    <a:pt x="660" y="899"/>
                  </a:lnTo>
                  <a:lnTo>
                    <a:pt x="660" y="899"/>
                  </a:lnTo>
                  <a:lnTo>
                    <a:pt x="662" y="899"/>
                  </a:lnTo>
                  <a:lnTo>
                    <a:pt x="662" y="899"/>
                  </a:lnTo>
                  <a:lnTo>
                    <a:pt x="662" y="897"/>
                  </a:lnTo>
                  <a:lnTo>
                    <a:pt x="662" y="897"/>
                  </a:lnTo>
                  <a:lnTo>
                    <a:pt x="662" y="897"/>
                  </a:lnTo>
                  <a:lnTo>
                    <a:pt x="662" y="897"/>
                  </a:lnTo>
                  <a:lnTo>
                    <a:pt x="662" y="897"/>
                  </a:lnTo>
                  <a:lnTo>
                    <a:pt x="665" y="897"/>
                  </a:lnTo>
                  <a:lnTo>
                    <a:pt x="665" y="894"/>
                  </a:lnTo>
                  <a:lnTo>
                    <a:pt x="665" y="894"/>
                  </a:lnTo>
                  <a:lnTo>
                    <a:pt x="667" y="894"/>
                  </a:lnTo>
                  <a:lnTo>
                    <a:pt x="667" y="892"/>
                  </a:lnTo>
                  <a:lnTo>
                    <a:pt x="669" y="892"/>
                  </a:lnTo>
                  <a:lnTo>
                    <a:pt x="674" y="892"/>
                  </a:lnTo>
                  <a:lnTo>
                    <a:pt x="677" y="892"/>
                  </a:lnTo>
                  <a:lnTo>
                    <a:pt x="679" y="890"/>
                  </a:lnTo>
                  <a:lnTo>
                    <a:pt x="681" y="890"/>
                  </a:lnTo>
                  <a:lnTo>
                    <a:pt x="684" y="890"/>
                  </a:lnTo>
                  <a:lnTo>
                    <a:pt x="691" y="890"/>
                  </a:lnTo>
                  <a:lnTo>
                    <a:pt x="696" y="887"/>
                  </a:lnTo>
                  <a:lnTo>
                    <a:pt x="700" y="885"/>
                  </a:lnTo>
                  <a:lnTo>
                    <a:pt x="700" y="885"/>
                  </a:lnTo>
                  <a:lnTo>
                    <a:pt x="703" y="885"/>
                  </a:lnTo>
                  <a:lnTo>
                    <a:pt x="703" y="887"/>
                  </a:lnTo>
                  <a:lnTo>
                    <a:pt x="703" y="887"/>
                  </a:lnTo>
                  <a:lnTo>
                    <a:pt x="703" y="890"/>
                  </a:lnTo>
                  <a:lnTo>
                    <a:pt x="703" y="890"/>
                  </a:lnTo>
                  <a:lnTo>
                    <a:pt x="703" y="890"/>
                  </a:lnTo>
                  <a:lnTo>
                    <a:pt x="700" y="890"/>
                  </a:lnTo>
                  <a:lnTo>
                    <a:pt x="700" y="892"/>
                  </a:lnTo>
                  <a:lnTo>
                    <a:pt x="700" y="892"/>
                  </a:lnTo>
                  <a:lnTo>
                    <a:pt x="700" y="892"/>
                  </a:lnTo>
                  <a:lnTo>
                    <a:pt x="700" y="892"/>
                  </a:lnTo>
                  <a:lnTo>
                    <a:pt x="700" y="894"/>
                  </a:lnTo>
                  <a:lnTo>
                    <a:pt x="700" y="894"/>
                  </a:lnTo>
                  <a:lnTo>
                    <a:pt x="700" y="894"/>
                  </a:lnTo>
                  <a:lnTo>
                    <a:pt x="700" y="897"/>
                  </a:lnTo>
                  <a:lnTo>
                    <a:pt x="700" y="897"/>
                  </a:lnTo>
                  <a:lnTo>
                    <a:pt x="700" y="899"/>
                  </a:lnTo>
                  <a:lnTo>
                    <a:pt x="703" y="899"/>
                  </a:lnTo>
                  <a:lnTo>
                    <a:pt x="703" y="901"/>
                  </a:lnTo>
                  <a:lnTo>
                    <a:pt x="700" y="901"/>
                  </a:lnTo>
                  <a:lnTo>
                    <a:pt x="700" y="901"/>
                  </a:lnTo>
                  <a:lnTo>
                    <a:pt x="700" y="904"/>
                  </a:lnTo>
                  <a:lnTo>
                    <a:pt x="700" y="904"/>
                  </a:lnTo>
                  <a:lnTo>
                    <a:pt x="703" y="908"/>
                  </a:lnTo>
                  <a:lnTo>
                    <a:pt x="703" y="908"/>
                  </a:lnTo>
                  <a:lnTo>
                    <a:pt x="703" y="908"/>
                  </a:lnTo>
                  <a:lnTo>
                    <a:pt x="703" y="908"/>
                  </a:lnTo>
                  <a:lnTo>
                    <a:pt x="705" y="908"/>
                  </a:lnTo>
                  <a:lnTo>
                    <a:pt x="705" y="908"/>
                  </a:lnTo>
                  <a:lnTo>
                    <a:pt x="705" y="911"/>
                  </a:lnTo>
                  <a:lnTo>
                    <a:pt x="705" y="911"/>
                  </a:lnTo>
                  <a:lnTo>
                    <a:pt x="705" y="911"/>
                  </a:lnTo>
                  <a:lnTo>
                    <a:pt x="707" y="911"/>
                  </a:lnTo>
                  <a:lnTo>
                    <a:pt x="710" y="913"/>
                  </a:lnTo>
                  <a:lnTo>
                    <a:pt x="710" y="913"/>
                  </a:lnTo>
                  <a:lnTo>
                    <a:pt x="710" y="913"/>
                  </a:lnTo>
                  <a:lnTo>
                    <a:pt x="710" y="913"/>
                  </a:lnTo>
                  <a:lnTo>
                    <a:pt x="710" y="913"/>
                  </a:lnTo>
                  <a:lnTo>
                    <a:pt x="710" y="916"/>
                  </a:lnTo>
                  <a:lnTo>
                    <a:pt x="710" y="916"/>
                  </a:lnTo>
                  <a:lnTo>
                    <a:pt x="712" y="916"/>
                  </a:lnTo>
                  <a:lnTo>
                    <a:pt x="712" y="916"/>
                  </a:lnTo>
                  <a:lnTo>
                    <a:pt x="712" y="916"/>
                  </a:lnTo>
                  <a:lnTo>
                    <a:pt x="712" y="916"/>
                  </a:lnTo>
                  <a:lnTo>
                    <a:pt x="714" y="916"/>
                  </a:lnTo>
                  <a:lnTo>
                    <a:pt x="714" y="916"/>
                  </a:lnTo>
                  <a:lnTo>
                    <a:pt x="714" y="916"/>
                  </a:lnTo>
                  <a:lnTo>
                    <a:pt x="714" y="916"/>
                  </a:lnTo>
                  <a:lnTo>
                    <a:pt x="714" y="913"/>
                  </a:lnTo>
                  <a:lnTo>
                    <a:pt x="714" y="913"/>
                  </a:lnTo>
                  <a:lnTo>
                    <a:pt x="717" y="913"/>
                  </a:lnTo>
                  <a:lnTo>
                    <a:pt x="719" y="916"/>
                  </a:lnTo>
                  <a:lnTo>
                    <a:pt x="722" y="916"/>
                  </a:lnTo>
                  <a:lnTo>
                    <a:pt x="724" y="918"/>
                  </a:lnTo>
                  <a:lnTo>
                    <a:pt x="724" y="918"/>
                  </a:lnTo>
                  <a:lnTo>
                    <a:pt x="729" y="918"/>
                  </a:lnTo>
                  <a:lnTo>
                    <a:pt x="729" y="918"/>
                  </a:lnTo>
                  <a:lnTo>
                    <a:pt x="729" y="918"/>
                  </a:lnTo>
                  <a:lnTo>
                    <a:pt x="729" y="918"/>
                  </a:lnTo>
                  <a:lnTo>
                    <a:pt x="731" y="918"/>
                  </a:lnTo>
                  <a:lnTo>
                    <a:pt x="731" y="918"/>
                  </a:lnTo>
                  <a:lnTo>
                    <a:pt x="731" y="918"/>
                  </a:lnTo>
                  <a:lnTo>
                    <a:pt x="733" y="920"/>
                  </a:lnTo>
                  <a:lnTo>
                    <a:pt x="736" y="920"/>
                  </a:lnTo>
                  <a:lnTo>
                    <a:pt x="736" y="920"/>
                  </a:lnTo>
                  <a:lnTo>
                    <a:pt x="736" y="923"/>
                  </a:lnTo>
                  <a:lnTo>
                    <a:pt x="738" y="923"/>
                  </a:lnTo>
                  <a:lnTo>
                    <a:pt x="738" y="923"/>
                  </a:lnTo>
                  <a:lnTo>
                    <a:pt x="748" y="923"/>
                  </a:lnTo>
                  <a:lnTo>
                    <a:pt x="748" y="925"/>
                  </a:lnTo>
                  <a:lnTo>
                    <a:pt x="750" y="925"/>
                  </a:lnTo>
                  <a:lnTo>
                    <a:pt x="750" y="925"/>
                  </a:lnTo>
                  <a:lnTo>
                    <a:pt x="752" y="925"/>
                  </a:lnTo>
                  <a:lnTo>
                    <a:pt x="752" y="925"/>
                  </a:lnTo>
                  <a:lnTo>
                    <a:pt x="755" y="925"/>
                  </a:lnTo>
                  <a:lnTo>
                    <a:pt x="755" y="925"/>
                  </a:lnTo>
                  <a:lnTo>
                    <a:pt x="755" y="925"/>
                  </a:lnTo>
                  <a:lnTo>
                    <a:pt x="757" y="925"/>
                  </a:lnTo>
                  <a:lnTo>
                    <a:pt x="759" y="925"/>
                  </a:lnTo>
                  <a:lnTo>
                    <a:pt x="759" y="925"/>
                  </a:lnTo>
                  <a:lnTo>
                    <a:pt x="762" y="925"/>
                  </a:lnTo>
                  <a:lnTo>
                    <a:pt x="762" y="925"/>
                  </a:lnTo>
                  <a:lnTo>
                    <a:pt x="764" y="925"/>
                  </a:lnTo>
                  <a:lnTo>
                    <a:pt x="764" y="927"/>
                  </a:lnTo>
                  <a:lnTo>
                    <a:pt x="767" y="927"/>
                  </a:lnTo>
                  <a:lnTo>
                    <a:pt x="771" y="927"/>
                  </a:lnTo>
                  <a:lnTo>
                    <a:pt x="774" y="927"/>
                  </a:lnTo>
                  <a:lnTo>
                    <a:pt x="774" y="927"/>
                  </a:lnTo>
                  <a:lnTo>
                    <a:pt x="774" y="930"/>
                  </a:lnTo>
                  <a:lnTo>
                    <a:pt x="776" y="930"/>
                  </a:lnTo>
                  <a:lnTo>
                    <a:pt x="776" y="930"/>
                  </a:lnTo>
                  <a:lnTo>
                    <a:pt x="778" y="930"/>
                  </a:lnTo>
                  <a:lnTo>
                    <a:pt x="778" y="927"/>
                  </a:lnTo>
                  <a:lnTo>
                    <a:pt x="778" y="927"/>
                  </a:lnTo>
                  <a:lnTo>
                    <a:pt x="781" y="927"/>
                  </a:lnTo>
                  <a:lnTo>
                    <a:pt x="783" y="927"/>
                  </a:lnTo>
                  <a:lnTo>
                    <a:pt x="785" y="927"/>
                  </a:lnTo>
                  <a:lnTo>
                    <a:pt x="788" y="925"/>
                  </a:lnTo>
                  <a:lnTo>
                    <a:pt x="788" y="923"/>
                  </a:lnTo>
                  <a:lnTo>
                    <a:pt x="790" y="923"/>
                  </a:lnTo>
                  <a:lnTo>
                    <a:pt x="790" y="918"/>
                  </a:lnTo>
                  <a:lnTo>
                    <a:pt x="790" y="916"/>
                  </a:lnTo>
                  <a:lnTo>
                    <a:pt x="793" y="913"/>
                  </a:lnTo>
                  <a:lnTo>
                    <a:pt x="793" y="913"/>
                  </a:lnTo>
                  <a:lnTo>
                    <a:pt x="793" y="913"/>
                  </a:lnTo>
                  <a:lnTo>
                    <a:pt x="793" y="911"/>
                  </a:lnTo>
                  <a:lnTo>
                    <a:pt x="793" y="908"/>
                  </a:lnTo>
                  <a:lnTo>
                    <a:pt x="793" y="908"/>
                  </a:lnTo>
                  <a:lnTo>
                    <a:pt x="793" y="906"/>
                  </a:lnTo>
                  <a:lnTo>
                    <a:pt x="793" y="906"/>
                  </a:lnTo>
                  <a:lnTo>
                    <a:pt x="795" y="906"/>
                  </a:lnTo>
                  <a:lnTo>
                    <a:pt x="795" y="906"/>
                  </a:lnTo>
                  <a:lnTo>
                    <a:pt x="797" y="906"/>
                  </a:lnTo>
                  <a:lnTo>
                    <a:pt x="800" y="906"/>
                  </a:lnTo>
                  <a:lnTo>
                    <a:pt x="802" y="906"/>
                  </a:lnTo>
                  <a:lnTo>
                    <a:pt x="802" y="906"/>
                  </a:lnTo>
                  <a:lnTo>
                    <a:pt x="802" y="906"/>
                  </a:lnTo>
                  <a:lnTo>
                    <a:pt x="802" y="908"/>
                  </a:lnTo>
                  <a:lnTo>
                    <a:pt x="802" y="911"/>
                  </a:lnTo>
                  <a:lnTo>
                    <a:pt x="802" y="913"/>
                  </a:lnTo>
                  <a:lnTo>
                    <a:pt x="804" y="918"/>
                  </a:lnTo>
                  <a:lnTo>
                    <a:pt x="814" y="925"/>
                  </a:lnTo>
                  <a:lnTo>
                    <a:pt x="816" y="930"/>
                  </a:lnTo>
                  <a:lnTo>
                    <a:pt x="816" y="932"/>
                  </a:lnTo>
                  <a:lnTo>
                    <a:pt x="819" y="939"/>
                  </a:lnTo>
                  <a:lnTo>
                    <a:pt x="821" y="939"/>
                  </a:lnTo>
                  <a:lnTo>
                    <a:pt x="823" y="942"/>
                  </a:lnTo>
                  <a:lnTo>
                    <a:pt x="823" y="942"/>
                  </a:lnTo>
                  <a:lnTo>
                    <a:pt x="826" y="944"/>
                  </a:lnTo>
                  <a:lnTo>
                    <a:pt x="828" y="946"/>
                  </a:lnTo>
                  <a:lnTo>
                    <a:pt x="830" y="946"/>
                  </a:lnTo>
                  <a:lnTo>
                    <a:pt x="833" y="946"/>
                  </a:lnTo>
                  <a:lnTo>
                    <a:pt x="833" y="944"/>
                  </a:lnTo>
                  <a:lnTo>
                    <a:pt x="835" y="944"/>
                  </a:lnTo>
                  <a:lnTo>
                    <a:pt x="835" y="944"/>
                  </a:lnTo>
                  <a:lnTo>
                    <a:pt x="835" y="944"/>
                  </a:lnTo>
                  <a:lnTo>
                    <a:pt x="837" y="944"/>
                  </a:lnTo>
                  <a:lnTo>
                    <a:pt x="837" y="944"/>
                  </a:lnTo>
                  <a:lnTo>
                    <a:pt x="842" y="946"/>
                  </a:lnTo>
                  <a:lnTo>
                    <a:pt x="842" y="946"/>
                  </a:lnTo>
                  <a:lnTo>
                    <a:pt x="842" y="949"/>
                  </a:lnTo>
                  <a:lnTo>
                    <a:pt x="842" y="949"/>
                  </a:lnTo>
                  <a:lnTo>
                    <a:pt x="845" y="949"/>
                  </a:lnTo>
                  <a:lnTo>
                    <a:pt x="845" y="949"/>
                  </a:lnTo>
                  <a:lnTo>
                    <a:pt x="847" y="949"/>
                  </a:lnTo>
                  <a:lnTo>
                    <a:pt x="849" y="949"/>
                  </a:lnTo>
                  <a:lnTo>
                    <a:pt x="849" y="949"/>
                  </a:lnTo>
                  <a:lnTo>
                    <a:pt x="849" y="951"/>
                  </a:lnTo>
                  <a:lnTo>
                    <a:pt x="852" y="951"/>
                  </a:lnTo>
                  <a:lnTo>
                    <a:pt x="852" y="951"/>
                  </a:lnTo>
                  <a:lnTo>
                    <a:pt x="852" y="951"/>
                  </a:lnTo>
                  <a:lnTo>
                    <a:pt x="854" y="951"/>
                  </a:lnTo>
                  <a:lnTo>
                    <a:pt x="854" y="951"/>
                  </a:lnTo>
                  <a:lnTo>
                    <a:pt x="854" y="951"/>
                  </a:lnTo>
                  <a:lnTo>
                    <a:pt x="856" y="951"/>
                  </a:lnTo>
                  <a:lnTo>
                    <a:pt x="856" y="951"/>
                  </a:lnTo>
                  <a:lnTo>
                    <a:pt x="859" y="953"/>
                  </a:lnTo>
                  <a:lnTo>
                    <a:pt x="859" y="953"/>
                  </a:lnTo>
                  <a:lnTo>
                    <a:pt x="861" y="953"/>
                  </a:lnTo>
                  <a:lnTo>
                    <a:pt x="861" y="953"/>
                  </a:lnTo>
                  <a:lnTo>
                    <a:pt x="864" y="953"/>
                  </a:lnTo>
                  <a:lnTo>
                    <a:pt x="864" y="953"/>
                  </a:lnTo>
                  <a:lnTo>
                    <a:pt x="868" y="958"/>
                  </a:lnTo>
                  <a:lnTo>
                    <a:pt x="868" y="958"/>
                  </a:lnTo>
                  <a:lnTo>
                    <a:pt x="871" y="961"/>
                  </a:lnTo>
                  <a:lnTo>
                    <a:pt x="871" y="963"/>
                  </a:lnTo>
                  <a:lnTo>
                    <a:pt x="873" y="965"/>
                  </a:lnTo>
                  <a:lnTo>
                    <a:pt x="873" y="965"/>
                  </a:lnTo>
                  <a:lnTo>
                    <a:pt x="873" y="968"/>
                  </a:lnTo>
                  <a:lnTo>
                    <a:pt x="873" y="968"/>
                  </a:lnTo>
                  <a:lnTo>
                    <a:pt x="871" y="968"/>
                  </a:lnTo>
                  <a:lnTo>
                    <a:pt x="871" y="970"/>
                  </a:lnTo>
                  <a:lnTo>
                    <a:pt x="871" y="970"/>
                  </a:lnTo>
                  <a:lnTo>
                    <a:pt x="873" y="972"/>
                  </a:lnTo>
                  <a:lnTo>
                    <a:pt x="873" y="972"/>
                  </a:lnTo>
                  <a:lnTo>
                    <a:pt x="873" y="975"/>
                  </a:lnTo>
                  <a:lnTo>
                    <a:pt x="873" y="977"/>
                  </a:lnTo>
                  <a:lnTo>
                    <a:pt x="875" y="977"/>
                  </a:lnTo>
                  <a:lnTo>
                    <a:pt x="875" y="977"/>
                  </a:lnTo>
                  <a:lnTo>
                    <a:pt x="875" y="977"/>
                  </a:lnTo>
                  <a:lnTo>
                    <a:pt x="878" y="977"/>
                  </a:lnTo>
                  <a:lnTo>
                    <a:pt x="878" y="975"/>
                  </a:lnTo>
                  <a:lnTo>
                    <a:pt x="878" y="975"/>
                  </a:lnTo>
                  <a:lnTo>
                    <a:pt x="880" y="975"/>
                  </a:lnTo>
                  <a:lnTo>
                    <a:pt x="882" y="977"/>
                  </a:lnTo>
                  <a:lnTo>
                    <a:pt x="887" y="982"/>
                  </a:lnTo>
                  <a:lnTo>
                    <a:pt x="887" y="982"/>
                  </a:lnTo>
                  <a:lnTo>
                    <a:pt x="887" y="984"/>
                  </a:lnTo>
                  <a:lnTo>
                    <a:pt x="890" y="984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7"/>
                  </a:lnTo>
                  <a:lnTo>
                    <a:pt x="890" y="989"/>
                  </a:lnTo>
                  <a:lnTo>
                    <a:pt x="890" y="989"/>
                  </a:lnTo>
                  <a:lnTo>
                    <a:pt x="890" y="989"/>
                  </a:lnTo>
                  <a:lnTo>
                    <a:pt x="890" y="989"/>
                  </a:lnTo>
                  <a:lnTo>
                    <a:pt x="890" y="989"/>
                  </a:lnTo>
                  <a:lnTo>
                    <a:pt x="890" y="989"/>
                  </a:lnTo>
                  <a:lnTo>
                    <a:pt x="892" y="991"/>
                  </a:lnTo>
                  <a:lnTo>
                    <a:pt x="892" y="991"/>
                  </a:lnTo>
                  <a:lnTo>
                    <a:pt x="892" y="991"/>
                  </a:lnTo>
                  <a:lnTo>
                    <a:pt x="892" y="991"/>
                  </a:lnTo>
                  <a:lnTo>
                    <a:pt x="894" y="991"/>
                  </a:lnTo>
                  <a:lnTo>
                    <a:pt x="894" y="1001"/>
                  </a:lnTo>
                  <a:lnTo>
                    <a:pt x="897" y="1003"/>
                  </a:lnTo>
                  <a:lnTo>
                    <a:pt x="897" y="1003"/>
                  </a:lnTo>
                  <a:lnTo>
                    <a:pt x="899" y="1005"/>
                  </a:lnTo>
                  <a:lnTo>
                    <a:pt x="899" y="1005"/>
                  </a:lnTo>
                  <a:lnTo>
                    <a:pt x="899" y="1005"/>
                  </a:lnTo>
                  <a:lnTo>
                    <a:pt x="901" y="1005"/>
                  </a:lnTo>
                  <a:lnTo>
                    <a:pt x="901" y="1005"/>
                  </a:lnTo>
                  <a:lnTo>
                    <a:pt x="901" y="1005"/>
                  </a:lnTo>
                  <a:lnTo>
                    <a:pt x="904" y="1003"/>
                  </a:lnTo>
                  <a:lnTo>
                    <a:pt x="906" y="1003"/>
                  </a:lnTo>
                  <a:lnTo>
                    <a:pt x="906" y="1005"/>
                  </a:lnTo>
                  <a:lnTo>
                    <a:pt x="906" y="1005"/>
                  </a:lnTo>
                  <a:lnTo>
                    <a:pt x="906" y="1005"/>
                  </a:lnTo>
                  <a:lnTo>
                    <a:pt x="908" y="1008"/>
                  </a:lnTo>
                  <a:lnTo>
                    <a:pt x="908" y="1008"/>
                  </a:lnTo>
                  <a:lnTo>
                    <a:pt x="908" y="1008"/>
                  </a:lnTo>
                  <a:lnTo>
                    <a:pt x="911" y="1005"/>
                  </a:lnTo>
                  <a:lnTo>
                    <a:pt x="911" y="1005"/>
                  </a:lnTo>
                  <a:lnTo>
                    <a:pt x="911" y="1005"/>
                  </a:lnTo>
                  <a:lnTo>
                    <a:pt x="916" y="1003"/>
                  </a:lnTo>
                  <a:lnTo>
                    <a:pt x="923" y="998"/>
                  </a:lnTo>
                  <a:lnTo>
                    <a:pt x="923" y="998"/>
                  </a:lnTo>
                  <a:lnTo>
                    <a:pt x="927" y="996"/>
                  </a:lnTo>
                  <a:lnTo>
                    <a:pt x="927" y="996"/>
                  </a:lnTo>
                  <a:lnTo>
                    <a:pt x="930" y="996"/>
                  </a:lnTo>
                  <a:lnTo>
                    <a:pt x="930" y="996"/>
                  </a:lnTo>
                  <a:lnTo>
                    <a:pt x="932" y="996"/>
                  </a:lnTo>
                  <a:lnTo>
                    <a:pt x="932" y="998"/>
                  </a:lnTo>
                  <a:lnTo>
                    <a:pt x="932" y="998"/>
                  </a:lnTo>
                  <a:lnTo>
                    <a:pt x="932" y="998"/>
                  </a:lnTo>
                  <a:lnTo>
                    <a:pt x="935" y="998"/>
                  </a:lnTo>
                  <a:lnTo>
                    <a:pt x="935" y="998"/>
                  </a:lnTo>
                  <a:lnTo>
                    <a:pt x="935" y="998"/>
                  </a:lnTo>
                  <a:lnTo>
                    <a:pt x="935" y="998"/>
                  </a:lnTo>
                  <a:lnTo>
                    <a:pt x="935" y="1001"/>
                  </a:lnTo>
                  <a:lnTo>
                    <a:pt x="935" y="1001"/>
                  </a:lnTo>
                  <a:lnTo>
                    <a:pt x="935" y="1001"/>
                  </a:lnTo>
                  <a:lnTo>
                    <a:pt x="932" y="1001"/>
                  </a:lnTo>
                  <a:lnTo>
                    <a:pt x="932" y="1001"/>
                  </a:lnTo>
                  <a:lnTo>
                    <a:pt x="932" y="1001"/>
                  </a:lnTo>
                  <a:lnTo>
                    <a:pt x="932" y="1003"/>
                  </a:lnTo>
                  <a:lnTo>
                    <a:pt x="932" y="1003"/>
                  </a:lnTo>
                  <a:lnTo>
                    <a:pt x="932" y="1003"/>
                  </a:lnTo>
                  <a:lnTo>
                    <a:pt x="932" y="1003"/>
                  </a:lnTo>
                  <a:lnTo>
                    <a:pt x="930" y="1003"/>
                  </a:lnTo>
                  <a:lnTo>
                    <a:pt x="930" y="1005"/>
                  </a:lnTo>
                  <a:lnTo>
                    <a:pt x="932" y="1005"/>
                  </a:lnTo>
                  <a:lnTo>
                    <a:pt x="932" y="1005"/>
                  </a:lnTo>
                  <a:lnTo>
                    <a:pt x="932" y="1005"/>
                  </a:lnTo>
                  <a:lnTo>
                    <a:pt x="932" y="1005"/>
                  </a:lnTo>
                  <a:lnTo>
                    <a:pt x="932" y="1008"/>
                  </a:lnTo>
                  <a:lnTo>
                    <a:pt x="935" y="1008"/>
                  </a:lnTo>
                  <a:lnTo>
                    <a:pt x="937" y="1008"/>
                  </a:lnTo>
                  <a:lnTo>
                    <a:pt x="939" y="1008"/>
                  </a:lnTo>
                  <a:lnTo>
                    <a:pt x="939" y="1008"/>
                  </a:lnTo>
                  <a:lnTo>
                    <a:pt x="942" y="1005"/>
                  </a:lnTo>
                  <a:lnTo>
                    <a:pt x="942" y="1001"/>
                  </a:lnTo>
                  <a:lnTo>
                    <a:pt x="942" y="991"/>
                  </a:lnTo>
                  <a:lnTo>
                    <a:pt x="942" y="984"/>
                  </a:lnTo>
                  <a:lnTo>
                    <a:pt x="942" y="977"/>
                  </a:lnTo>
                  <a:lnTo>
                    <a:pt x="942" y="968"/>
                  </a:lnTo>
                  <a:lnTo>
                    <a:pt x="942" y="958"/>
                  </a:lnTo>
                  <a:lnTo>
                    <a:pt x="942" y="949"/>
                  </a:lnTo>
                  <a:lnTo>
                    <a:pt x="942" y="944"/>
                  </a:lnTo>
                  <a:lnTo>
                    <a:pt x="942" y="937"/>
                  </a:lnTo>
                  <a:lnTo>
                    <a:pt x="942" y="937"/>
                  </a:lnTo>
                  <a:lnTo>
                    <a:pt x="942" y="937"/>
                  </a:lnTo>
                  <a:lnTo>
                    <a:pt x="942" y="937"/>
                  </a:lnTo>
                  <a:lnTo>
                    <a:pt x="939" y="937"/>
                  </a:lnTo>
                  <a:lnTo>
                    <a:pt x="937" y="937"/>
                  </a:lnTo>
                  <a:lnTo>
                    <a:pt x="937" y="939"/>
                  </a:lnTo>
                  <a:lnTo>
                    <a:pt x="932" y="939"/>
                  </a:lnTo>
                  <a:lnTo>
                    <a:pt x="932" y="942"/>
                  </a:lnTo>
                  <a:lnTo>
                    <a:pt x="932" y="939"/>
                  </a:lnTo>
                  <a:lnTo>
                    <a:pt x="930" y="939"/>
                  </a:lnTo>
                  <a:lnTo>
                    <a:pt x="930" y="939"/>
                  </a:lnTo>
                  <a:lnTo>
                    <a:pt x="930" y="939"/>
                  </a:lnTo>
                  <a:lnTo>
                    <a:pt x="930" y="939"/>
                  </a:lnTo>
                  <a:lnTo>
                    <a:pt x="927" y="939"/>
                  </a:lnTo>
                  <a:lnTo>
                    <a:pt x="927" y="942"/>
                  </a:lnTo>
                  <a:lnTo>
                    <a:pt x="925" y="942"/>
                  </a:lnTo>
                  <a:lnTo>
                    <a:pt x="925" y="942"/>
                  </a:lnTo>
                  <a:lnTo>
                    <a:pt x="923" y="942"/>
                  </a:lnTo>
                  <a:lnTo>
                    <a:pt x="923" y="944"/>
                  </a:lnTo>
                  <a:lnTo>
                    <a:pt x="923" y="946"/>
                  </a:lnTo>
                  <a:lnTo>
                    <a:pt x="923" y="946"/>
                  </a:lnTo>
                  <a:lnTo>
                    <a:pt x="923" y="946"/>
                  </a:lnTo>
                  <a:lnTo>
                    <a:pt x="923" y="946"/>
                  </a:lnTo>
                  <a:lnTo>
                    <a:pt x="925" y="949"/>
                  </a:lnTo>
                  <a:lnTo>
                    <a:pt x="925" y="949"/>
                  </a:lnTo>
                  <a:lnTo>
                    <a:pt x="925" y="949"/>
                  </a:lnTo>
                  <a:lnTo>
                    <a:pt x="927" y="951"/>
                  </a:lnTo>
                  <a:lnTo>
                    <a:pt x="927" y="951"/>
                  </a:lnTo>
                  <a:lnTo>
                    <a:pt x="927" y="951"/>
                  </a:lnTo>
                  <a:lnTo>
                    <a:pt x="925" y="953"/>
                  </a:lnTo>
                  <a:lnTo>
                    <a:pt x="925" y="953"/>
                  </a:lnTo>
                  <a:lnTo>
                    <a:pt x="925" y="953"/>
                  </a:lnTo>
                  <a:lnTo>
                    <a:pt x="925" y="953"/>
                  </a:lnTo>
                  <a:lnTo>
                    <a:pt x="923" y="953"/>
                  </a:lnTo>
                  <a:lnTo>
                    <a:pt x="923" y="953"/>
                  </a:lnTo>
                  <a:lnTo>
                    <a:pt x="923" y="953"/>
                  </a:lnTo>
                  <a:lnTo>
                    <a:pt x="923" y="953"/>
                  </a:lnTo>
                  <a:lnTo>
                    <a:pt x="923" y="953"/>
                  </a:lnTo>
                  <a:lnTo>
                    <a:pt x="923" y="953"/>
                  </a:lnTo>
                  <a:lnTo>
                    <a:pt x="920" y="951"/>
                  </a:lnTo>
                  <a:lnTo>
                    <a:pt x="918" y="951"/>
                  </a:lnTo>
                  <a:lnTo>
                    <a:pt x="918" y="951"/>
                  </a:lnTo>
                  <a:lnTo>
                    <a:pt x="916" y="951"/>
                  </a:lnTo>
                  <a:lnTo>
                    <a:pt x="916" y="951"/>
                  </a:lnTo>
                  <a:lnTo>
                    <a:pt x="913" y="951"/>
                  </a:lnTo>
                  <a:lnTo>
                    <a:pt x="913" y="951"/>
                  </a:lnTo>
                  <a:lnTo>
                    <a:pt x="913" y="949"/>
                  </a:lnTo>
                  <a:lnTo>
                    <a:pt x="913" y="949"/>
                  </a:lnTo>
                  <a:lnTo>
                    <a:pt x="908" y="949"/>
                  </a:lnTo>
                  <a:lnTo>
                    <a:pt x="906" y="949"/>
                  </a:lnTo>
                  <a:lnTo>
                    <a:pt x="906" y="949"/>
                  </a:lnTo>
                  <a:lnTo>
                    <a:pt x="904" y="951"/>
                  </a:lnTo>
                  <a:lnTo>
                    <a:pt x="904" y="949"/>
                  </a:lnTo>
                  <a:lnTo>
                    <a:pt x="904" y="949"/>
                  </a:lnTo>
                  <a:lnTo>
                    <a:pt x="901" y="949"/>
                  </a:lnTo>
                  <a:lnTo>
                    <a:pt x="901" y="949"/>
                  </a:lnTo>
                  <a:lnTo>
                    <a:pt x="901" y="949"/>
                  </a:lnTo>
                  <a:lnTo>
                    <a:pt x="901" y="949"/>
                  </a:lnTo>
                  <a:lnTo>
                    <a:pt x="901" y="949"/>
                  </a:lnTo>
                  <a:lnTo>
                    <a:pt x="899" y="949"/>
                  </a:lnTo>
                  <a:lnTo>
                    <a:pt x="899" y="949"/>
                  </a:lnTo>
                  <a:lnTo>
                    <a:pt x="897" y="939"/>
                  </a:lnTo>
                  <a:lnTo>
                    <a:pt x="894" y="939"/>
                  </a:lnTo>
                  <a:lnTo>
                    <a:pt x="892" y="937"/>
                  </a:lnTo>
                  <a:lnTo>
                    <a:pt x="890" y="937"/>
                  </a:lnTo>
                  <a:lnTo>
                    <a:pt x="890" y="934"/>
                  </a:lnTo>
                  <a:lnTo>
                    <a:pt x="890" y="934"/>
                  </a:lnTo>
                  <a:lnTo>
                    <a:pt x="890" y="932"/>
                  </a:lnTo>
                  <a:lnTo>
                    <a:pt x="887" y="932"/>
                  </a:lnTo>
                  <a:lnTo>
                    <a:pt x="887" y="932"/>
                  </a:lnTo>
                  <a:lnTo>
                    <a:pt x="885" y="930"/>
                  </a:lnTo>
                  <a:lnTo>
                    <a:pt x="885" y="930"/>
                  </a:lnTo>
                  <a:lnTo>
                    <a:pt x="885" y="927"/>
                  </a:lnTo>
                  <a:lnTo>
                    <a:pt x="885" y="927"/>
                  </a:lnTo>
                  <a:lnTo>
                    <a:pt x="882" y="927"/>
                  </a:lnTo>
                  <a:lnTo>
                    <a:pt x="882" y="927"/>
                  </a:lnTo>
                  <a:lnTo>
                    <a:pt x="880" y="927"/>
                  </a:lnTo>
                  <a:lnTo>
                    <a:pt x="878" y="925"/>
                  </a:lnTo>
                  <a:lnTo>
                    <a:pt x="878" y="925"/>
                  </a:lnTo>
                  <a:lnTo>
                    <a:pt x="878" y="923"/>
                  </a:lnTo>
                  <a:lnTo>
                    <a:pt x="875" y="925"/>
                  </a:lnTo>
                  <a:lnTo>
                    <a:pt x="875" y="923"/>
                  </a:lnTo>
                  <a:lnTo>
                    <a:pt x="875" y="923"/>
                  </a:lnTo>
                  <a:lnTo>
                    <a:pt x="875" y="923"/>
                  </a:lnTo>
                  <a:lnTo>
                    <a:pt x="873" y="923"/>
                  </a:lnTo>
                  <a:lnTo>
                    <a:pt x="873" y="923"/>
                  </a:lnTo>
                  <a:lnTo>
                    <a:pt x="873" y="920"/>
                  </a:lnTo>
                  <a:lnTo>
                    <a:pt x="873" y="923"/>
                  </a:lnTo>
                  <a:lnTo>
                    <a:pt x="871" y="920"/>
                  </a:lnTo>
                  <a:lnTo>
                    <a:pt x="871" y="918"/>
                  </a:lnTo>
                  <a:lnTo>
                    <a:pt x="871" y="918"/>
                  </a:lnTo>
                  <a:lnTo>
                    <a:pt x="871" y="918"/>
                  </a:lnTo>
                  <a:lnTo>
                    <a:pt x="868" y="918"/>
                  </a:lnTo>
                  <a:lnTo>
                    <a:pt x="868" y="913"/>
                  </a:lnTo>
                  <a:lnTo>
                    <a:pt x="868" y="913"/>
                  </a:lnTo>
                  <a:lnTo>
                    <a:pt x="868" y="911"/>
                  </a:lnTo>
                  <a:lnTo>
                    <a:pt x="868" y="911"/>
                  </a:lnTo>
                  <a:lnTo>
                    <a:pt x="868" y="911"/>
                  </a:lnTo>
                  <a:lnTo>
                    <a:pt x="868" y="911"/>
                  </a:lnTo>
                  <a:lnTo>
                    <a:pt x="866" y="908"/>
                  </a:lnTo>
                  <a:lnTo>
                    <a:pt x="866" y="906"/>
                  </a:lnTo>
                  <a:lnTo>
                    <a:pt x="866" y="906"/>
                  </a:lnTo>
                  <a:lnTo>
                    <a:pt x="866" y="906"/>
                  </a:lnTo>
                  <a:lnTo>
                    <a:pt x="864" y="904"/>
                  </a:lnTo>
                  <a:lnTo>
                    <a:pt x="864" y="904"/>
                  </a:lnTo>
                  <a:lnTo>
                    <a:pt x="864" y="904"/>
                  </a:lnTo>
                  <a:lnTo>
                    <a:pt x="864" y="899"/>
                  </a:lnTo>
                  <a:lnTo>
                    <a:pt x="864" y="899"/>
                  </a:lnTo>
                  <a:lnTo>
                    <a:pt x="866" y="894"/>
                  </a:lnTo>
                  <a:lnTo>
                    <a:pt x="868" y="894"/>
                  </a:lnTo>
                  <a:lnTo>
                    <a:pt x="868" y="894"/>
                  </a:lnTo>
                  <a:lnTo>
                    <a:pt x="868" y="894"/>
                  </a:lnTo>
                  <a:lnTo>
                    <a:pt x="868" y="892"/>
                  </a:lnTo>
                  <a:lnTo>
                    <a:pt x="868" y="890"/>
                  </a:lnTo>
                  <a:lnTo>
                    <a:pt x="868" y="890"/>
                  </a:lnTo>
                  <a:lnTo>
                    <a:pt x="871" y="890"/>
                  </a:lnTo>
                  <a:lnTo>
                    <a:pt x="871" y="887"/>
                  </a:lnTo>
                  <a:lnTo>
                    <a:pt x="871" y="885"/>
                  </a:lnTo>
                  <a:lnTo>
                    <a:pt x="871" y="885"/>
                  </a:lnTo>
                  <a:lnTo>
                    <a:pt x="871" y="885"/>
                  </a:lnTo>
                  <a:lnTo>
                    <a:pt x="871" y="882"/>
                  </a:lnTo>
                  <a:lnTo>
                    <a:pt x="871" y="882"/>
                  </a:lnTo>
                  <a:lnTo>
                    <a:pt x="871" y="882"/>
                  </a:lnTo>
                  <a:lnTo>
                    <a:pt x="871" y="880"/>
                  </a:lnTo>
                  <a:lnTo>
                    <a:pt x="871" y="878"/>
                  </a:lnTo>
                  <a:lnTo>
                    <a:pt x="871" y="878"/>
                  </a:lnTo>
                  <a:lnTo>
                    <a:pt x="873" y="875"/>
                  </a:lnTo>
                  <a:lnTo>
                    <a:pt x="873" y="875"/>
                  </a:lnTo>
                  <a:lnTo>
                    <a:pt x="873" y="875"/>
                  </a:lnTo>
                  <a:lnTo>
                    <a:pt x="873" y="873"/>
                  </a:lnTo>
                  <a:lnTo>
                    <a:pt x="873" y="873"/>
                  </a:lnTo>
                  <a:lnTo>
                    <a:pt x="873" y="873"/>
                  </a:lnTo>
                  <a:lnTo>
                    <a:pt x="873" y="873"/>
                  </a:lnTo>
                  <a:lnTo>
                    <a:pt x="873" y="871"/>
                  </a:lnTo>
                  <a:lnTo>
                    <a:pt x="873" y="871"/>
                  </a:lnTo>
                  <a:lnTo>
                    <a:pt x="875" y="871"/>
                  </a:lnTo>
                  <a:lnTo>
                    <a:pt x="875" y="868"/>
                  </a:lnTo>
                  <a:lnTo>
                    <a:pt x="875" y="866"/>
                  </a:lnTo>
                  <a:lnTo>
                    <a:pt x="875" y="866"/>
                  </a:lnTo>
                  <a:lnTo>
                    <a:pt x="875" y="863"/>
                  </a:lnTo>
                  <a:lnTo>
                    <a:pt x="875" y="863"/>
                  </a:lnTo>
                  <a:lnTo>
                    <a:pt x="878" y="861"/>
                  </a:lnTo>
                  <a:lnTo>
                    <a:pt x="878" y="861"/>
                  </a:lnTo>
                  <a:lnTo>
                    <a:pt x="878" y="861"/>
                  </a:lnTo>
                  <a:lnTo>
                    <a:pt x="878" y="859"/>
                  </a:lnTo>
                  <a:lnTo>
                    <a:pt x="878" y="859"/>
                  </a:lnTo>
                  <a:lnTo>
                    <a:pt x="880" y="859"/>
                  </a:lnTo>
                  <a:lnTo>
                    <a:pt x="880" y="859"/>
                  </a:lnTo>
                  <a:lnTo>
                    <a:pt x="880" y="859"/>
                  </a:lnTo>
                  <a:lnTo>
                    <a:pt x="880" y="859"/>
                  </a:lnTo>
                  <a:lnTo>
                    <a:pt x="882" y="856"/>
                  </a:lnTo>
                  <a:lnTo>
                    <a:pt x="882" y="856"/>
                  </a:lnTo>
                  <a:lnTo>
                    <a:pt x="882" y="856"/>
                  </a:lnTo>
                  <a:lnTo>
                    <a:pt x="882" y="854"/>
                  </a:lnTo>
                  <a:lnTo>
                    <a:pt x="880" y="854"/>
                  </a:lnTo>
                  <a:lnTo>
                    <a:pt x="880" y="854"/>
                  </a:lnTo>
                  <a:lnTo>
                    <a:pt x="880" y="852"/>
                  </a:lnTo>
                  <a:lnTo>
                    <a:pt x="880" y="852"/>
                  </a:lnTo>
                  <a:lnTo>
                    <a:pt x="880" y="852"/>
                  </a:lnTo>
                  <a:lnTo>
                    <a:pt x="880" y="849"/>
                  </a:lnTo>
                  <a:lnTo>
                    <a:pt x="880" y="849"/>
                  </a:lnTo>
                  <a:lnTo>
                    <a:pt x="880" y="847"/>
                  </a:lnTo>
                  <a:lnTo>
                    <a:pt x="880" y="847"/>
                  </a:lnTo>
                  <a:lnTo>
                    <a:pt x="878" y="847"/>
                  </a:lnTo>
                  <a:lnTo>
                    <a:pt x="880" y="847"/>
                  </a:lnTo>
                  <a:lnTo>
                    <a:pt x="880" y="845"/>
                  </a:lnTo>
                  <a:lnTo>
                    <a:pt x="880" y="845"/>
                  </a:lnTo>
                  <a:lnTo>
                    <a:pt x="880" y="845"/>
                  </a:lnTo>
                  <a:lnTo>
                    <a:pt x="880" y="845"/>
                  </a:lnTo>
                  <a:lnTo>
                    <a:pt x="880" y="842"/>
                  </a:lnTo>
                  <a:lnTo>
                    <a:pt x="878" y="842"/>
                  </a:lnTo>
                  <a:lnTo>
                    <a:pt x="878" y="840"/>
                  </a:lnTo>
                  <a:lnTo>
                    <a:pt x="878" y="840"/>
                  </a:lnTo>
                  <a:lnTo>
                    <a:pt x="878" y="837"/>
                  </a:lnTo>
                  <a:lnTo>
                    <a:pt x="878" y="837"/>
                  </a:lnTo>
                  <a:lnTo>
                    <a:pt x="878" y="837"/>
                  </a:lnTo>
                  <a:lnTo>
                    <a:pt x="878" y="835"/>
                  </a:lnTo>
                  <a:lnTo>
                    <a:pt x="878" y="835"/>
                  </a:lnTo>
                  <a:lnTo>
                    <a:pt x="878" y="835"/>
                  </a:lnTo>
                  <a:lnTo>
                    <a:pt x="878" y="835"/>
                  </a:lnTo>
                  <a:lnTo>
                    <a:pt x="878" y="835"/>
                  </a:lnTo>
                  <a:lnTo>
                    <a:pt x="878" y="835"/>
                  </a:lnTo>
                  <a:lnTo>
                    <a:pt x="878" y="833"/>
                  </a:lnTo>
                  <a:lnTo>
                    <a:pt x="875" y="833"/>
                  </a:lnTo>
                  <a:lnTo>
                    <a:pt x="875" y="830"/>
                  </a:lnTo>
                  <a:lnTo>
                    <a:pt x="878" y="830"/>
                  </a:lnTo>
                  <a:lnTo>
                    <a:pt x="878" y="828"/>
                  </a:lnTo>
                  <a:lnTo>
                    <a:pt x="878" y="826"/>
                  </a:lnTo>
                  <a:lnTo>
                    <a:pt x="878" y="821"/>
                  </a:lnTo>
                  <a:lnTo>
                    <a:pt x="878" y="819"/>
                  </a:lnTo>
                  <a:lnTo>
                    <a:pt x="878" y="816"/>
                  </a:lnTo>
                  <a:lnTo>
                    <a:pt x="880" y="814"/>
                  </a:lnTo>
                  <a:lnTo>
                    <a:pt x="880" y="811"/>
                  </a:lnTo>
                  <a:lnTo>
                    <a:pt x="882" y="809"/>
                  </a:lnTo>
                  <a:lnTo>
                    <a:pt x="882" y="809"/>
                  </a:lnTo>
                  <a:lnTo>
                    <a:pt x="882" y="809"/>
                  </a:lnTo>
                  <a:lnTo>
                    <a:pt x="880" y="807"/>
                  </a:lnTo>
                  <a:lnTo>
                    <a:pt x="880" y="807"/>
                  </a:lnTo>
                  <a:lnTo>
                    <a:pt x="880" y="807"/>
                  </a:lnTo>
                  <a:lnTo>
                    <a:pt x="880" y="807"/>
                  </a:lnTo>
                  <a:lnTo>
                    <a:pt x="880" y="807"/>
                  </a:lnTo>
                  <a:lnTo>
                    <a:pt x="878" y="804"/>
                  </a:lnTo>
                  <a:lnTo>
                    <a:pt x="878" y="804"/>
                  </a:lnTo>
                  <a:lnTo>
                    <a:pt x="878" y="802"/>
                  </a:lnTo>
                  <a:lnTo>
                    <a:pt x="878" y="802"/>
                  </a:lnTo>
                  <a:lnTo>
                    <a:pt x="878" y="800"/>
                  </a:lnTo>
                  <a:lnTo>
                    <a:pt x="878" y="800"/>
                  </a:lnTo>
                  <a:lnTo>
                    <a:pt x="878" y="800"/>
                  </a:lnTo>
                  <a:lnTo>
                    <a:pt x="875" y="797"/>
                  </a:lnTo>
                  <a:lnTo>
                    <a:pt x="875" y="797"/>
                  </a:lnTo>
                  <a:lnTo>
                    <a:pt x="878" y="797"/>
                  </a:lnTo>
                  <a:lnTo>
                    <a:pt x="878" y="797"/>
                  </a:lnTo>
                  <a:lnTo>
                    <a:pt x="878" y="795"/>
                  </a:lnTo>
                  <a:lnTo>
                    <a:pt x="875" y="795"/>
                  </a:lnTo>
                  <a:lnTo>
                    <a:pt x="875" y="795"/>
                  </a:lnTo>
                  <a:lnTo>
                    <a:pt x="875" y="795"/>
                  </a:lnTo>
                  <a:lnTo>
                    <a:pt x="875" y="795"/>
                  </a:lnTo>
                  <a:lnTo>
                    <a:pt x="875" y="792"/>
                  </a:lnTo>
                  <a:lnTo>
                    <a:pt x="875" y="792"/>
                  </a:lnTo>
                  <a:lnTo>
                    <a:pt x="875" y="792"/>
                  </a:lnTo>
                  <a:lnTo>
                    <a:pt x="873" y="790"/>
                  </a:lnTo>
                  <a:lnTo>
                    <a:pt x="873" y="790"/>
                  </a:lnTo>
                  <a:lnTo>
                    <a:pt x="873" y="790"/>
                  </a:lnTo>
                  <a:lnTo>
                    <a:pt x="873" y="790"/>
                  </a:lnTo>
                  <a:lnTo>
                    <a:pt x="873" y="788"/>
                  </a:lnTo>
                  <a:lnTo>
                    <a:pt x="873" y="788"/>
                  </a:lnTo>
                  <a:lnTo>
                    <a:pt x="871" y="785"/>
                  </a:lnTo>
                  <a:lnTo>
                    <a:pt x="871" y="785"/>
                  </a:lnTo>
                  <a:lnTo>
                    <a:pt x="868" y="783"/>
                  </a:lnTo>
                  <a:lnTo>
                    <a:pt x="866" y="783"/>
                  </a:lnTo>
                  <a:lnTo>
                    <a:pt x="864" y="781"/>
                  </a:lnTo>
                  <a:lnTo>
                    <a:pt x="866" y="778"/>
                  </a:lnTo>
                  <a:lnTo>
                    <a:pt x="868" y="778"/>
                  </a:lnTo>
                  <a:lnTo>
                    <a:pt x="873" y="776"/>
                  </a:lnTo>
                  <a:lnTo>
                    <a:pt x="878" y="771"/>
                  </a:lnTo>
                  <a:lnTo>
                    <a:pt x="887" y="764"/>
                  </a:lnTo>
                  <a:lnTo>
                    <a:pt x="892" y="755"/>
                  </a:lnTo>
                  <a:lnTo>
                    <a:pt x="894" y="750"/>
                  </a:lnTo>
                  <a:lnTo>
                    <a:pt x="894" y="745"/>
                  </a:lnTo>
                  <a:lnTo>
                    <a:pt x="892" y="740"/>
                  </a:lnTo>
                  <a:lnTo>
                    <a:pt x="892" y="738"/>
                  </a:lnTo>
                  <a:lnTo>
                    <a:pt x="894" y="738"/>
                  </a:lnTo>
                  <a:lnTo>
                    <a:pt x="901" y="738"/>
                  </a:lnTo>
                  <a:lnTo>
                    <a:pt x="911" y="736"/>
                  </a:lnTo>
                  <a:lnTo>
                    <a:pt x="918" y="736"/>
                  </a:lnTo>
                  <a:lnTo>
                    <a:pt x="930" y="733"/>
                  </a:lnTo>
                  <a:lnTo>
                    <a:pt x="930" y="733"/>
                  </a:lnTo>
                  <a:lnTo>
                    <a:pt x="944" y="731"/>
                  </a:lnTo>
                  <a:lnTo>
                    <a:pt x="958" y="729"/>
                  </a:lnTo>
                  <a:lnTo>
                    <a:pt x="970" y="726"/>
                  </a:lnTo>
                  <a:lnTo>
                    <a:pt x="984" y="724"/>
                  </a:lnTo>
                  <a:lnTo>
                    <a:pt x="991" y="724"/>
                  </a:lnTo>
                  <a:lnTo>
                    <a:pt x="991" y="719"/>
                  </a:lnTo>
                  <a:lnTo>
                    <a:pt x="987" y="710"/>
                  </a:lnTo>
                  <a:lnTo>
                    <a:pt x="975" y="691"/>
                  </a:lnTo>
                  <a:lnTo>
                    <a:pt x="975" y="686"/>
                  </a:lnTo>
                  <a:lnTo>
                    <a:pt x="975" y="684"/>
                  </a:lnTo>
                  <a:lnTo>
                    <a:pt x="972" y="677"/>
                  </a:lnTo>
                  <a:lnTo>
                    <a:pt x="968" y="667"/>
                  </a:lnTo>
                  <a:lnTo>
                    <a:pt x="965" y="662"/>
                  </a:lnTo>
                  <a:lnTo>
                    <a:pt x="956" y="653"/>
                  </a:lnTo>
                  <a:lnTo>
                    <a:pt x="953" y="650"/>
                  </a:lnTo>
                  <a:lnTo>
                    <a:pt x="951" y="648"/>
                  </a:lnTo>
                  <a:lnTo>
                    <a:pt x="946" y="646"/>
                  </a:lnTo>
                  <a:lnTo>
                    <a:pt x="939" y="641"/>
                  </a:lnTo>
                  <a:lnTo>
                    <a:pt x="937" y="639"/>
                  </a:lnTo>
                  <a:lnTo>
                    <a:pt x="935" y="636"/>
                  </a:lnTo>
                  <a:lnTo>
                    <a:pt x="932" y="629"/>
                  </a:lnTo>
                  <a:lnTo>
                    <a:pt x="930" y="624"/>
                  </a:lnTo>
                  <a:lnTo>
                    <a:pt x="927" y="622"/>
                  </a:lnTo>
                  <a:lnTo>
                    <a:pt x="927" y="620"/>
                  </a:lnTo>
                  <a:lnTo>
                    <a:pt x="925" y="615"/>
                  </a:lnTo>
                  <a:lnTo>
                    <a:pt x="925" y="608"/>
                  </a:lnTo>
                  <a:lnTo>
                    <a:pt x="925" y="606"/>
                  </a:lnTo>
                  <a:lnTo>
                    <a:pt x="925" y="603"/>
                  </a:lnTo>
                  <a:lnTo>
                    <a:pt x="930" y="596"/>
                  </a:lnTo>
                  <a:lnTo>
                    <a:pt x="930" y="594"/>
                  </a:lnTo>
                  <a:lnTo>
                    <a:pt x="932" y="589"/>
                  </a:lnTo>
                  <a:lnTo>
                    <a:pt x="930" y="587"/>
                  </a:lnTo>
                  <a:lnTo>
                    <a:pt x="925" y="572"/>
                  </a:lnTo>
                  <a:lnTo>
                    <a:pt x="923" y="565"/>
                  </a:lnTo>
                  <a:lnTo>
                    <a:pt x="918" y="558"/>
                  </a:lnTo>
                  <a:lnTo>
                    <a:pt x="918" y="553"/>
                  </a:lnTo>
                  <a:lnTo>
                    <a:pt x="918" y="553"/>
                  </a:lnTo>
                  <a:lnTo>
                    <a:pt x="916" y="549"/>
                  </a:lnTo>
                  <a:lnTo>
                    <a:pt x="916" y="544"/>
                  </a:lnTo>
                  <a:lnTo>
                    <a:pt x="918" y="539"/>
                  </a:lnTo>
                  <a:lnTo>
                    <a:pt x="920" y="530"/>
                  </a:lnTo>
                  <a:lnTo>
                    <a:pt x="920" y="525"/>
                  </a:lnTo>
                  <a:lnTo>
                    <a:pt x="920" y="523"/>
                  </a:lnTo>
                  <a:lnTo>
                    <a:pt x="920" y="523"/>
                  </a:lnTo>
                  <a:lnTo>
                    <a:pt x="918" y="511"/>
                  </a:lnTo>
                  <a:lnTo>
                    <a:pt x="918" y="508"/>
                  </a:lnTo>
                  <a:lnTo>
                    <a:pt x="916" y="504"/>
                  </a:lnTo>
                  <a:lnTo>
                    <a:pt x="913" y="499"/>
                  </a:lnTo>
                  <a:lnTo>
                    <a:pt x="911" y="497"/>
                  </a:lnTo>
                  <a:lnTo>
                    <a:pt x="911" y="494"/>
                  </a:lnTo>
                  <a:lnTo>
                    <a:pt x="911" y="494"/>
                  </a:lnTo>
                  <a:lnTo>
                    <a:pt x="908" y="487"/>
                  </a:lnTo>
                  <a:lnTo>
                    <a:pt x="911" y="485"/>
                  </a:lnTo>
                  <a:lnTo>
                    <a:pt x="911" y="482"/>
                  </a:lnTo>
                  <a:lnTo>
                    <a:pt x="911" y="478"/>
                  </a:lnTo>
                  <a:lnTo>
                    <a:pt x="908" y="464"/>
                  </a:lnTo>
                  <a:lnTo>
                    <a:pt x="911" y="461"/>
                  </a:lnTo>
                  <a:lnTo>
                    <a:pt x="911" y="461"/>
                  </a:lnTo>
                  <a:lnTo>
                    <a:pt x="911" y="461"/>
                  </a:lnTo>
                  <a:lnTo>
                    <a:pt x="911" y="461"/>
                  </a:lnTo>
                  <a:lnTo>
                    <a:pt x="911" y="459"/>
                  </a:lnTo>
                  <a:lnTo>
                    <a:pt x="911" y="459"/>
                  </a:lnTo>
                  <a:lnTo>
                    <a:pt x="911" y="454"/>
                  </a:lnTo>
                  <a:lnTo>
                    <a:pt x="911" y="454"/>
                  </a:lnTo>
                  <a:lnTo>
                    <a:pt x="911" y="452"/>
                  </a:lnTo>
                  <a:lnTo>
                    <a:pt x="911" y="452"/>
                  </a:lnTo>
                  <a:lnTo>
                    <a:pt x="911" y="452"/>
                  </a:lnTo>
                  <a:lnTo>
                    <a:pt x="911" y="452"/>
                  </a:lnTo>
                  <a:lnTo>
                    <a:pt x="911" y="449"/>
                  </a:lnTo>
                  <a:lnTo>
                    <a:pt x="911" y="447"/>
                  </a:lnTo>
                  <a:lnTo>
                    <a:pt x="911" y="447"/>
                  </a:lnTo>
                  <a:lnTo>
                    <a:pt x="908" y="447"/>
                  </a:lnTo>
                  <a:lnTo>
                    <a:pt x="908" y="447"/>
                  </a:lnTo>
                  <a:lnTo>
                    <a:pt x="906" y="447"/>
                  </a:lnTo>
                  <a:lnTo>
                    <a:pt x="906" y="445"/>
                  </a:lnTo>
                  <a:lnTo>
                    <a:pt x="906" y="445"/>
                  </a:lnTo>
                  <a:lnTo>
                    <a:pt x="906" y="442"/>
                  </a:lnTo>
                  <a:lnTo>
                    <a:pt x="906" y="442"/>
                  </a:lnTo>
                  <a:lnTo>
                    <a:pt x="904" y="442"/>
                  </a:lnTo>
                  <a:lnTo>
                    <a:pt x="904" y="442"/>
                  </a:lnTo>
                  <a:lnTo>
                    <a:pt x="904" y="442"/>
                  </a:lnTo>
                  <a:lnTo>
                    <a:pt x="904" y="440"/>
                  </a:lnTo>
                  <a:lnTo>
                    <a:pt x="904" y="440"/>
                  </a:lnTo>
                  <a:lnTo>
                    <a:pt x="901" y="437"/>
                  </a:lnTo>
                  <a:lnTo>
                    <a:pt x="901" y="437"/>
                  </a:lnTo>
                  <a:lnTo>
                    <a:pt x="901" y="437"/>
                  </a:lnTo>
                  <a:lnTo>
                    <a:pt x="901" y="437"/>
                  </a:lnTo>
                  <a:lnTo>
                    <a:pt x="899" y="435"/>
                  </a:lnTo>
                  <a:lnTo>
                    <a:pt x="899" y="435"/>
                  </a:lnTo>
                  <a:lnTo>
                    <a:pt x="899" y="435"/>
                  </a:lnTo>
                  <a:lnTo>
                    <a:pt x="899" y="435"/>
                  </a:lnTo>
                  <a:lnTo>
                    <a:pt x="899" y="433"/>
                  </a:lnTo>
                  <a:lnTo>
                    <a:pt x="899" y="433"/>
                  </a:lnTo>
                  <a:lnTo>
                    <a:pt x="899" y="433"/>
                  </a:lnTo>
                  <a:lnTo>
                    <a:pt x="899" y="430"/>
                  </a:lnTo>
                  <a:lnTo>
                    <a:pt x="899" y="430"/>
                  </a:lnTo>
                  <a:lnTo>
                    <a:pt x="897" y="430"/>
                  </a:lnTo>
                  <a:lnTo>
                    <a:pt x="897" y="430"/>
                  </a:lnTo>
                  <a:lnTo>
                    <a:pt x="894" y="428"/>
                  </a:lnTo>
                  <a:lnTo>
                    <a:pt x="894" y="428"/>
                  </a:lnTo>
                  <a:lnTo>
                    <a:pt x="892" y="428"/>
                  </a:lnTo>
                  <a:lnTo>
                    <a:pt x="894" y="423"/>
                  </a:lnTo>
                  <a:lnTo>
                    <a:pt x="892" y="423"/>
                  </a:lnTo>
                  <a:lnTo>
                    <a:pt x="892" y="421"/>
                  </a:lnTo>
                  <a:lnTo>
                    <a:pt x="892" y="421"/>
                  </a:lnTo>
                  <a:lnTo>
                    <a:pt x="892" y="421"/>
                  </a:lnTo>
                  <a:lnTo>
                    <a:pt x="892" y="421"/>
                  </a:lnTo>
                  <a:lnTo>
                    <a:pt x="892" y="419"/>
                  </a:lnTo>
                  <a:lnTo>
                    <a:pt x="892" y="419"/>
                  </a:lnTo>
                  <a:lnTo>
                    <a:pt x="892" y="419"/>
                  </a:lnTo>
                  <a:lnTo>
                    <a:pt x="892" y="416"/>
                  </a:lnTo>
                  <a:lnTo>
                    <a:pt x="892" y="416"/>
                  </a:lnTo>
                  <a:lnTo>
                    <a:pt x="892" y="414"/>
                  </a:lnTo>
                  <a:lnTo>
                    <a:pt x="892" y="414"/>
                  </a:lnTo>
                  <a:lnTo>
                    <a:pt x="892" y="414"/>
                  </a:lnTo>
                  <a:lnTo>
                    <a:pt x="894" y="411"/>
                  </a:lnTo>
                  <a:lnTo>
                    <a:pt x="894" y="411"/>
                  </a:lnTo>
                  <a:lnTo>
                    <a:pt x="897" y="411"/>
                  </a:lnTo>
                  <a:lnTo>
                    <a:pt x="897" y="411"/>
                  </a:lnTo>
                  <a:lnTo>
                    <a:pt x="897" y="409"/>
                  </a:lnTo>
                  <a:lnTo>
                    <a:pt x="897" y="409"/>
                  </a:lnTo>
                  <a:lnTo>
                    <a:pt x="897" y="409"/>
                  </a:lnTo>
                  <a:lnTo>
                    <a:pt x="897" y="409"/>
                  </a:lnTo>
                  <a:lnTo>
                    <a:pt x="899" y="407"/>
                  </a:lnTo>
                  <a:lnTo>
                    <a:pt x="899" y="407"/>
                  </a:lnTo>
                  <a:lnTo>
                    <a:pt x="901" y="407"/>
                  </a:lnTo>
                  <a:lnTo>
                    <a:pt x="904" y="407"/>
                  </a:lnTo>
                  <a:lnTo>
                    <a:pt x="904" y="404"/>
                  </a:lnTo>
                  <a:lnTo>
                    <a:pt x="906" y="404"/>
                  </a:lnTo>
                  <a:lnTo>
                    <a:pt x="906" y="400"/>
                  </a:lnTo>
                  <a:lnTo>
                    <a:pt x="906" y="400"/>
                  </a:lnTo>
                  <a:lnTo>
                    <a:pt x="906" y="397"/>
                  </a:lnTo>
                  <a:lnTo>
                    <a:pt x="906" y="388"/>
                  </a:lnTo>
                  <a:lnTo>
                    <a:pt x="906" y="385"/>
                  </a:lnTo>
                  <a:lnTo>
                    <a:pt x="906" y="385"/>
                  </a:lnTo>
                  <a:lnTo>
                    <a:pt x="906" y="383"/>
                  </a:lnTo>
                  <a:lnTo>
                    <a:pt x="908" y="378"/>
                  </a:lnTo>
                  <a:lnTo>
                    <a:pt x="911" y="376"/>
                  </a:lnTo>
                  <a:lnTo>
                    <a:pt x="911" y="374"/>
                  </a:lnTo>
                  <a:lnTo>
                    <a:pt x="911" y="374"/>
                  </a:lnTo>
                  <a:lnTo>
                    <a:pt x="913" y="371"/>
                  </a:lnTo>
                  <a:lnTo>
                    <a:pt x="916" y="371"/>
                  </a:lnTo>
                  <a:lnTo>
                    <a:pt x="916" y="369"/>
                  </a:lnTo>
                  <a:lnTo>
                    <a:pt x="918" y="366"/>
                  </a:lnTo>
                  <a:lnTo>
                    <a:pt x="918" y="366"/>
                  </a:lnTo>
                  <a:lnTo>
                    <a:pt x="923" y="366"/>
                  </a:lnTo>
                  <a:lnTo>
                    <a:pt x="923" y="366"/>
                  </a:lnTo>
                  <a:lnTo>
                    <a:pt x="923" y="366"/>
                  </a:lnTo>
                  <a:lnTo>
                    <a:pt x="923" y="366"/>
                  </a:lnTo>
                  <a:lnTo>
                    <a:pt x="923" y="366"/>
                  </a:lnTo>
                  <a:lnTo>
                    <a:pt x="923" y="364"/>
                  </a:lnTo>
                  <a:lnTo>
                    <a:pt x="925" y="362"/>
                  </a:lnTo>
                  <a:lnTo>
                    <a:pt x="927" y="362"/>
                  </a:lnTo>
                  <a:lnTo>
                    <a:pt x="930" y="359"/>
                  </a:lnTo>
                  <a:lnTo>
                    <a:pt x="930" y="357"/>
                  </a:lnTo>
                  <a:lnTo>
                    <a:pt x="930" y="357"/>
                  </a:lnTo>
                  <a:lnTo>
                    <a:pt x="930" y="355"/>
                  </a:lnTo>
                  <a:lnTo>
                    <a:pt x="930" y="355"/>
                  </a:lnTo>
                  <a:lnTo>
                    <a:pt x="930" y="355"/>
                  </a:lnTo>
                  <a:lnTo>
                    <a:pt x="930" y="352"/>
                  </a:lnTo>
                  <a:lnTo>
                    <a:pt x="930" y="352"/>
                  </a:lnTo>
                  <a:lnTo>
                    <a:pt x="930" y="350"/>
                  </a:lnTo>
                  <a:lnTo>
                    <a:pt x="930" y="350"/>
                  </a:lnTo>
                  <a:lnTo>
                    <a:pt x="927" y="350"/>
                  </a:lnTo>
                  <a:lnTo>
                    <a:pt x="927" y="348"/>
                  </a:lnTo>
                  <a:lnTo>
                    <a:pt x="930" y="345"/>
                  </a:lnTo>
                  <a:lnTo>
                    <a:pt x="930" y="343"/>
                  </a:lnTo>
                  <a:lnTo>
                    <a:pt x="930" y="343"/>
                  </a:lnTo>
                  <a:lnTo>
                    <a:pt x="927" y="340"/>
                  </a:lnTo>
                  <a:lnTo>
                    <a:pt x="927" y="340"/>
                  </a:lnTo>
                  <a:lnTo>
                    <a:pt x="927" y="338"/>
                  </a:lnTo>
                  <a:lnTo>
                    <a:pt x="927" y="338"/>
                  </a:lnTo>
                  <a:lnTo>
                    <a:pt x="927" y="338"/>
                  </a:lnTo>
                  <a:lnTo>
                    <a:pt x="927" y="338"/>
                  </a:lnTo>
                  <a:lnTo>
                    <a:pt x="927" y="338"/>
                  </a:lnTo>
                  <a:lnTo>
                    <a:pt x="927" y="336"/>
                  </a:lnTo>
                  <a:lnTo>
                    <a:pt x="927" y="336"/>
                  </a:lnTo>
                  <a:lnTo>
                    <a:pt x="927" y="336"/>
                  </a:lnTo>
                  <a:lnTo>
                    <a:pt x="930" y="333"/>
                  </a:lnTo>
                  <a:lnTo>
                    <a:pt x="930" y="333"/>
                  </a:lnTo>
                  <a:lnTo>
                    <a:pt x="932" y="333"/>
                  </a:lnTo>
                  <a:lnTo>
                    <a:pt x="932" y="333"/>
                  </a:lnTo>
                  <a:lnTo>
                    <a:pt x="932" y="329"/>
                  </a:lnTo>
                  <a:lnTo>
                    <a:pt x="932" y="329"/>
                  </a:lnTo>
                  <a:lnTo>
                    <a:pt x="930" y="326"/>
                  </a:lnTo>
                  <a:lnTo>
                    <a:pt x="930" y="324"/>
                  </a:lnTo>
                  <a:lnTo>
                    <a:pt x="932" y="322"/>
                  </a:lnTo>
                  <a:lnTo>
                    <a:pt x="932" y="322"/>
                  </a:lnTo>
                  <a:lnTo>
                    <a:pt x="932" y="319"/>
                  </a:lnTo>
                  <a:lnTo>
                    <a:pt x="932" y="319"/>
                  </a:lnTo>
                  <a:lnTo>
                    <a:pt x="932" y="319"/>
                  </a:lnTo>
                  <a:lnTo>
                    <a:pt x="932" y="319"/>
                  </a:lnTo>
                  <a:lnTo>
                    <a:pt x="932" y="319"/>
                  </a:lnTo>
                  <a:lnTo>
                    <a:pt x="932" y="319"/>
                  </a:lnTo>
                  <a:lnTo>
                    <a:pt x="932" y="317"/>
                  </a:lnTo>
                  <a:lnTo>
                    <a:pt x="932" y="317"/>
                  </a:lnTo>
                  <a:lnTo>
                    <a:pt x="932" y="317"/>
                  </a:lnTo>
                  <a:lnTo>
                    <a:pt x="935" y="317"/>
                  </a:lnTo>
                  <a:lnTo>
                    <a:pt x="935" y="317"/>
                  </a:lnTo>
                  <a:lnTo>
                    <a:pt x="932" y="314"/>
                  </a:lnTo>
                  <a:lnTo>
                    <a:pt x="932" y="312"/>
                  </a:lnTo>
                  <a:lnTo>
                    <a:pt x="932" y="312"/>
                  </a:lnTo>
                  <a:lnTo>
                    <a:pt x="932" y="312"/>
                  </a:lnTo>
                  <a:lnTo>
                    <a:pt x="932" y="310"/>
                  </a:lnTo>
                  <a:lnTo>
                    <a:pt x="935" y="303"/>
                  </a:lnTo>
                  <a:lnTo>
                    <a:pt x="935" y="303"/>
                  </a:lnTo>
                  <a:lnTo>
                    <a:pt x="935" y="298"/>
                  </a:lnTo>
                  <a:lnTo>
                    <a:pt x="935" y="295"/>
                  </a:lnTo>
                  <a:lnTo>
                    <a:pt x="937" y="291"/>
                  </a:lnTo>
                  <a:lnTo>
                    <a:pt x="937" y="288"/>
                  </a:lnTo>
                  <a:lnTo>
                    <a:pt x="937" y="286"/>
                  </a:lnTo>
                  <a:lnTo>
                    <a:pt x="937" y="286"/>
                  </a:lnTo>
                  <a:lnTo>
                    <a:pt x="937" y="284"/>
                  </a:lnTo>
                  <a:lnTo>
                    <a:pt x="937" y="284"/>
                  </a:lnTo>
                  <a:lnTo>
                    <a:pt x="937" y="281"/>
                  </a:lnTo>
                  <a:lnTo>
                    <a:pt x="939" y="279"/>
                  </a:lnTo>
                  <a:lnTo>
                    <a:pt x="939" y="277"/>
                  </a:lnTo>
                  <a:lnTo>
                    <a:pt x="939" y="277"/>
                  </a:lnTo>
                  <a:lnTo>
                    <a:pt x="939" y="279"/>
                  </a:lnTo>
                  <a:lnTo>
                    <a:pt x="942" y="279"/>
                  </a:lnTo>
                  <a:lnTo>
                    <a:pt x="942" y="277"/>
                  </a:lnTo>
                  <a:lnTo>
                    <a:pt x="942" y="277"/>
                  </a:lnTo>
                  <a:lnTo>
                    <a:pt x="944" y="269"/>
                  </a:lnTo>
                  <a:lnTo>
                    <a:pt x="944" y="267"/>
                  </a:lnTo>
                  <a:lnTo>
                    <a:pt x="944" y="267"/>
                  </a:lnTo>
                  <a:lnTo>
                    <a:pt x="946" y="262"/>
                  </a:lnTo>
                  <a:lnTo>
                    <a:pt x="949" y="262"/>
                  </a:lnTo>
                  <a:lnTo>
                    <a:pt x="949" y="262"/>
                  </a:lnTo>
                  <a:lnTo>
                    <a:pt x="949" y="260"/>
                  </a:lnTo>
                  <a:lnTo>
                    <a:pt x="949" y="258"/>
                  </a:lnTo>
                  <a:lnTo>
                    <a:pt x="949" y="253"/>
                  </a:lnTo>
                  <a:lnTo>
                    <a:pt x="949" y="253"/>
                  </a:lnTo>
                  <a:lnTo>
                    <a:pt x="949" y="248"/>
                  </a:lnTo>
                  <a:lnTo>
                    <a:pt x="949" y="246"/>
                  </a:lnTo>
                  <a:lnTo>
                    <a:pt x="949" y="246"/>
                  </a:lnTo>
                  <a:lnTo>
                    <a:pt x="949" y="243"/>
                  </a:lnTo>
                  <a:lnTo>
                    <a:pt x="951" y="243"/>
                  </a:lnTo>
                  <a:lnTo>
                    <a:pt x="951" y="241"/>
                  </a:lnTo>
                  <a:lnTo>
                    <a:pt x="951" y="241"/>
                  </a:lnTo>
                  <a:lnTo>
                    <a:pt x="953" y="239"/>
                  </a:lnTo>
                  <a:lnTo>
                    <a:pt x="961" y="239"/>
                  </a:lnTo>
                  <a:lnTo>
                    <a:pt x="961" y="239"/>
                  </a:lnTo>
                  <a:lnTo>
                    <a:pt x="961" y="239"/>
                  </a:lnTo>
                  <a:lnTo>
                    <a:pt x="963" y="236"/>
                  </a:lnTo>
                  <a:lnTo>
                    <a:pt x="963" y="236"/>
                  </a:lnTo>
                  <a:lnTo>
                    <a:pt x="963" y="234"/>
                  </a:lnTo>
                  <a:lnTo>
                    <a:pt x="963" y="234"/>
                  </a:lnTo>
                  <a:lnTo>
                    <a:pt x="963" y="232"/>
                  </a:lnTo>
                  <a:lnTo>
                    <a:pt x="963" y="229"/>
                  </a:lnTo>
                  <a:lnTo>
                    <a:pt x="963" y="229"/>
                  </a:lnTo>
                  <a:lnTo>
                    <a:pt x="965" y="229"/>
                  </a:lnTo>
                  <a:lnTo>
                    <a:pt x="965" y="229"/>
                  </a:lnTo>
                  <a:lnTo>
                    <a:pt x="965" y="227"/>
                  </a:lnTo>
                  <a:lnTo>
                    <a:pt x="965" y="227"/>
                  </a:lnTo>
                  <a:lnTo>
                    <a:pt x="965" y="227"/>
                  </a:lnTo>
                  <a:lnTo>
                    <a:pt x="968" y="224"/>
                  </a:lnTo>
                  <a:lnTo>
                    <a:pt x="968" y="224"/>
                  </a:lnTo>
                  <a:lnTo>
                    <a:pt x="968" y="224"/>
                  </a:lnTo>
                  <a:lnTo>
                    <a:pt x="968" y="224"/>
                  </a:lnTo>
                  <a:lnTo>
                    <a:pt x="968" y="224"/>
                  </a:lnTo>
                  <a:lnTo>
                    <a:pt x="970" y="224"/>
                  </a:lnTo>
                  <a:lnTo>
                    <a:pt x="970" y="224"/>
                  </a:lnTo>
                  <a:lnTo>
                    <a:pt x="970" y="222"/>
                  </a:lnTo>
                  <a:lnTo>
                    <a:pt x="972" y="222"/>
                  </a:lnTo>
                  <a:lnTo>
                    <a:pt x="972" y="222"/>
                  </a:lnTo>
                  <a:lnTo>
                    <a:pt x="972" y="222"/>
                  </a:lnTo>
                  <a:lnTo>
                    <a:pt x="975" y="222"/>
                  </a:lnTo>
                  <a:lnTo>
                    <a:pt x="975" y="222"/>
                  </a:lnTo>
                  <a:lnTo>
                    <a:pt x="975" y="222"/>
                  </a:lnTo>
                  <a:lnTo>
                    <a:pt x="977" y="222"/>
                  </a:lnTo>
                  <a:lnTo>
                    <a:pt x="977" y="220"/>
                  </a:lnTo>
                  <a:lnTo>
                    <a:pt x="982" y="215"/>
                  </a:lnTo>
                  <a:lnTo>
                    <a:pt x="984" y="213"/>
                  </a:lnTo>
                  <a:lnTo>
                    <a:pt x="989" y="208"/>
                  </a:lnTo>
                  <a:lnTo>
                    <a:pt x="996" y="201"/>
                  </a:lnTo>
                  <a:lnTo>
                    <a:pt x="1003" y="196"/>
                  </a:lnTo>
                  <a:lnTo>
                    <a:pt x="1008" y="191"/>
                  </a:lnTo>
                  <a:lnTo>
                    <a:pt x="1010" y="187"/>
                  </a:lnTo>
                  <a:lnTo>
                    <a:pt x="1013" y="187"/>
                  </a:lnTo>
                  <a:lnTo>
                    <a:pt x="1015" y="182"/>
                  </a:lnTo>
                  <a:lnTo>
                    <a:pt x="1020" y="177"/>
                  </a:lnTo>
                  <a:lnTo>
                    <a:pt x="1020" y="175"/>
                  </a:lnTo>
                  <a:lnTo>
                    <a:pt x="1020" y="172"/>
                  </a:lnTo>
                  <a:lnTo>
                    <a:pt x="1020" y="172"/>
                  </a:lnTo>
                  <a:lnTo>
                    <a:pt x="1020" y="172"/>
                  </a:lnTo>
                  <a:close/>
                  <a:moveTo>
                    <a:pt x="40" y="598"/>
                  </a:moveTo>
                  <a:lnTo>
                    <a:pt x="40" y="598"/>
                  </a:lnTo>
                  <a:lnTo>
                    <a:pt x="38" y="598"/>
                  </a:lnTo>
                  <a:lnTo>
                    <a:pt x="35" y="598"/>
                  </a:lnTo>
                  <a:lnTo>
                    <a:pt x="33" y="598"/>
                  </a:lnTo>
                  <a:lnTo>
                    <a:pt x="33" y="601"/>
                  </a:lnTo>
                  <a:lnTo>
                    <a:pt x="31" y="601"/>
                  </a:lnTo>
                  <a:lnTo>
                    <a:pt x="28" y="603"/>
                  </a:lnTo>
                  <a:lnTo>
                    <a:pt x="31" y="603"/>
                  </a:lnTo>
                  <a:lnTo>
                    <a:pt x="31" y="603"/>
                  </a:lnTo>
                  <a:lnTo>
                    <a:pt x="33" y="603"/>
                  </a:lnTo>
                  <a:lnTo>
                    <a:pt x="35" y="601"/>
                  </a:lnTo>
                  <a:lnTo>
                    <a:pt x="35" y="601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2" y="601"/>
                  </a:lnTo>
                  <a:lnTo>
                    <a:pt x="42" y="598"/>
                  </a:lnTo>
                  <a:lnTo>
                    <a:pt x="42" y="598"/>
                  </a:lnTo>
                  <a:lnTo>
                    <a:pt x="40" y="598"/>
                  </a:lnTo>
                  <a:close/>
                </a:path>
              </a:pathLst>
            </a:custGeom>
            <a:solidFill>
              <a:schemeClr val="accent2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381000" sx="102000" rotWithShape="0" algn="ctr" sy="102000">
                <a:srgbClr val="3F3F3F">
                  <a:alpha val="4000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0" name="Google Shape;1210;p58"/>
            <p:cNvSpPr/>
            <p:nvPr/>
          </p:nvSpPr>
          <p:spPr>
            <a:xfrm>
              <a:off x="9965463" y="2465654"/>
              <a:ext cx="114613" cy="119707"/>
            </a:xfrm>
            <a:custGeom>
              <a:rect b="b" l="l" r="r" t="t"/>
              <a:pathLst>
                <a:path extrusionOk="0" h="94" w="90">
                  <a:moveTo>
                    <a:pt x="88" y="28"/>
                  </a:moveTo>
                  <a:lnTo>
                    <a:pt x="90" y="26"/>
                  </a:lnTo>
                  <a:lnTo>
                    <a:pt x="88" y="23"/>
                  </a:lnTo>
                  <a:lnTo>
                    <a:pt x="88" y="21"/>
                  </a:lnTo>
                  <a:lnTo>
                    <a:pt x="88" y="21"/>
                  </a:lnTo>
                  <a:lnTo>
                    <a:pt x="86" y="19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3" y="9"/>
                  </a:lnTo>
                  <a:lnTo>
                    <a:pt x="81" y="9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62" y="5"/>
                  </a:lnTo>
                  <a:lnTo>
                    <a:pt x="62" y="5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5"/>
                  </a:lnTo>
                  <a:lnTo>
                    <a:pt x="57" y="7"/>
                  </a:lnTo>
                  <a:lnTo>
                    <a:pt x="55" y="9"/>
                  </a:lnTo>
                  <a:lnTo>
                    <a:pt x="55" y="12"/>
                  </a:lnTo>
                  <a:lnTo>
                    <a:pt x="57" y="12"/>
                  </a:lnTo>
                  <a:lnTo>
                    <a:pt x="57" y="14"/>
                  </a:lnTo>
                  <a:lnTo>
                    <a:pt x="55" y="14"/>
                  </a:lnTo>
                  <a:lnTo>
                    <a:pt x="55" y="14"/>
                  </a:lnTo>
                  <a:lnTo>
                    <a:pt x="53" y="14"/>
                  </a:lnTo>
                  <a:lnTo>
                    <a:pt x="53" y="16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0" y="19"/>
                  </a:lnTo>
                  <a:lnTo>
                    <a:pt x="41" y="9"/>
                  </a:lnTo>
                  <a:lnTo>
                    <a:pt x="38" y="9"/>
                  </a:lnTo>
                  <a:lnTo>
                    <a:pt x="38" y="9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1" y="16"/>
                  </a:lnTo>
                  <a:lnTo>
                    <a:pt x="29" y="19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22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7" y="38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5" y="49"/>
                  </a:lnTo>
                  <a:lnTo>
                    <a:pt x="5" y="52"/>
                  </a:lnTo>
                  <a:lnTo>
                    <a:pt x="3" y="52"/>
                  </a:lnTo>
                  <a:lnTo>
                    <a:pt x="3" y="54"/>
                  </a:lnTo>
                  <a:lnTo>
                    <a:pt x="3" y="57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3" y="71"/>
                  </a:lnTo>
                  <a:lnTo>
                    <a:pt x="3" y="78"/>
                  </a:lnTo>
                  <a:lnTo>
                    <a:pt x="3" y="87"/>
                  </a:lnTo>
                  <a:lnTo>
                    <a:pt x="3" y="90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3" y="92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0" y="94"/>
                  </a:lnTo>
                  <a:lnTo>
                    <a:pt x="12" y="94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17" y="92"/>
                  </a:lnTo>
                  <a:lnTo>
                    <a:pt x="19" y="92"/>
                  </a:lnTo>
                  <a:lnTo>
                    <a:pt x="22" y="92"/>
                  </a:lnTo>
                  <a:lnTo>
                    <a:pt x="24" y="92"/>
                  </a:lnTo>
                  <a:lnTo>
                    <a:pt x="26" y="92"/>
                  </a:lnTo>
                  <a:lnTo>
                    <a:pt x="26" y="92"/>
                  </a:lnTo>
                  <a:lnTo>
                    <a:pt x="29" y="92"/>
                  </a:lnTo>
                  <a:lnTo>
                    <a:pt x="29" y="92"/>
                  </a:lnTo>
                  <a:lnTo>
                    <a:pt x="29" y="92"/>
                  </a:lnTo>
                  <a:lnTo>
                    <a:pt x="31" y="92"/>
                  </a:lnTo>
                  <a:lnTo>
                    <a:pt x="31" y="90"/>
                  </a:lnTo>
                  <a:lnTo>
                    <a:pt x="34" y="90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6" y="90"/>
                  </a:lnTo>
                  <a:lnTo>
                    <a:pt x="38" y="87"/>
                  </a:lnTo>
                  <a:lnTo>
                    <a:pt x="43" y="87"/>
                  </a:lnTo>
                  <a:lnTo>
                    <a:pt x="45" y="87"/>
                  </a:lnTo>
                  <a:lnTo>
                    <a:pt x="48" y="87"/>
                  </a:lnTo>
                  <a:lnTo>
                    <a:pt x="50" y="87"/>
                  </a:lnTo>
                  <a:lnTo>
                    <a:pt x="53" y="87"/>
                  </a:lnTo>
                  <a:lnTo>
                    <a:pt x="53" y="87"/>
                  </a:lnTo>
                  <a:lnTo>
                    <a:pt x="55" y="90"/>
                  </a:lnTo>
                  <a:lnTo>
                    <a:pt x="55" y="92"/>
                  </a:lnTo>
                  <a:lnTo>
                    <a:pt x="57" y="92"/>
                  </a:lnTo>
                  <a:lnTo>
                    <a:pt x="57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76" y="68"/>
                  </a:lnTo>
                  <a:lnTo>
                    <a:pt x="81" y="66"/>
                  </a:lnTo>
                  <a:lnTo>
                    <a:pt x="79" y="64"/>
                  </a:lnTo>
                  <a:lnTo>
                    <a:pt x="79" y="64"/>
                  </a:lnTo>
                  <a:lnTo>
                    <a:pt x="76" y="64"/>
                  </a:lnTo>
                  <a:lnTo>
                    <a:pt x="76" y="61"/>
                  </a:lnTo>
                  <a:lnTo>
                    <a:pt x="76" y="61"/>
                  </a:lnTo>
                  <a:lnTo>
                    <a:pt x="76" y="59"/>
                  </a:lnTo>
                  <a:lnTo>
                    <a:pt x="76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59"/>
                  </a:lnTo>
                  <a:lnTo>
                    <a:pt x="74" y="61"/>
                  </a:lnTo>
                  <a:lnTo>
                    <a:pt x="71" y="59"/>
                  </a:lnTo>
                  <a:lnTo>
                    <a:pt x="71" y="59"/>
                  </a:lnTo>
                  <a:lnTo>
                    <a:pt x="69" y="59"/>
                  </a:lnTo>
                  <a:lnTo>
                    <a:pt x="62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7" y="61"/>
                  </a:lnTo>
                  <a:lnTo>
                    <a:pt x="57" y="61"/>
                  </a:lnTo>
                  <a:lnTo>
                    <a:pt x="53" y="61"/>
                  </a:lnTo>
                  <a:lnTo>
                    <a:pt x="50" y="61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50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8" y="66"/>
                  </a:lnTo>
                  <a:lnTo>
                    <a:pt x="45" y="66"/>
                  </a:lnTo>
                  <a:lnTo>
                    <a:pt x="45" y="66"/>
                  </a:lnTo>
                  <a:lnTo>
                    <a:pt x="45" y="64"/>
                  </a:lnTo>
                  <a:lnTo>
                    <a:pt x="43" y="64"/>
                  </a:lnTo>
                  <a:lnTo>
                    <a:pt x="43" y="64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48" y="61"/>
                  </a:lnTo>
                  <a:lnTo>
                    <a:pt x="48" y="61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50" y="59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57" y="52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67" y="49"/>
                  </a:lnTo>
                  <a:lnTo>
                    <a:pt x="67" y="47"/>
                  </a:lnTo>
                  <a:lnTo>
                    <a:pt x="69" y="47"/>
                  </a:lnTo>
                  <a:lnTo>
                    <a:pt x="69" y="47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7"/>
                  </a:lnTo>
                  <a:lnTo>
                    <a:pt x="71" y="45"/>
                  </a:lnTo>
                  <a:lnTo>
                    <a:pt x="71" y="45"/>
                  </a:lnTo>
                  <a:lnTo>
                    <a:pt x="76" y="40"/>
                  </a:lnTo>
                  <a:lnTo>
                    <a:pt x="79" y="40"/>
                  </a:lnTo>
                  <a:lnTo>
                    <a:pt x="79" y="40"/>
                  </a:lnTo>
                  <a:lnTo>
                    <a:pt x="81" y="40"/>
                  </a:lnTo>
                  <a:lnTo>
                    <a:pt x="83" y="40"/>
                  </a:lnTo>
                  <a:lnTo>
                    <a:pt x="83" y="38"/>
                  </a:lnTo>
                  <a:lnTo>
                    <a:pt x="86" y="38"/>
                  </a:lnTo>
                  <a:lnTo>
                    <a:pt x="86" y="38"/>
                  </a:lnTo>
                  <a:lnTo>
                    <a:pt x="88" y="38"/>
                  </a:lnTo>
                  <a:lnTo>
                    <a:pt x="88" y="35"/>
                  </a:lnTo>
                  <a:lnTo>
                    <a:pt x="90" y="33"/>
                  </a:lnTo>
                  <a:lnTo>
                    <a:pt x="90" y="33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1" name="Google Shape;1211;p58"/>
            <p:cNvSpPr/>
            <p:nvPr/>
          </p:nvSpPr>
          <p:spPr>
            <a:xfrm>
              <a:off x="7880784" y="3080742"/>
              <a:ext cx="511937" cy="589619"/>
            </a:xfrm>
            <a:custGeom>
              <a:rect b="b" l="l" r="r" t="t"/>
              <a:pathLst>
                <a:path extrusionOk="0" h="463" w="402">
                  <a:moveTo>
                    <a:pt x="402" y="14"/>
                  </a:moveTo>
                  <a:lnTo>
                    <a:pt x="400" y="11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398" y="9"/>
                  </a:lnTo>
                  <a:lnTo>
                    <a:pt x="395" y="7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391" y="4"/>
                  </a:lnTo>
                  <a:lnTo>
                    <a:pt x="391" y="4"/>
                  </a:lnTo>
                  <a:lnTo>
                    <a:pt x="391" y="4"/>
                  </a:lnTo>
                  <a:lnTo>
                    <a:pt x="388" y="4"/>
                  </a:lnTo>
                  <a:lnTo>
                    <a:pt x="388" y="4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6" y="7"/>
                  </a:lnTo>
                  <a:lnTo>
                    <a:pt x="386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9"/>
                  </a:lnTo>
                  <a:lnTo>
                    <a:pt x="379" y="9"/>
                  </a:lnTo>
                  <a:lnTo>
                    <a:pt x="379" y="9"/>
                  </a:lnTo>
                  <a:lnTo>
                    <a:pt x="379" y="11"/>
                  </a:lnTo>
                  <a:lnTo>
                    <a:pt x="376" y="11"/>
                  </a:lnTo>
                  <a:lnTo>
                    <a:pt x="376" y="11"/>
                  </a:lnTo>
                  <a:lnTo>
                    <a:pt x="376" y="11"/>
                  </a:lnTo>
                  <a:lnTo>
                    <a:pt x="374" y="9"/>
                  </a:lnTo>
                  <a:lnTo>
                    <a:pt x="374" y="7"/>
                  </a:lnTo>
                  <a:lnTo>
                    <a:pt x="372" y="7"/>
                  </a:lnTo>
                  <a:lnTo>
                    <a:pt x="369" y="7"/>
                  </a:lnTo>
                  <a:lnTo>
                    <a:pt x="369" y="7"/>
                  </a:lnTo>
                  <a:lnTo>
                    <a:pt x="367" y="9"/>
                  </a:lnTo>
                  <a:lnTo>
                    <a:pt x="367" y="9"/>
                  </a:lnTo>
                  <a:lnTo>
                    <a:pt x="364" y="9"/>
                  </a:lnTo>
                  <a:lnTo>
                    <a:pt x="364" y="7"/>
                  </a:lnTo>
                  <a:lnTo>
                    <a:pt x="362" y="7"/>
                  </a:lnTo>
                  <a:lnTo>
                    <a:pt x="362" y="7"/>
                  </a:lnTo>
                  <a:lnTo>
                    <a:pt x="360" y="9"/>
                  </a:lnTo>
                  <a:lnTo>
                    <a:pt x="360" y="9"/>
                  </a:lnTo>
                  <a:lnTo>
                    <a:pt x="360" y="9"/>
                  </a:lnTo>
                  <a:lnTo>
                    <a:pt x="360" y="7"/>
                  </a:lnTo>
                  <a:lnTo>
                    <a:pt x="357" y="7"/>
                  </a:lnTo>
                  <a:lnTo>
                    <a:pt x="357" y="4"/>
                  </a:lnTo>
                  <a:lnTo>
                    <a:pt x="357" y="4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48" y="4"/>
                  </a:lnTo>
                  <a:lnTo>
                    <a:pt x="346" y="4"/>
                  </a:lnTo>
                  <a:lnTo>
                    <a:pt x="343" y="2"/>
                  </a:lnTo>
                  <a:lnTo>
                    <a:pt x="341" y="2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38" y="0"/>
                  </a:lnTo>
                  <a:lnTo>
                    <a:pt x="338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4" y="2"/>
                  </a:lnTo>
                  <a:lnTo>
                    <a:pt x="334" y="2"/>
                  </a:lnTo>
                  <a:lnTo>
                    <a:pt x="331" y="4"/>
                  </a:lnTo>
                  <a:lnTo>
                    <a:pt x="329" y="4"/>
                  </a:lnTo>
                  <a:lnTo>
                    <a:pt x="329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4" y="7"/>
                  </a:lnTo>
                  <a:lnTo>
                    <a:pt x="324" y="7"/>
                  </a:lnTo>
                  <a:lnTo>
                    <a:pt x="324" y="7"/>
                  </a:lnTo>
                  <a:lnTo>
                    <a:pt x="322" y="7"/>
                  </a:lnTo>
                  <a:lnTo>
                    <a:pt x="322" y="7"/>
                  </a:lnTo>
                  <a:lnTo>
                    <a:pt x="320" y="7"/>
                  </a:lnTo>
                  <a:lnTo>
                    <a:pt x="320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5" y="9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7"/>
                  </a:lnTo>
                  <a:lnTo>
                    <a:pt x="310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5" y="7"/>
                  </a:lnTo>
                  <a:lnTo>
                    <a:pt x="305" y="7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3" y="9"/>
                  </a:lnTo>
                  <a:lnTo>
                    <a:pt x="301" y="9"/>
                  </a:lnTo>
                  <a:lnTo>
                    <a:pt x="298" y="9"/>
                  </a:lnTo>
                  <a:lnTo>
                    <a:pt x="298" y="9"/>
                  </a:lnTo>
                  <a:lnTo>
                    <a:pt x="294" y="9"/>
                  </a:lnTo>
                  <a:lnTo>
                    <a:pt x="294" y="11"/>
                  </a:lnTo>
                  <a:lnTo>
                    <a:pt x="291" y="11"/>
                  </a:lnTo>
                  <a:lnTo>
                    <a:pt x="291" y="14"/>
                  </a:lnTo>
                  <a:lnTo>
                    <a:pt x="289" y="19"/>
                  </a:lnTo>
                  <a:lnTo>
                    <a:pt x="289" y="23"/>
                  </a:lnTo>
                  <a:lnTo>
                    <a:pt x="289" y="23"/>
                  </a:lnTo>
                  <a:lnTo>
                    <a:pt x="289" y="26"/>
                  </a:lnTo>
                  <a:lnTo>
                    <a:pt x="286" y="28"/>
                  </a:lnTo>
                  <a:lnTo>
                    <a:pt x="286" y="28"/>
                  </a:lnTo>
                  <a:lnTo>
                    <a:pt x="286" y="30"/>
                  </a:lnTo>
                  <a:lnTo>
                    <a:pt x="286" y="30"/>
                  </a:lnTo>
                  <a:lnTo>
                    <a:pt x="286" y="33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4" y="40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84" y="49"/>
                  </a:lnTo>
                  <a:lnTo>
                    <a:pt x="284" y="52"/>
                  </a:lnTo>
                  <a:lnTo>
                    <a:pt x="282" y="54"/>
                  </a:lnTo>
                  <a:lnTo>
                    <a:pt x="279" y="59"/>
                  </a:lnTo>
                  <a:lnTo>
                    <a:pt x="277" y="63"/>
                  </a:lnTo>
                  <a:lnTo>
                    <a:pt x="277" y="66"/>
                  </a:lnTo>
                  <a:lnTo>
                    <a:pt x="275" y="73"/>
                  </a:lnTo>
                  <a:lnTo>
                    <a:pt x="270" y="78"/>
                  </a:lnTo>
                  <a:lnTo>
                    <a:pt x="272" y="78"/>
                  </a:lnTo>
                  <a:lnTo>
                    <a:pt x="272" y="78"/>
                  </a:lnTo>
                  <a:lnTo>
                    <a:pt x="272" y="80"/>
                  </a:lnTo>
                  <a:lnTo>
                    <a:pt x="270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2"/>
                  </a:lnTo>
                  <a:lnTo>
                    <a:pt x="265" y="82"/>
                  </a:lnTo>
                  <a:lnTo>
                    <a:pt x="265" y="82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90"/>
                  </a:lnTo>
                  <a:lnTo>
                    <a:pt x="263" y="90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4"/>
                  </a:lnTo>
                  <a:lnTo>
                    <a:pt x="267" y="99"/>
                  </a:lnTo>
                  <a:lnTo>
                    <a:pt x="270" y="104"/>
                  </a:lnTo>
                  <a:lnTo>
                    <a:pt x="270" y="106"/>
                  </a:lnTo>
                  <a:lnTo>
                    <a:pt x="267" y="106"/>
                  </a:lnTo>
                  <a:lnTo>
                    <a:pt x="267" y="106"/>
                  </a:lnTo>
                  <a:lnTo>
                    <a:pt x="267" y="106"/>
                  </a:lnTo>
                  <a:lnTo>
                    <a:pt x="265" y="108"/>
                  </a:lnTo>
                  <a:lnTo>
                    <a:pt x="263" y="106"/>
                  </a:lnTo>
                  <a:lnTo>
                    <a:pt x="263" y="106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58" y="101"/>
                  </a:lnTo>
                  <a:lnTo>
                    <a:pt x="258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51" y="99"/>
                  </a:lnTo>
                  <a:lnTo>
                    <a:pt x="251" y="99"/>
                  </a:lnTo>
                  <a:lnTo>
                    <a:pt x="251" y="97"/>
                  </a:lnTo>
                  <a:lnTo>
                    <a:pt x="249" y="94"/>
                  </a:lnTo>
                  <a:lnTo>
                    <a:pt x="249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4" y="94"/>
                  </a:lnTo>
                  <a:lnTo>
                    <a:pt x="239" y="94"/>
                  </a:lnTo>
                  <a:lnTo>
                    <a:pt x="234" y="92"/>
                  </a:lnTo>
                  <a:lnTo>
                    <a:pt x="232" y="92"/>
                  </a:lnTo>
                  <a:lnTo>
                    <a:pt x="230" y="92"/>
                  </a:lnTo>
                  <a:lnTo>
                    <a:pt x="227" y="94"/>
                  </a:lnTo>
                  <a:lnTo>
                    <a:pt x="227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3" y="94"/>
                  </a:lnTo>
                  <a:lnTo>
                    <a:pt x="223" y="94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18" y="87"/>
                  </a:lnTo>
                  <a:lnTo>
                    <a:pt x="218" y="90"/>
                  </a:lnTo>
                  <a:lnTo>
                    <a:pt x="218" y="90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3" y="90"/>
                  </a:lnTo>
                  <a:lnTo>
                    <a:pt x="213" y="90"/>
                  </a:lnTo>
                  <a:lnTo>
                    <a:pt x="213" y="90"/>
                  </a:lnTo>
                  <a:lnTo>
                    <a:pt x="213" y="92"/>
                  </a:lnTo>
                  <a:lnTo>
                    <a:pt x="211" y="92"/>
                  </a:lnTo>
                  <a:lnTo>
                    <a:pt x="211" y="90"/>
                  </a:lnTo>
                  <a:lnTo>
                    <a:pt x="208" y="90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6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4" y="90"/>
                  </a:lnTo>
                  <a:lnTo>
                    <a:pt x="201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1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7"/>
                  </a:lnTo>
                  <a:lnTo>
                    <a:pt x="199" y="87"/>
                  </a:lnTo>
                  <a:lnTo>
                    <a:pt x="194" y="87"/>
                  </a:lnTo>
                  <a:lnTo>
                    <a:pt x="194" y="87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2" y="82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5" y="80"/>
                  </a:lnTo>
                  <a:lnTo>
                    <a:pt x="185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5" y="82"/>
                  </a:lnTo>
                  <a:lnTo>
                    <a:pt x="175" y="82"/>
                  </a:lnTo>
                  <a:lnTo>
                    <a:pt x="175" y="82"/>
                  </a:lnTo>
                  <a:lnTo>
                    <a:pt x="170" y="80"/>
                  </a:lnTo>
                  <a:lnTo>
                    <a:pt x="168" y="82"/>
                  </a:lnTo>
                  <a:lnTo>
                    <a:pt x="168" y="82"/>
                  </a:lnTo>
                  <a:lnTo>
                    <a:pt x="161" y="82"/>
                  </a:lnTo>
                  <a:lnTo>
                    <a:pt x="154" y="82"/>
                  </a:lnTo>
                  <a:lnTo>
                    <a:pt x="144" y="82"/>
                  </a:lnTo>
                  <a:lnTo>
                    <a:pt x="135" y="82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16" y="82"/>
                  </a:lnTo>
                  <a:lnTo>
                    <a:pt x="116" y="85"/>
                  </a:lnTo>
                  <a:lnTo>
                    <a:pt x="116" y="87"/>
                  </a:lnTo>
                  <a:lnTo>
                    <a:pt x="116" y="87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9"/>
                  </a:lnTo>
                  <a:lnTo>
                    <a:pt x="111" y="99"/>
                  </a:lnTo>
                  <a:lnTo>
                    <a:pt x="111" y="99"/>
                  </a:lnTo>
                  <a:lnTo>
                    <a:pt x="109" y="101"/>
                  </a:lnTo>
                  <a:lnTo>
                    <a:pt x="109" y="101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9" y="106"/>
                  </a:lnTo>
                  <a:lnTo>
                    <a:pt x="109" y="106"/>
                  </a:lnTo>
                  <a:lnTo>
                    <a:pt x="107" y="106"/>
                  </a:lnTo>
                  <a:lnTo>
                    <a:pt x="109" y="108"/>
                  </a:lnTo>
                  <a:lnTo>
                    <a:pt x="109" y="111"/>
                  </a:lnTo>
                  <a:lnTo>
                    <a:pt x="107" y="111"/>
                  </a:lnTo>
                  <a:lnTo>
                    <a:pt x="109" y="113"/>
                  </a:lnTo>
                  <a:lnTo>
                    <a:pt x="109" y="116"/>
                  </a:lnTo>
                  <a:lnTo>
                    <a:pt x="109" y="116"/>
                  </a:lnTo>
                  <a:lnTo>
                    <a:pt x="109" y="116"/>
                  </a:lnTo>
                  <a:lnTo>
                    <a:pt x="111" y="116"/>
                  </a:lnTo>
                  <a:lnTo>
                    <a:pt x="111" y="116"/>
                  </a:lnTo>
                  <a:lnTo>
                    <a:pt x="109" y="118"/>
                  </a:lnTo>
                  <a:lnTo>
                    <a:pt x="111" y="118"/>
                  </a:lnTo>
                  <a:lnTo>
                    <a:pt x="111" y="120"/>
                  </a:lnTo>
                  <a:lnTo>
                    <a:pt x="114" y="120"/>
                  </a:lnTo>
                  <a:lnTo>
                    <a:pt x="114" y="120"/>
                  </a:lnTo>
                  <a:lnTo>
                    <a:pt x="114" y="123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7"/>
                  </a:lnTo>
                  <a:lnTo>
                    <a:pt x="111" y="127"/>
                  </a:lnTo>
                  <a:lnTo>
                    <a:pt x="111" y="127"/>
                  </a:lnTo>
                  <a:lnTo>
                    <a:pt x="109" y="127"/>
                  </a:lnTo>
                  <a:lnTo>
                    <a:pt x="109" y="127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2"/>
                  </a:lnTo>
                  <a:lnTo>
                    <a:pt x="109" y="132"/>
                  </a:lnTo>
                  <a:lnTo>
                    <a:pt x="111" y="132"/>
                  </a:lnTo>
                  <a:lnTo>
                    <a:pt x="111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7"/>
                  </a:lnTo>
                  <a:lnTo>
                    <a:pt x="123" y="127"/>
                  </a:lnTo>
                  <a:lnTo>
                    <a:pt x="123" y="127"/>
                  </a:lnTo>
                  <a:lnTo>
                    <a:pt x="126" y="130"/>
                  </a:lnTo>
                  <a:lnTo>
                    <a:pt x="128" y="130"/>
                  </a:lnTo>
                  <a:lnTo>
                    <a:pt x="130" y="127"/>
                  </a:lnTo>
                  <a:lnTo>
                    <a:pt x="130" y="127"/>
                  </a:lnTo>
                  <a:lnTo>
                    <a:pt x="130" y="125"/>
                  </a:lnTo>
                  <a:lnTo>
                    <a:pt x="133" y="125"/>
                  </a:lnTo>
                  <a:lnTo>
                    <a:pt x="133" y="125"/>
                  </a:lnTo>
                  <a:lnTo>
                    <a:pt x="135" y="125"/>
                  </a:lnTo>
                  <a:lnTo>
                    <a:pt x="135" y="125"/>
                  </a:lnTo>
                  <a:lnTo>
                    <a:pt x="135" y="125"/>
                  </a:lnTo>
                  <a:lnTo>
                    <a:pt x="137" y="125"/>
                  </a:lnTo>
                  <a:lnTo>
                    <a:pt x="137" y="125"/>
                  </a:lnTo>
                  <a:lnTo>
                    <a:pt x="137" y="125"/>
                  </a:lnTo>
                  <a:lnTo>
                    <a:pt x="137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2" y="123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4" y="123"/>
                  </a:lnTo>
                  <a:lnTo>
                    <a:pt x="156" y="123"/>
                  </a:lnTo>
                  <a:lnTo>
                    <a:pt x="156" y="123"/>
                  </a:lnTo>
                  <a:lnTo>
                    <a:pt x="156" y="123"/>
                  </a:lnTo>
                  <a:lnTo>
                    <a:pt x="159" y="123"/>
                  </a:lnTo>
                  <a:lnTo>
                    <a:pt x="161" y="123"/>
                  </a:lnTo>
                  <a:lnTo>
                    <a:pt x="161" y="123"/>
                  </a:lnTo>
                  <a:lnTo>
                    <a:pt x="163" y="123"/>
                  </a:lnTo>
                  <a:lnTo>
                    <a:pt x="163" y="123"/>
                  </a:lnTo>
                  <a:lnTo>
                    <a:pt x="163" y="123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8" y="125"/>
                  </a:lnTo>
                  <a:lnTo>
                    <a:pt x="168" y="127"/>
                  </a:lnTo>
                  <a:lnTo>
                    <a:pt x="168" y="130"/>
                  </a:lnTo>
                  <a:lnTo>
                    <a:pt x="168" y="132"/>
                  </a:lnTo>
                  <a:lnTo>
                    <a:pt x="168" y="134"/>
                  </a:lnTo>
                  <a:lnTo>
                    <a:pt x="168" y="137"/>
                  </a:lnTo>
                  <a:lnTo>
                    <a:pt x="170" y="137"/>
                  </a:lnTo>
                  <a:lnTo>
                    <a:pt x="173" y="139"/>
                  </a:lnTo>
                  <a:lnTo>
                    <a:pt x="173" y="139"/>
                  </a:lnTo>
                  <a:lnTo>
                    <a:pt x="173" y="142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5" y="146"/>
                  </a:lnTo>
                  <a:lnTo>
                    <a:pt x="178" y="146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51"/>
                  </a:lnTo>
                  <a:lnTo>
                    <a:pt x="178" y="151"/>
                  </a:lnTo>
                  <a:lnTo>
                    <a:pt x="178" y="153"/>
                  </a:lnTo>
                  <a:lnTo>
                    <a:pt x="175" y="156"/>
                  </a:lnTo>
                  <a:lnTo>
                    <a:pt x="173" y="158"/>
                  </a:lnTo>
                  <a:lnTo>
                    <a:pt x="170" y="161"/>
                  </a:lnTo>
                  <a:lnTo>
                    <a:pt x="170" y="163"/>
                  </a:lnTo>
                  <a:lnTo>
                    <a:pt x="170" y="163"/>
                  </a:lnTo>
                  <a:lnTo>
                    <a:pt x="168" y="168"/>
                  </a:lnTo>
                  <a:lnTo>
                    <a:pt x="168" y="168"/>
                  </a:lnTo>
                  <a:lnTo>
                    <a:pt x="166" y="168"/>
                  </a:lnTo>
                  <a:lnTo>
                    <a:pt x="166" y="168"/>
                  </a:lnTo>
                  <a:lnTo>
                    <a:pt x="163" y="168"/>
                  </a:lnTo>
                  <a:lnTo>
                    <a:pt x="161" y="168"/>
                  </a:lnTo>
                  <a:lnTo>
                    <a:pt x="159" y="168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56" y="175"/>
                  </a:lnTo>
                  <a:lnTo>
                    <a:pt x="152" y="177"/>
                  </a:lnTo>
                  <a:lnTo>
                    <a:pt x="152" y="177"/>
                  </a:lnTo>
                  <a:lnTo>
                    <a:pt x="149" y="182"/>
                  </a:lnTo>
                  <a:lnTo>
                    <a:pt x="147" y="184"/>
                  </a:lnTo>
                  <a:lnTo>
                    <a:pt x="147" y="187"/>
                  </a:lnTo>
                  <a:lnTo>
                    <a:pt x="147" y="187"/>
                  </a:lnTo>
                  <a:lnTo>
                    <a:pt x="147" y="189"/>
                  </a:lnTo>
                  <a:lnTo>
                    <a:pt x="147" y="191"/>
                  </a:lnTo>
                  <a:lnTo>
                    <a:pt x="147" y="194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201"/>
                  </a:lnTo>
                  <a:lnTo>
                    <a:pt x="149" y="201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4" y="205"/>
                  </a:lnTo>
                  <a:lnTo>
                    <a:pt x="144" y="208"/>
                  </a:lnTo>
                  <a:lnTo>
                    <a:pt x="147" y="210"/>
                  </a:lnTo>
                  <a:lnTo>
                    <a:pt x="147" y="210"/>
                  </a:lnTo>
                  <a:lnTo>
                    <a:pt x="147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4" y="210"/>
                  </a:lnTo>
                  <a:lnTo>
                    <a:pt x="156" y="210"/>
                  </a:lnTo>
                  <a:lnTo>
                    <a:pt x="159" y="210"/>
                  </a:lnTo>
                  <a:lnTo>
                    <a:pt x="161" y="213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20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20"/>
                  </a:lnTo>
                  <a:lnTo>
                    <a:pt x="166" y="220"/>
                  </a:lnTo>
                  <a:lnTo>
                    <a:pt x="166" y="220"/>
                  </a:lnTo>
                  <a:lnTo>
                    <a:pt x="166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70" y="220"/>
                  </a:lnTo>
                  <a:lnTo>
                    <a:pt x="173" y="222"/>
                  </a:lnTo>
                  <a:lnTo>
                    <a:pt x="175" y="222"/>
                  </a:lnTo>
                  <a:lnTo>
                    <a:pt x="175" y="224"/>
                  </a:lnTo>
                  <a:lnTo>
                    <a:pt x="178" y="224"/>
                  </a:lnTo>
                  <a:lnTo>
                    <a:pt x="178" y="227"/>
                  </a:lnTo>
                  <a:lnTo>
                    <a:pt x="180" y="229"/>
                  </a:lnTo>
                  <a:lnTo>
                    <a:pt x="180" y="229"/>
                  </a:lnTo>
                  <a:lnTo>
                    <a:pt x="180" y="232"/>
                  </a:lnTo>
                  <a:lnTo>
                    <a:pt x="178" y="236"/>
                  </a:lnTo>
                  <a:lnTo>
                    <a:pt x="178" y="239"/>
                  </a:lnTo>
                  <a:lnTo>
                    <a:pt x="178" y="239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8" y="243"/>
                  </a:lnTo>
                  <a:lnTo>
                    <a:pt x="178" y="243"/>
                  </a:lnTo>
                  <a:lnTo>
                    <a:pt x="175" y="246"/>
                  </a:lnTo>
                  <a:lnTo>
                    <a:pt x="175" y="246"/>
                  </a:lnTo>
                  <a:lnTo>
                    <a:pt x="175" y="248"/>
                  </a:lnTo>
                  <a:lnTo>
                    <a:pt x="175" y="250"/>
                  </a:lnTo>
                  <a:lnTo>
                    <a:pt x="175" y="250"/>
                  </a:lnTo>
                  <a:lnTo>
                    <a:pt x="175" y="255"/>
                  </a:lnTo>
                  <a:lnTo>
                    <a:pt x="178" y="255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2"/>
                  </a:lnTo>
                  <a:lnTo>
                    <a:pt x="178" y="262"/>
                  </a:lnTo>
                  <a:lnTo>
                    <a:pt x="178" y="265"/>
                  </a:lnTo>
                  <a:lnTo>
                    <a:pt x="178" y="265"/>
                  </a:lnTo>
                  <a:lnTo>
                    <a:pt x="178" y="265"/>
                  </a:lnTo>
                  <a:lnTo>
                    <a:pt x="178" y="267"/>
                  </a:lnTo>
                  <a:lnTo>
                    <a:pt x="178" y="267"/>
                  </a:lnTo>
                  <a:lnTo>
                    <a:pt x="178" y="267"/>
                  </a:lnTo>
                  <a:lnTo>
                    <a:pt x="175" y="267"/>
                  </a:lnTo>
                  <a:lnTo>
                    <a:pt x="178" y="269"/>
                  </a:lnTo>
                  <a:lnTo>
                    <a:pt x="178" y="269"/>
                  </a:lnTo>
                  <a:lnTo>
                    <a:pt x="180" y="269"/>
                  </a:lnTo>
                  <a:lnTo>
                    <a:pt x="180" y="272"/>
                  </a:lnTo>
                  <a:lnTo>
                    <a:pt x="180" y="272"/>
                  </a:lnTo>
                  <a:lnTo>
                    <a:pt x="178" y="272"/>
                  </a:lnTo>
                  <a:lnTo>
                    <a:pt x="178" y="274"/>
                  </a:lnTo>
                  <a:lnTo>
                    <a:pt x="178" y="274"/>
                  </a:lnTo>
                  <a:lnTo>
                    <a:pt x="178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9"/>
                  </a:lnTo>
                  <a:lnTo>
                    <a:pt x="178" y="279"/>
                  </a:lnTo>
                  <a:lnTo>
                    <a:pt x="178" y="279"/>
                  </a:lnTo>
                  <a:lnTo>
                    <a:pt x="175" y="279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3" y="281"/>
                  </a:lnTo>
                  <a:lnTo>
                    <a:pt x="173" y="281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5" y="286"/>
                  </a:lnTo>
                  <a:lnTo>
                    <a:pt x="175" y="286"/>
                  </a:lnTo>
                  <a:lnTo>
                    <a:pt x="178" y="286"/>
                  </a:lnTo>
                  <a:lnTo>
                    <a:pt x="178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88"/>
                  </a:lnTo>
                  <a:lnTo>
                    <a:pt x="175" y="293"/>
                  </a:lnTo>
                  <a:lnTo>
                    <a:pt x="175" y="295"/>
                  </a:lnTo>
                  <a:lnTo>
                    <a:pt x="175" y="295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3" y="298"/>
                  </a:lnTo>
                  <a:lnTo>
                    <a:pt x="173" y="298"/>
                  </a:lnTo>
                  <a:lnTo>
                    <a:pt x="168" y="300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8" y="305"/>
                  </a:lnTo>
                  <a:lnTo>
                    <a:pt x="168" y="305"/>
                  </a:lnTo>
                  <a:lnTo>
                    <a:pt x="166" y="307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3" y="312"/>
                  </a:lnTo>
                  <a:lnTo>
                    <a:pt x="163" y="312"/>
                  </a:lnTo>
                  <a:lnTo>
                    <a:pt x="166" y="312"/>
                  </a:lnTo>
                  <a:lnTo>
                    <a:pt x="166" y="312"/>
                  </a:lnTo>
                  <a:lnTo>
                    <a:pt x="163" y="314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61" y="317"/>
                  </a:lnTo>
                  <a:lnTo>
                    <a:pt x="166" y="319"/>
                  </a:lnTo>
                  <a:lnTo>
                    <a:pt x="166" y="321"/>
                  </a:lnTo>
                  <a:lnTo>
                    <a:pt x="166" y="321"/>
                  </a:lnTo>
                  <a:lnTo>
                    <a:pt x="163" y="321"/>
                  </a:lnTo>
                  <a:lnTo>
                    <a:pt x="163" y="321"/>
                  </a:lnTo>
                  <a:lnTo>
                    <a:pt x="163" y="321"/>
                  </a:lnTo>
                  <a:lnTo>
                    <a:pt x="161" y="324"/>
                  </a:lnTo>
                  <a:lnTo>
                    <a:pt x="161" y="324"/>
                  </a:lnTo>
                  <a:lnTo>
                    <a:pt x="161" y="324"/>
                  </a:lnTo>
                  <a:lnTo>
                    <a:pt x="161" y="326"/>
                  </a:lnTo>
                  <a:lnTo>
                    <a:pt x="161" y="326"/>
                  </a:lnTo>
                  <a:lnTo>
                    <a:pt x="159" y="326"/>
                  </a:lnTo>
                  <a:lnTo>
                    <a:pt x="159" y="326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4" y="329"/>
                  </a:lnTo>
                  <a:lnTo>
                    <a:pt x="154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49" y="329"/>
                  </a:lnTo>
                  <a:lnTo>
                    <a:pt x="149" y="329"/>
                  </a:lnTo>
                  <a:lnTo>
                    <a:pt x="147" y="329"/>
                  </a:lnTo>
                  <a:lnTo>
                    <a:pt x="147" y="329"/>
                  </a:lnTo>
                  <a:lnTo>
                    <a:pt x="144" y="329"/>
                  </a:lnTo>
                  <a:lnTo>
                    <a:pt x="144" y="326"/>
                  </a:lnTo>
                  <a:lnTo>
                    <a:pt x="144" y="326"/>
                  </a:lnTo>
                  <a:lnTo>
                    <a:pt x="147" y="324"/>
                  </a:lnTo>
                  <a:lnTo>
                    <a:pt x="147" y="324"/>
                  </a:lnTo>
                  <a:lnTo>
                    <a:pt x="147" y="321"/>
                  </a:lnTo>
                  <a:lnTo>
                    <a:pt x="149" y="321"/>
                  </a:lnTo>
                  <a:lnTo>
                    <a:pt x="149" y="321"/>
                  </a:lnTo>
                  <a:lnTo>
                    <a:pt x="147" y="321"/>
                  </a:lnTo>
                  <a:lnTo>
                    <a:pt x="147" y="321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7" y="317"/>
                  </a:lnTo>
                  <a:lnTo>
                    <a:pt x="144" y="317"/>
                  </a:lnTo>
                  <a:lnTo>
                    <a:pt x="144" y="317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2" y="310"/>
                  </a:lnTo>
                  <a:lnTo>
                    <a:pt x="142" y="310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0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4"/>
                  </a:lnTo>
                  <a:lnTo>
                    <a:pt x="133" y="317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0" y="321"/>
                  </a:lnTo>
                  <a:lnTo>
                    <a:pt x="130" y="321"/>
                  </a:lnTo>
                  <a:lnTo>
                    <a:pt x="130" y="321"/>
                  </a:lnTo>
                  <a:lnTo>
                    <a:pt x="128" y="321"/>
                  </a:lnTo>
                  <a:lnTo>
                    <a:pt x="128" y="324"/>
                  </a:lnTo>
                  <a:lnTo>
                    <a:pt x="126" y="324"/>
                  </a:lnTo>
                  <a:lnTo>
                    <a:pt x="126" y="324"/>
                  </a:lnTo>
                  <a:lnTo>
                    <a:pt x="126" y="324"/>
                  </a:lnTo>
                  <a:lnTo>
                    <a:pt x="126" y="326"/>
                  </a:lnTo>
                  <a:lnTo>
                    <a:pt x="126" y="326"/>
                  </a:lnTo>
                  <a:lnTo>
                    <a:pt x="126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18" y="326"/>
                  </a:lnTo>
                  <a:lnTo>
                    <a:pt x="109" y="321"/>
                  </a:lnTo>
                  <a:lnTo>
                    <a:pt x="109" y="321"/>
                  </a:lnTo>
                  <a:lnTo>
                    <a:pt x="109" y="321"/>
                  </a:lnTo>
                  <a:lnTo>
                    <a:pt x="109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2" y="321"/>
                  </a:lnTo>
                  <a:lnTo>
                    <a:pt x="102" y="321"/>
                  </a:lnTo>
                  <a:lnTo>
                    <a:pt x="102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7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4"/>
                  </a:lnTo>
                  <a:lnTo>
                    <a:pt x="99" y="314"/>
                  </a:lnTo>
                  <a:lnTo>
                    <a:pt x="97" y="312"/>
                  </a:lnTo>
                  <a:lnTo>
                    <a:pt x="97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5"/>
                  </a:lnTo>
                  <a:lnTo>
                    <a:pt x="92" y="305"/>
                  </a:lnTo>
                  <a:lnTo>
                    <a:pt x="92" y="305"/>
                  </a:lnTo>
                  <a:lnTo>
                    <a:pt x="92" y="303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88" y="298"/>
                  </a:lnTo>
                  <a:lnTo>
                    <a:pt x="85" y="298"/>
                  </a:lnTo>
                  <a:lnTo>
                    <a:pt x="85" y="298"/>
                  </a:lnTo>
                  <a:lnTo>
                    <a:pt x="83" y="295"/>
                  </a:lnTo>
                  <a:lnTo>
                    <a:pt x="81" y="293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3" y="295"/>
                  </a:lnTo>
                  <a:lnTo>
                    <a:pt x="73" y="295"/>
                  </a:lnTo>
                  <a:lnTo>
                    <a:pt x="73" y="295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1" y="298"/>
                  </a:lnTo>
                  <a:lnTo>
                    <a:pt x="71" y="298"/>
                  </a:lnTo>
                  <a:lnTo>
                    <a:pt x="69" y="295"/>
                  </a:lnTo>
                  <a:lnTo>
                    <a:pt x="69" y="298"/>
                  </a:lnTo>
                  <a:lnTo>
                    <a:pt x="69" y="303"/>
                  </a:lnTo>
                  <a:lnTo>
                    <a:pt x="71" y="305"/>
                  </a:lnTo>
                  <a:lnTo>
                    <a:pt x="71" y="307"/>
                  </a:lnTo>
                  <a:lnTo>
                    <a:pt x="73" y="307"/>
                  </a:lnTo>
                  <a:lnTo>
                    <a:pt x="73" y="310"/>
                  </a:lnTo>
                  <a:lnTo>
                    <a:pt x="71" y="310"/>
                  </a:lnTo>
                  <a:lnTo>
                    <a:pt x="71" y="312"/>
                  </a:lnTo>
                  <a:lnTo>
                    <a:pt x="71" y="312"/>
                  </a:lnTo>
                  <a:lnTo>
                    <a:pt x="71" y="314"/>
                  </a:lnTo>
                  <a:lnTo>
                    <a:pt x="71" y="317"/>
                  </a:lnTo>
                  <a:lnTo>
                    <a:pt x="71" y="317"/>
                  </a:lnTo>
                  <a:lnTo>
                    <a:pt x="71" y="319"/>
                  </a:lnTo>
                  <a:lnTo>
                    <a:pt x="71" y="321"/>
                  </a:lnTo>
                  <a:lnTo>
                    <a:pt x="50" y="324"/>
                  </a:lnTo>
                  <a:lnTo>
                    <a:pt x="47" y="324"/>
                  </a:lnTo>
                  <a:lnTo>
                    <a:pt x="47" y="324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3" y="321"/>
                  </a:lnTo>
                  <a:lnTo>
                    <a:pt x="40" y="321"/>
                  </a:lnTo>
                  <a:lnTo>
                    <a:pt x="38" y="321"/>
                  </a:lnTo>
                  <a:lnTo>
                    <a:pt x="36" y="321"/>
                  </a:lnTo>
                  <a:lnTo>
                    <a:pt x="36" y="324"/>
                  </a:lnTo>
                  <a:lnTo>
                    <a:pt x="33" y="324"/>
                  </a:lnTo>
                  <a:lnTo>
                    <a:pt x="33" y="324"/>
                  </a:lnTo>
                  <a:lnTo>
                    <a:pt x="31" y="324"/>
                  </a:lnTo>
                  <a:lnTo>
                    <a:pt x="31" y="324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6" y="321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4" y="321"/>
                  </a:lnTo>
                  <a:lnTo>
                    <a:pt x="24" y="324"/>
                  </a:lnTo>
                  <a:lnTo>
                    <a:pt x="24" y="326"/>
                  </a:lnTo>
                  <a:lnTo>
                    <a:pt x="24" y="329"/>
                  </a:lnTo>
                  <a:lnTo>
                    <a:pt x="24" y="329"/>
                  </a:lnTo>
                  <a:lnTo>
                    <a:pt x="24" y="331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1" y="345"/>
                  </a:lnTo>
                  <a:lnTo>
                    <a:pt x="21" y="345"/>
                  </a:lnTo>
                  <a:lnTo>
                    <a:pt x="21" y="347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24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8" y="347"/>
                  </a:lnTo>
                  <a:lnTo>
                    <a:pt x="31" y="350"/>
                  </a:lnTo>
                  <a:lnTo>
                    <a:pt x="33" y="355"/>
                  </a:lnTo>
                  <a:lnTo>
                    <a:pt x="36" y="357"/>
                  </a:lnTo>
                  <a:lnTo>
                    <a:pt x="36" y="357"/>
                  </a:lnTo>
                  <a:lnTo>
                    <a:pt x="33" y="359"/>
                  </a:lnTo>
                  <a:lnTo>
                    <a:pt x="33" y="359"/>
                  </a:lnTo>
                  <a:lnTo>
                    <a:pt x="31" y="359"/>
                  </a:lnTo>
                  <a:lnTo>
                    <a:pt x="31" y="359"/>
                  </a:lnTo>
                  <a:lnTo>
                    <a:pt x="31" y="359"/>
                  </a:lnTo>
                  <a:lnTo>
                    <a:pt x="31" y="362"/>
                  </a:lnTo>
                  <a:lnTo>
                    <a:pt x="31" y="364"/>
                  </a:lnTo>
                  <a:lnTo>
                    <a:pt x="31" y="364"/>
                  </a:lnTo>
                  <a:lnTo>
                    <a:pt x="31" y="364"/>
                  </a:lnTo>
                  <a:lnTo>
                    <a:pt x="31" y="366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6" y="369"/>
                  </a:lnTo>
                  <a:lnTo>
                    <a:pt x="38" y="369"/>
                  </a:lnTo>
                  <a:lnTo>
                    <a:pt x="38" y="371"/>
                  </a:lnTo>
                  <a:lnTo>
                    <a:pt x="43" y="371"/>
                  </a:lnTo>
                  <a:lnTo>
                    <a:pt x="43" y="371"/>
                  </a:lnTo>
                  <a:lnTo>
                    <a:pt x="45" y="374"/>
                  </a:lnTo>
                  <a:lnTo>
                    <a:pt x="43" y="376"/>
                  </a:lnTo>
                  <a:lnTo>
                    <a:pt x="40" y="376"/>
                  </a:lnTo>
                  <a:lnTo>
                    <a:pt x="40" y="378"/>
                  </a:lnTo>
                  <a:lnTo>
                    <a:pt x="38" y="385"/>
                  </a:lnTo>
                  <a:lnTo>
                    <a:pt x="38" y="385"/>
                  </a:lnTo>
                  <a:lnTo>
                    <a:pt x="38" y="388"/>
                  </a:lnTo>
                  <a:lnTo>
                    <a:pt x="38" y="388"/>
                  </a:lnTo>
                  <a:lnTo>
                    <a:pt x="40" y="388"/>
                  </a:lnTo>
                  <a:lnTo>
                    <a:pt x="40" y="390"/>
                  </a:lnTo>
                  <a:lnTo>
                    <a:pt x="43" y="390"/>
                  </a:lnTo>
                  <a:lnTo>
                    <a:pt x="40" y="392"/>
                  </a:lnTo>
                  <a:lnTo>
                    <a:pt x="40" y="392"/>
                  </a:lnTo>
                  <a:lnTo>
                    <a:pt x="38" y="392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3" y="392"/>
                  </a:lnTo>
                  <a:lnTo>
                    <a:pt x="33" y="392"/>
                  </a:lnTo>
                  <a:lnTo>
                    <a:pt x="31" y="392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4" y="385"/>
                  </a:lnTo>
                  <a:lnTo>
                    <a:pt x="21" y="383"/>
                  </a:lnTo>
                  <a:lnTo>
                    <a:pt x="19" y="383"/>
                  </a:lnTo>
                  <a:lnTo>
                    <a:pt x="17" y="383"/>
                  </a:lnTo>
                  <a:lnTo>
                    <a:pt x="17" y="385"/>
                  </a:lnTo>
                  <a:lnTo>
                    <a:pt x="14" y="388"/>
                  </a:lnTo>
                  <a:lnTo>
                    <a:pt x="14" y="388"/>
                  </a:lnTo>
                  <a:lnTo>
                    <a:pt x="12" y="388"/>
                  </a:lnTo>
                  <a:lnTo>
                    <a:pt x="10" y="390"/>
                  </a:lnTo>
                  <a:lnTo>
                    <a:pt x="7" y="390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2" y="395"/>
                  </a:lnTo>
                  <a:lnTo>
                    <a:pt x="0" y="404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2" y="409"/>
                  </a:lnTo>
                  <a:lnTo>
                    <a:pt x="7" y="411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8"/>
                  </a:lnTo>
                  <a:lnTo>
                    <a:pt x="14" y="418"/>
                  </a:lnTo>
                  <a:lnTo>
                    <a:pt x="14" y="418"/>
                  </a:lnTo>
                  <a:lnTo>
                    <a:pt x="14" y="421"/>
                  </a:lnTo>
                  <a:lnTo>
                    <a:pt x="17" y="423"/>
                  </a:lnTo>
                  <a:lnTo>
                    <a:pt x="19" y="426"/>
                  </a:lnTo>
                  <a:lnTo>
                    <a:pt x="24" y="428"/>
                  </a:lnTo>
                  <a:lnTo>
                    <a:pt x="31" y="433"/>
                  </a:lnTo>
                  <a:lnTo>
                    <a:pt x="36" y="440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38" y="449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38" y="449"/>
                  </a:lnTo>
                  <a:lnTo>
                    <a:pt x="38" y="449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40" y="454"/>
                  </a:lnTo>
                  <a:lnTo>
                    <a:pt x="40" y="456"/>
                  </a:lnTo>
                  <a:lnTo>
                    <a:pt x="43" y="456"/>
                  </a:lnTo>
                  <a:lnTo>
                    <a:pt x="45" y="459"/>
                  </a:lnTo>
                  <a:lnTo>
                    <a:pt x="45" y="461"/>
                  </a:lnTo>
                  <a:lnTo>
                    <a:pt x="47" y="463"/>
                  </a:lnTo>
                  <a:lnTo>
                    <a:pt x="47" y="463"/>
                  </a:lnTo>
                  <a:lnTo>
                    <a:pt x="47" y="463"/>
                  </a:lnTo>
                  <a:lnTo>
                    <a:pt x="55" y="459"/>
                  </a:lnTo>
                  <a:lnTo>
                    <a:pt x="55" y="456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62" y="452"/>
                  </a:lnTo>
                  <a:lnTo>
                    <a:pt x="64" y="452"/>
                  </a:lnTo>
                  <a:lnTo>
                    <a:pt x="64" y="452"/>
                  </a:lnTo>
                  <a:lnTo>
                    <a:pt x="64" y="449"/>
                  </a:lnTo>
                  <a:lnTo>
                    <a:pt x="66" y="445"/>
                  </a:lnTo>
                  <a:lnTo>
                    <a:pt x="66" y="445"/>
                  </a:lnTo>
                  <a:lnTo>
                    <a:pt x="66" y="442"/>
                  </a:lnTo>
                  <a:lnTo>
                    <a:pt x="66" y="442"/>
                  </a:lnTo>
                  <a:lnTo>
                    <a:pt x="69" y="442"/>
                  </a:lnTo>
                  <a:lnTo>
                    <a:pt x="69" y="442"/>
                  </a:lnTo>
                  <a:lnTo>
                    <a:pt x="73" y="440"/>
                  </a:lnTo>
                  <a:lnTo>
                    <a:pt x="78" y="440"/>
                  </a:lnTo>
                  <a:lnTo>
                    <a:pt x="81" y="440"/>
                  </a:lnTo>
                  <a:lnTo>
                    <a:pt x="81" y="437"/>
                  </a:lnTo>
                  <a:lnTo>
                    <a:pt x="81" y="435"/>
                  </a:lnTo>
                  <a:lnTo>
                    <a:pt x="83" y="435"/>
                  </a:lnTo>
                  <a:lnTo>
                    <a:pt x="83" y="435"/>
                  </a:lnTo>
                  <a:lnTo>
                    <a:pt x="85" y="435"/>
                  </a:lnTo>
                  <a:lnTo>
                    <a:pt x="85" y="433"/>
                  </a:lnTo>
                  <a:lnTo>
                    <a:pt x="85" y="433"/>
                  </a:lnTo>
                  <a:lnTo>
                    <a:pt x="85" y="430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92" y="430"/>
                  </a:lnTo>
                  <a:lnTo>
                    <a:pt x="92" y="430"/>
                  </a:lnTo>
                  <a:lnTo>
                    <a:pt x="92" y="430"/>
                  </a:lnTo>
                  <a:lnTo>
                    <a:pt x="95" y="433"/>
                  </a:lnTo>
                  <a:lnTo>
                    <a:pt x="95" y="435"/>
                  </a:lnTo>
                  <a:lnTo>
                    <a:pt x="95" y="435"/>
                  </a:lnTo>
                  <a:lnTo>
                    <a:pt x="97" y="437"/>
                  </a:lnTo>
                  <a:lnTo>
                    <a:pt x="102" y="442"/>
                  </a:lnTo>
                  <a:lnTo>
                    <a:pt x="104" y="442"/>
                  </a:lnTo>
                  <a:lnTo>
                    <a:pt x="104" y="442"/>
                  </a:lnTo>
                  <a:lnTo>
                    <a:pt x="104" y="440"/>
                  </a:lnTo>
                  <a:lnTo>
                    <a:pt x="107" y="440"/>
                  </a:lnTo>
                  <a:lnTo>
                    <a:pt x="107" y="442"/>
                  </a:lnTo>
                  <a:lnTo>
                    <a:pt x="107" y="442"/>
                  </a:lnTo>
                  <a:lnTo>
                    <a:pt x="109" y="445"/>
                  </a:lnTo>
                  <a:lnTo>
                    <a:pt x="109" y="445"/>
                  </a:lnTo>
                  <a:lnTo>
                    <a:pt x="109" y="445"/>
                  </a:lnTo>
                  <a:lnTo>
                    <a:pt x="111" y="447"/>
                  </a:lnTo>
                  <a:lnTo>
                    <a:pt x="114" y="449"/>
                  </a:lnTo>
                  <a:lnTo>
                    <a:pt x="114" y="449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21" y="454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3" y="454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49"/>
                  </a:lnTo>
                  <a:lnTo>
                    <a:pt x="128" y="449"/>
                  </a:lnTo>
                  <a:lnTo>
                    <a:pt x="128" y="449"/>
                  </a:lnTo>
                  <a:lnTo>
                    <a:pt x="128" y="449"/>
                  </a:lnTo>
                  <a:lnTo>
                    <a:pt x="130" y="452"/>
                  </a:lnTo>
                  <a:lnTo>
                    <a:pt x="130" y="452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3" y="449"/>
                  </a:lnTo>
                  <a:lnTo>
                    <a:pt x="135" y="447"/>
                  </a:lnTo>
                  <a:lnTo>
                    <a:pt x="135" y="447"/>
                  </a:lnTo>
                  <a:lnTo>
                    <a:pt x="135" y="449"/>
                  </a:lnTo>
                  <a:lnTo>
                    <a:pt x="137" y="449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5"/>
                  </a:lnTo>
                  <a:lnTo>
                    <a:pt x="137" y="445"/>
                  </a:lnTo>
                  <a:lnTo>
                    <a:pt x="137" y="442"/>
                  </a:lnTo>
                  <a:lnTo>
                    <a:pt x="137" y="440"/>
                  </a:lnTo>
                  <a:lnTo>
                    <a:pt x="140" y="440"/>
                  </a:lnTo>
                  <a:lnTo>
                    <a:pt x="137" y="435"/>
                  </a:lnTo>
                  <a:lnTo>
                    <a:pt x="137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4" y="433"/>
                  </a:lnTo>
                  <a:lnTo>
                    <a:pt x="144" y="433"/>
                  </a:lnTo>
                  <a:lnTo>
                    <a:pt x="147" y="435"/>
                  </a:lnTo>
                  <a:lnTo>
                    <a:pt x="147" y="435"/>
                  </a:lnTo>
                  <a:lnTo>
                    <a:pt x="147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52" y="435"/>
                  </a:lnTo>
                  <a:lnTo>
                    <a:pt x="152" y="435"/>
                  </a:lnTo>
                  <a:lnTo>
                    <a:pt x="152" y="435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0"/>
                  </a:lnTo>
                  <a:lnTo>
                    <a:pt x="156" y="430"/>
                  </a:lnTo>
                  <a:lnTo>
                    <a:pt x="161" y="430"/>
                  </a:lnTo>
                  <a:lnTo>
                    <a:pt x="163" y="430"/>
                  </a:lnTo>
                  <a:lnTo>
                    <a:pt x="166" y="428"/>
                  </a:lnTo>
                  <a:lnTo>
                    <a:pt x="168" y="426"/>
                  </a:lnTo>
                  <a:lnTo>
                    <a:pt x="168" y="426"/>
                  </a:lnTo>
                  <a:lnTo>
                    <a:pt x="170" y="426"/>
                  </a:lnTo>
                  <a:lnTo>
                    <a:pt x="173" y="423"/>
                  </a:lnTo>
                  <a:lnTo>
                    <a:pt x="175" y="423"/>
                  </a:lnTo>
                  <a:lnTo>
                    <a:pt x="175" y="423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8"/>
                  </a:lnTo>
                  <a:lnTo>
                    <a:pt x="175" y="428"/>
                  </a:lnTo>
                  <a:lnTo>
                    <a:pt x="175" y="428"/>
                  </a:lnTo>
                  <a:lnTo>
                    <a:pt x="175" y="430"/>
                  </a:lnTo>
                  <a:lnTo>
                    <a:pt x="178" y="430"/>
                  </a:lnTo>
                  <a:lnTo>
                    <a:pt x="178" y="433"/>
                  </a:lnTo>
                  <a:lnTo>
                    <a:pt x="178" y="433"/>
                  </a:lnTo>
                  <a:lnTo>
                    <a:pt x="178" y="433"/>
                  </a:lnTo>
                  <a:lnTo>
                    <a:pt x="178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7"/>
                  </a:lnTo>
                  <a:lnTo>
                    <a:pt x="173" y="437"/>
                  </a:lnTo>
                  <a:lnTo>
                    <a:pt x="173" y="437"/>
                  </a:lnTo>
                  <a:lnTo>
                    <a:pt x="173" y="440"/>
                  </a:lnTo>
                  <a:lnTo>
                    <a:pt x="173" y="440"/>
                  </a:lnTo>
                  <a:lnTo>
                    <a:pt x="173" y="440"/>
                  </a:lnTo>
                  <a:lnTo>
                    <a:pt x="173" y="442"/>
                  </a:lnTo>
                  <a:lnTo>
                    <a:pt x="173" y="445"/>
                  </a:lnTo>
                  <a:lnTo>
                    <a:pt x="175" y="445"/>
                  </a:lnTo>
                  <a:lnTo>
                    <a:pt x="175" y="445"/>
                  </a:lnTo>
                  <a:lnTo>
                    <a:pt x="175" y="447"/>
                  </a:lnTo>
                  <a:lnTo>
                    <a:pt x="175" y="447"/>
                  </a:lnTo>
                  <a:lnTo>
                    <a:pt x="175" y="447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52"/>
                  </a:lnTo>
                  <a:lnTo>
                    <a:pt x="175" y="454"/>
                  </a:lnTo>
                  <a:lnTo>
                    <a:pt x="175" y="456"/>
                  </a:lnTo>
                  <a:lnTo>
                    <a:pt x="175" y="456"/>
                  </a:lnTo>
                  <a:lnTo>
                    <a:pt x="178" y="456"/>
                  </a:lnTo>
                  <a:lnTo>
                    <a:pt x="178" y="456"/>
                  </a:lnTo>
                  <a:lnTo>
                    <a:pt x="178" y="454"/>
                  </a:lnTo>
                  <a:lnTo>
                    <a:pt x="180" y="454"/>
                  </a:lnTo>
                  <a:lnTo>
                    <a:pt x="180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5" y="454"/>
                  </a:lnTo>
                  <a:lnTo>
                    <a:pt x="185" y="456"/>
                  </a:lnTo>
                  <a:lnTo>
                    <a:pt x="185" y="456"/>
                  </a:lnTo>
                  <a:lnTo>
                    <a:pt x="185" y="456"/>
                  </a:lnTo>
                  <a:lnTo>
                    <a:pt x="187" y="456"/>
                  </a:lnTo>
                  <a:lnTo>
                    <a:pt x="187" y="456"/>
                  </a:lnTo>
                  <a:lnTo>
                    <a:pt x="189" y="456"/>
                  </a:lnTo>
                  <a:lnTo>
                    <a:pt x="192" y="456"/>
                  </a:lnTo>
                  <a:lnTo>
                    <a:pt x="194" y="454"/>
                  </a:lnTo>
                  <a:lnTo>
                    <a:pt x="196" y="454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204" y="445"/>
                  </a:lnTo>
                  <a:lnTo>
                    <a:pt x="208" y="440"/>
                  </a:lnTo>
                  <a:lnTo>
                    <a:pt x="208" y="440"/>
                  </a:lnTo>
                  <a:lnTo>
                    <a:pt x="208" y="437"/>
                  </a:lnTo>
                  <a:lnTo>
                    <a:pt x="211" y="437"/>
                  </a:lnTo>
                  <a:lnTo>
                    <a:pt x="213" y="435"/>
                  </a:lnTo>
                  <a:lnTo>
                    <a:pt x="215" y="433"/>
                  </a:lnTo>
                  <a:lnTo>
                    <a:pt x="218" y="428"/>
                  </a:lnTo>
                  <a:lnTo>
                    <a:pt x="218" y="428"/>
                  </a:lnTo>
                  <a:lnTo>
                    <a:pt x="218" y="428"/>
                  </a:lnTo>
                  <a:lnTo>
                    <a:pt x="220" y="426"/>
                  </a:lnTo>
                  <a:lnTo>
                    <a:pt x="220" y="426"/>
                  </a:lnTo>
                  <a:lnTo>
                    <a:pt x="223" y="426"/>
                  </a:lnTo>
                  <a:lnTo>
                    <a:pt x="227" y="423"/>
                  </a:lnTo>
                  <a:lnTo>
                    <a:pt x="230" y="421"/>
                  </a:lnTo>
                  <a:lnTo>
                    <a:pt x="232" y="421"/>
                  </a:lnTo>
                  <a:lnTo>
                    <a:pt x="232" y="421"/>
                  </a:lnTo>
                  <a:lnTo>
                    <a:pt x="232" y="421"/>
                  </a:lnTo>
                  <a:lnTo>
                    <a:pt x="232" y="418"/>
                  </a:lnTo>
                  <a:lnTo>
                    <a:pt x="234" y="418"/>
                  </a:lnTo>
                  <a:lnTo>
                    <a:pt x="234" y="414"/>
                  </a:lnTo>
                  <a:lnTo>
                    <a:pt x="234" y="411"/>
                  </a:lnTo>
                  <a:lnTo>
                    <a:pt x="237" y="411"/>
                  </a:lnTo>
                  <a:lnTo>
                    <a:pt x="237" y="411"/>
                  </a:lnTo>
                  <a:lnTo>
                    <a:pt x="246" y="409"/>
                  </a:lnTo>
                  <a:lnTo>
                    <a:pt x="249" y="409"/>
                  </a:lnTo>
                  <a:lnTo>
                    <a:pt x="251" y="409"/>
                  </a:lnTo>
                  <a:lnTo>
                    <a:pt x="253" y="407"/>
                  </a:lnTo>
                  <a:lnTo>
                    <a:pt x="253" y="407"/>
                  </a:lnTo>
                  <a:lnTo>
                    <a:pt x="256" y="407"/>
                  </a:lnTo>
                  <a:lnTo>
                    <a:pt x="256" y="404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58" y="397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60" y="392"/>
                  </a:lnTo>
                  <a:lnTo>
                    <a:pt x="263" y="390"/>
                  </a:lnTo>
                  <a:lnTo>
                    <a:pt x="267" y="385"/>
                  </a:lnTo>
                  <a:lnTo>
                    <a:pt x="267" y="383"/>
                  </a:lnTo>
                  <a:lnTo>
                    <a:pt x="270" y="381"/>
                  </a:lnTo>
                  <a:lnTo>
                    <a:pt x="272" y="376"/>
                  </a:lnTo>
                  <a:lnTo>
                    <a:pt x="272" y="374"/>
                  </a:lnTo>
                  <a:lnTo>
                    <a:pt x="272" y="374"/>
                  </a:lnTo>
                  <a:lnTo>
                    <a:pt x="272" y="371"/>
                  </a:lnTo>
                  <a:lnTo>
                    <a:pt x="272" y="371"/>
                  </a:lnTo>
                  <a:lnTo>
                    <a:pt x="272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2" y="366"/>
                  </a:lnTo>
                  <a:lnTo>
                    <a:pt x="272" y="364"/>
                  </a:lnTo>
                  <a:lnTo>
                    <a:pt x="270" y="364"/>
                  </a:lnTo>
                  <a:lnTo>
                    <a:pt x="270" y="364"/>
                  </a:lnTo>
                  <a:lnTo>
                    <a:pt x="270" y="359"/>
                  </a:lnTo>
                  <a:lnTo>
                    <a:pt x="270" y="357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70" y="350"/>
                  </a:lnTo>
                  <a:lnTo>
                    <a:pt x="270" y="350"/>
                  </a:lnTo>
                  <a:lnTo>
                    <a:pt x="270" y="347"/>
                  </a:lnTo>
                  <a:lnTo>
                    <a:pt x="272" y="345"/>
                  </a:lnTo>
                  <a:lnTo>
                    <a:pt x="272" y="336"/>
                  </a:lnTo>
                  <a:lnTo>
                    <a:pt x="270" y="324"/>
                  </a:lnTo>
                  <a:lnTo>
                    <a:pt x="270" y="321"/>
                  </a:lnTo>
                  <a:lnTo>
                    <a:pt x="270" y="321"/>
                  </a:lnTo>
                  <a:lnTo>
                    <a:pt x="270" y="321"/>
                  </a:lnTo>
                  <a:lnTo>
                    <a:pt x="270" y="319"/>
                  </a:lnTo>
                  <a:lnTo>
                    <a:pt x="270" y="319"/>
                  </a:lnTo>
                  <a:lnTo>
                    <a:pt x="270" y="319"/>
                  </a:lnTo>
                  <a:lnTo>
                    <a:pt x="270" y="317"/>
                  </a:lnTo>
                  <a:lnTo>
                    <a:pt x="270" y="314"/>
                  </a:lnTo>
                  <a:lnTo>
                    <a:pt x="270" y="314"/>
                  </a:lnTo>
                  <a:lnTo>
                    <a:pt x="270" y="314"/>
                  </a:lnTo>
                  <a:lnTo>
                    <a:pt x="270" y="312"/>
                  </a:lnTo>
                  <a:lnTo>
                    <a:pt x="272" y="312"/>
                  </a:lnTo>
                  <a:lnTo>
                    <a:pt x="272" y="310"/>
                  </a:lnTo>
                  <a:lnTo>
                    <a:pt x="275" y="307"/>
                  </a:lnTo>
                  <a:lnTo>
                    <a:pt x="275" y="307"/>
                  </a:lnTo>
                  <a:lnTo>
                    <a:pt x="279" y="305"/>
                  </a:lnTo>
                  <a:lnTo>
                    <a:pt x="282" y="303"/>
                  </a:lnTo>
                  <a:lnTo>
                    <a:pt x="284" y="300"/>
                  </a:lnTo>
                  <a:lnTo>
                    <a:pt x="284" y="298"/>
                  </a:lnTo>
                  <a:lnTo>
                    <a:pt x="286" y="298"/>
                  </a:lnTo>
                  <a:lnTo>
                    <a:pt x="286" y="298"/>
                  </a:lnTo>
                  <a:lnTo>
                    <a:pt x="286" y="298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89" y="295"/>
                  </a:lnTo>
                  <a:lnTo>
                    <a:pt x="289" y="295"/>
                  </a:lnTo>
                  <a:lnTo>
                    <a:pt x="289" y="295"/>
                  </a:lnTo>
                  <a:lnTo>
                    <a:pt x="294" y="291"/>
                  </a:lnTo>
                  <a:lnTo>
                    <a:pt x="294" y="288"/>
                  </a:lnTo>
                  <a:lnTo>
                    <a:pt x="294" y="286"/>
                  </a:lnTo>
                  <a:lnTo>
                    <a:pt x="294" y="286"/>
                  </a:lnTo>
                  <a:lnTo>
                    <a:pt x="294" y="284"/>
                  </a:lnTo>
                  <a:lnTo>
                    <a:pt x="294" y="284"/>
                  </a:lnTo>
                  <a:lnTo>
                    <a:pt x="294" y="284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301" y="272"/>
                  </a:lnTo>
                  <a:lnTo>
                    <a:pt x="303" y="269"/>
                  </a:lnTo>
                  <a:lnTo>
                    <a:pt x="303" y="267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8" y="262"/>
                  </a:lnTo>
                  <a:lnTo>
                    <a:pt x="310" y="260"/>
                  </a:lnTo>
                  <a:lnTo>
                    <a:pt x="310" y="260"/>
                  </a:lnTo>
                  <a:lnTo>
                    <a:pt x="312" y="258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7" y="255"/>
                  </a:lnTo>
                  <a:lnTo>
                    <a:pt x="320" y="253"/>
                  </a:lnTo>
                  <a:lnTo>
                    <a:pt x="324" y="253"/>
                  </a:lnTo>
                  <a:lnTo>
                    <a:pt x="324" y="253"/>
                  </a:lnTo>
                  <a:lnTo>
                    <a:pt x="327" y="250"/>
                  </a:lnTo>
                  <a:lnTo>
                    <a:pt x="329" y="250"/>
                  </a:lnTo>
                  <a:lnTo>
                    <a:pt x="331" y="250"/>
                  </a:lnTo>
                  <a:lnTo>
                    <a:pt x="331" y="248"/>
                  </a:lnTo>
                  <a:lnTo>
                    <a:pt x="331" y="248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4" y="246"/>
                  </a:lnTo>
                  <a:lnTo>
                    <a:pt x="336" y="246"/>
                  </a:lnTo>
                  <a:lnTo>
                    <a:pt x="343" y="236"/>
                  </a:lnTo>
                  <a:lnTo>
                    <a:pt x="346" y="234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29"/>
                  </a:lnTo>
                  <a:lnTo>
                    <a:pt x="350" y="229"/>
                  </a:lnTo>
                  <a:lnTo>
                    <a:pt x="350" y="229"/>
                  </a:lnTo>
                  <a:lnTo>
                    <a:pt x="353" y="227"/>
                  </a:lnTo>
                  <a:lnTo>
                    <a:pt x="353" y="224"/>
                  </a:lnTo>
                  <a:lnTo>
                    <a:pt x="355" y="224"/>
                  </a:lnTo>
                  <a:lnTo>
                    <a:pt x="353" y="215"/>
                  </a:lnTo>
                  <a:lnTo>
                    <a:pt x="353" y="210"/>
                  </a:lnTo>
                  <a:lnTo>
                    <a:pt x="353" y="208"/>
                  </a:lnTo>
                  <a:lnTo>
                    <a:pt x="353" y="208"/>
                  </a:lnTo>
                  <a:lnTo>
                    <a:pt x="355" y="196"/>
                  </a:lnTo>
                  <a:lnTo>
                    <a:pt x="355" y="196"/>
                  </a:lnTo>
                  <a:lnTo>
                    <a:pt x="360" y="184"/>
                  </a:lnTo>
                  <a:lnTo>
                    <a:pt x="364" y="177"/>
                  </a:lnTo>
                  <a:lnTo>
                    <a:pt x="364" y="177"/>
                  </a:lnTo>
                  <a:lnTo>
                    <a:pt x="364" y="172"/>
                  </a:lnTo>
                  <a:lnTo>
                    <a:pt x="364" y="170"/>
                  </a:lnTo>
                  <a:lnTo>
                    <a:pt x="364" y="170"/>
                  </a:lnTo>
                  <a:lnTo>
                    <a:pt x="364" y="168"/>
                  </a:lnTo>
                  <a:lnTo>
                    <a:pt x="362" y="168"/>
                  </a:lnTo>
                  <a:lnTo>
                    <a:pt x="362" y="165"/>
                  </a:lnTo>
                  <a:lnTo>
                    <a:pt x="362" y="165"/>
                  </a:lnTo>
                  <a:lnTo>
                    <a:pt x="362" y="163"/>
                  </a:lnTo>
                  <a:lnTo>
                    <a:pt x="362" y="158"/>
                  </a:lnTo>
                  <a:lnTo>
                    <a:pt x="362" y="158"/>
                  </a:lnTo>
                  <a:lnTo>
                    <a:pt x="360" y="151"/>
                  </a:lnTo>
                  <a:lnTo>
                    <a:pt x="360" y="146"/>
                  </a:lnTo>
                  <a:lnTo>
                    <a:pt x="360" y="142"/>
                  </a:lnTo>
                  <a:lnTo>
                    <a:pt x="360" y="142"/>
                  </a:lnTo>
                  <a:lnTo>
                    <a:pt x="362" y="139"/>
                  </a:lnTo>
                  <a:lnTo>
                    <a:pt x="362" y="137"/>
                  </a:lnTo>
                  <a:lnTo>
                    <a:pt x="364" y="134"/>
                  </a:lnTo>
                  <a:lnTo>
                    <a:pt x="364" y="132"/>
                  </a:lnTo>
                  <a:lnTo>
                    <a:pt x="364" y="130"/>
                  </a:lnTo>
                  <a:lnTo>
                    <a:pt x="367" y="125"/>
                  </a:lnTo>
                  <a:lnTo>
                    <a:pt x="367" y="123"/>
                  </a:lnTo>
                  <a:lnTo>
                    <a:pt x="369" y="120"/>
                  </a:lnTo>
                  <a:lnTo>
                    <a:pt x="372" y="113"/>
                  </a:lnTo>
                  <a:lnTo>
                    <a:pt x="372" y="113"/>
                  </a:lnTo>
                  <a:lnTo>
                    <a:pt x="372" y="97"/>
                  </a:lnTo>
                  <a:lnTo>
                    <a:pt x="372" y="97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92"/>
                  </a:lnTo>
                  <a:lnTo>
                    <a:pt x="372" y="85"/>
                  </a:lnTo>
                  <a:lnTo>
                    <a:pt x="372" y="85"/>
                  </a:lnTo>
                  <a:lnTo>
                    <a:pt x="372" y="82"/>
                  </a:lnTo>
                  <a:lnTo>
                    <a:pt x="372" y="82"/>
                  </a:lnTo>
                  <a:lnTo>
                    <a:pt x="374" y="75"/>
                  </a:lnTo>
                  <a:lnTo>
                    <a:pt x="374" y="75"/>
                  </a:lnTo>
                  <a:lnTo>
                    <a:pt x="374" y="73"/>
                  </a:lnTo>
                  <a:lnTo>
                    <a:pt x="376" y="73"/>
                  </a:lnTo>
                  <a:lnTo>
                    <a:pt x="376" y="73"/>
                  </a:lnTo>
                  <a:lnTo>
                    <a:pt x="376" y="73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79" y="68"/>
                  </a:lnTo>
                  <a:lnTo>
                    <a:pt x="379" y="68"/>
                  </a:lnTo>
                  <a:lnTo>
                    <a:pt x="379" y="63"/>
                  </a:lnTo>
                  <a:lnTo>
                    <a:pt x="379" y="63"/>
                  </a:lnTo>
                  <a:lnTo>
                    <a:pt x="381" y="63"/>
                  </a:lnTo>
                  <a:lnTo>
                    <a:pt x="383" y="59"/>
                  </a:lnTo>
                  <a:lnTo>
                    <a:pt x="383" y="59"/>
                  </a:lnTo>
                  <a:lnTo>
                    <a:pt x="383" y="59"/>
                  </a:lnTo>
                  <a:lnTo>
                    <a:pt x="388" y="52"/>
                  </a:lnTo>
                  <a:lnTo>
                    <a:pt x="391" y="49"/>
                  </a:lnTo>
                  <a:lnTo>
                    <a:pt x="391" y="47"/>
                  </a:lnTo>
                  <a:lnTo>
                    <a:pt x="391" y="47"/>
                  </a:lnTo>
                  <a:lnTo>
                    <a:pt x="391" y="45"/>
                  </a:lnTo>
                  <a:lnTo>
                    <a:pt x="393" y="42"/>
                  </a:lnTo>
                  <a:lnTo>
                    <a:pt x="393" y="42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8" y="33"/>
                  </a:lnTo>
                  <a:lnTo>
                    <a:pt x="400" y="30"/>
                  </a:lnTo>
                  <a:lnTo>
                    <a:pt x="400" y="30"/>
                  </a:lnTo>
                  <a:lnTo>
                    <a:pt x="400" y="30"/>
                  </a:lnTo>
                  <a:lnTo>
                    <a:pt x="400" y="28"/>
                  </a:lnTo>
                  <a:lnTo>
                    <a:pt x="400" y="28"/>
                  </a:lnTo>
                  <a:lnTo>
                    <a:pt x="402" y="21"/>
                  </a:lnTo>
                  <a:lnTo>
                    <a:pt x="402" y="1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2" name="Google Shape;1212;p58"/>
            <p:cNvSpPr/>
            <p:nvPr/>
          </p:nvSpPr>
          <p:spPr>
            <a:xfrm>
              <a:off x="7880784" y="3080742"/>
              <a:ext cx="511937" cy="589619"/>
            </a:xfrm>
            <a:custGeom>
              <a:rect b="b" l="l" r="r" t="t"/>
              <a:pathLst>
                <a:path extrusionOk="0" h="463" w="402">
                  <a:moveTo>
                    <a:pt x="402" y="14"/>
                  </a:moveTo>
                  <a:lnTo>
                    <a:pt x="400" y="11"/>
                  </a:lnTo>
                  <a:lnTo>
                    <a:pt x="398" y="11"/>
                  </a:lnTo>
                  <a:lnTo>
                    <a:pt x="398" y="11"/>
                  </a:lnTo>
                  <a:lnTo>
                    <a:pt x="398" y="9"/>
                  </a:lnTo>
                  <a:lnTo>
                    <a:pt x="395" y="7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393" y="4"/>
                  </a:lnTo>
                  <a:lnTo>
                    <a:pt x="391" y="4"/>
                  </a:lnTo>
                  <a:lnTo>
                    <a:pt x="391" y="4"/>
                  </a:lnTo>
                  <a:lnTo>
                    <a:pt x="391" y="4"/>
                  </a:lnTo>
                  <a:lnTo>
                    <a:pt x="388" y="4"/>
                  </a:lnTo>
                  <a:lnTo>
                    <a:pt x="388" y="4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8" y="7"/>
                  </a:lnTo>
                  <a:lnTo>
                    <a:pt x="386" y="7"/>
                  </a:lnTo>
                  <a:lnTo>
                    <a:pt x="386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7"/>
                  </a:lnTo>
                  <a:lnTo>
                    <a:pt x="381" y="9"/>
                  </a:lnTo>
                  <a:lnTo>
                    <a:pt x="379" y="9"/>
                  </a:lnTo>
                  <a:lnTo>
                    <a:pt x="379" y="9"/>
                  </a:lnTo>
                  <a:lnTo>
                    <a:pt x="379" y="11"/>
                  </a:lnTo>
                  <a:lnTo>
                    <a:pt x="376" y="11"/>
                  </a:lnTo>
                  <a:lnTo>
                    <a:pt x="376" y="11"/>
                  </a:lnTo>
                  <a:lnTo>
                    <a:pt x="376" y="11"/>
                  </a:lnTo>
                  <a:lnTo>
                    <a:pt x="374" y="9"/>
                  </a:lnTo>
                  <a:lnTo>
                    <a:pt x="374" y="7"/>
                  </a:lnTo>
                  <a:lnTo>
                    <a:pt x="372" y="7"/>
                  </a:lnTo>
                  <a:lnTo>
                    <a:pt x="369" y="7"/>
                  </a:lnTo>
                  <a:lnTo>
                    <a:pt x="369" y="7"/>
                  </a:lnTo>
                  <a:lnTo>
                    <a:pt x="367" y="9"/>
                  </a:lnTo>
                  <a:lnTo>
                    <a:pt x="367" y="9"/>
                  </a:lnTo>
                  <a:lnTo>
                    <a:pt x="364" y="9"/>
                  </a:lnTo>
                  <a:lnTo>
                    <a:pt x="364" y="7"/>
                  </a:lnTo>
                  <a:lnTo>
                    <a:pt x="362" y="7"/>
                  </a:lnTo>
                  <a:lnTo>
                    <a:pt x="362" y="7"/>
                  </a:lnTo>
                  <a:lnTo>
                    <a:pt x="360" y="9"/>
                  </a:lnTo>
                  <a:lnTo>
                    <a:pt x="360" y="9"/>
                  </a:lnTo>
                  <a:lnTo>
                    <a:pt x="360" y="9"/>
                  </a:lnTo>
                  <a:lnTo>
                    <a:pt x="360" y="7"/>
                  </a:lnTo>
                  <a:lnTo>
                    <a:pt x="357" y="7"/>
                  </a:lnTo>
                  <a:lnTo>
                    <a:pt x="357" y="4"/>
                  </a:lnTo>
                  <a:lnTo>
                    <a:pt x="357" y="4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5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53" y="4"/>
                  </a:lnTo>
                  <a:lnTo>
                    <a:pt x="348" y="4"/>
                  </a:lnTo>
                  <a:lnTo>
                    <a:pt x="346" y="4"/>
                  </a:lnTo>
                  <a:lnTo>
                    <a:pt x="343" y="2"/>
                  </a:lnTo>
                  <a:lnTo>
                    <a:pt x="341" y="2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38" y="0"/>
                  </a:lnTo>
                  <a:lnTo>
                    <a:pt x="338" y="0"/>
                  </a:lnTo>
                  <a:lnTo>
                    <a:pt x="336" y="0"/>
                  </a:lnTo>
                  <a:lnTo>
                    <a:pt x="336" y="0"/>
                  </a:lnTo>
                  <a:lnTo>
                    <a:pt x="334" y="2"/>
                  </a:lnTo>
                  <a:lnTo>
                    <a:pt x="334" y="2"/>
                  </a:lnTo>
                  <a:lnTo>
                    <a:pt x="331" y="4"/>
                  </a:lnTo>
                  <a:lnTo>
                    <a:pt x="329" y="4"/>
                  </a:lnTo>
                  <a:lnTo>
                    <a:pt x="329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7" y="4"/>
                  </a:lnTo>
                  <a:lnTo>
                    <a:pt x="324" y="7"/>
                  </a:lnTo>
                  <a:lnTo>
                    <a:pt x="324" y="7"/>
                  </a:lnTo>
                  <a:lnTo>
                    <a:pt x="324" y="7"/>
                  </a:lnTo>
                  <a:lnTo>
                    <a:pt x="322" y="7"/>
                  </a:lnTo>
                  <a:lnTo>
                    <a:pt x="322" y="7"/>
                  </a:lnTo>
                  <a:lnTo>
                    <a:pt x="320" y="7"/>
                  </a:lnTo>
                  <a:lnTo>
                    <a:pt x="320" y="7"/>
                  </a:lnTo>
                  <a:lnTo>
                    <a:pt x="317" y="7"/>
                  </a:lnTo>
                  <a:lnTo>
                    <a:pt x="317" y="7"/>
                  </a:lnTo>
                  <a:lnTo>
                    <a:pt x="315" y="7"/>
                  </a:lnTo>
                  <a:lnTo>
                    <a:pt x="315" y="7"/>
                  </a:lnTo>
                  <a:lnTo>
                    <a:pt x="315" y="9"/>
                  </a:lnTo>
                  <a:lnTo>
                    <a:pt x="315" y="9"/>
                  </a:lnTo>
                  <a:lnTo>
                    <a:pt x="315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2" y="9"/>
                  </a:lnTo>
                  <a:lnTo>
                    <a:pt x="310" y="7"/>
                  </a:lnTo>
                  <a:lnTo>
                    <a:pt x="310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8" y="7"/>
                  </a:lnTo>
                  <a:lnTo>
                    <a:pt x="305" y="7"/>
                  </a:lnTo>
                  <a:lnTo>
                    <a:pt x="305" y="7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5" y="9"/>
                  </a:lnTo>
                  <a:lnTo>
                    <a:pt x="303" y="9"/>
                  </a:lnTo>
                  <a:lnTo>
                    <a:pt x="301" y="9"/>
                  </a:lnTo>
                  <a:lnTo>
                    <a:pt x="298" y="9"/>
                  </a:lnTo>
                  <a:lnTo>
                    <a:pt x="298" y="9"/>
                  </a:lnTo>
                  <a:lnTo>
                    <a:pt x="294" y="9"/>
                  </a:lnTo>
                  <a:lnTo>
                    <a:pt x="294" y="11"/>
                  </a:lnTo>
                  <a:lnTo>
                    <a:pt x="291" y="11"/>
                  </a:lnTo>
                  <a:lnTo>
                    <a:pt x="291" y="14"/>
                  </a:lnTo>
                  <a:lnTo>
                    <a:pt x="289" y="19"/>
                  </a:lnTo>
                  <a:lnTo>
                    <a:pt x="289" y="23"/>
                  </a:lnTo>
                  <a:lnTo>
                    <a:pt x="289" y="23"/>
                  </a:lnTo>
                  <a:lnTo>
                    <a:pt x="289" y="26"/>
                  </a:lnTo>
                  <a:lnTo>
                    <a:pt x="286" y="28"/>
                  </a:lnTo>
                  <a:lnTo>
                    <a:pt x="286" y="28"/>
                  </a:lnTo>
                  <a:lnTo>
                    <a:pt x="286" y="30"/>
                  </a:lnTo>
                  <a:lnTo>
                    <a:pt x="286" y="30"/>
                  </a:lnTo>
                  <a:lnTo>
                    <a:pt x="286" y="33"/>
                  </a:lnTo>
                  <a:lnTo>
                    <a:pt x="286" y="33"/>
                  </a:lnTo>
                  <a:lnTo>
                    <a:pt x="286" y="35"/>
                  </a:lnTo>
                  <a:lnTo>
                    <a:pt x="284" y="40"/>
                  </a:lnTo>
                  <a:lnTo>
                    <a:pt x="284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86" y="45"/>
                  </a:lnTo>
                  <a:lnTo>
                    <a:pt x="284" y="49"/>
                  </a:lnTo>
                  <a:lnTo>
                    <a:pt x="284" y="52"/>
                  </a:lnTo>
                  <a:lnTo>
                    <a:pt x="282" y="54"/>
                  </a:lnTo>
                  <a:lnTo>
                    <a:pt x="279" y="59"/>
                  </a:lnTo>
                  <a:lnTo>
                    <a:pt x="277" y="63"/>
                  </a:lnTo>
                  <a:lnTo>
                    <a:pt x="277" y="66"/>
                  </a:lnTo>
                  <a:lnTo>
                    <a:pt x="275" y="73"/>
                  </a:lnTo>
                  <a:lnTo>
                    <a:pt x="270" y="78"/>
                  </a:lnTo>
                  <a:lnTo>
                    <a:pt x="272" y="78"/>
                  </a:lnTo>
                  <a:lnTo>
                    <a:pt x="272" y="78"/>
                  </a:lnTo>
                  <a:lnTo>
                    <a:pt x="272" y="80"/>
                  </a:lnTo>
                  <a:lnTo>
                    <a:pt x="270" y="80"/>
                  </a:lnTo>
                  <a:lnTo>
                    <a:pt x="267" y="80"/>
                  </a:lnTo>
                  <a:lnTo>
                    <a:pt x="267" y="80"/>
                  </a:lnTo>
                  <a:lnTo>
                    <a:pt x="265" y="80"/>
                  </a:lnTo>
                  <a:lnTo>
                    <a:pt x="265" y="80"/>
                  </a:lnTo>
                  <a:lnTo>
                    <a:pt x="265" y="82"/>
                  </a:lnTo>
                  <a:lnTo>
                    <a:pt x="265" y="82"/>
                  </a:lnTo>
                  <a:lnTo>
                    <a:pt x="265" y="82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5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87"/>
                  </a:lnTo>
                  <a:lnTo>
                    <a:pt x="265" y="90"/>
                  </a:lnTo>
                  <a:lnTo>
                    <a:pt x="263" y="90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2"/>
                  </a:lnTo>
                  <a:lnTo>
                    <a:pt x="265" y="94"/>
                  </a:lnTo>
                  <a:lnTo>
                    <a:pt x="267" y="99"/>
                  </a:lnTo>
                  <a:lnTo>
                    <a:pt x="270" y="104"/>
                  </a:lnTo>
                  <a:lnTo>
                    <a:pt x="270" y="106"/>
                  </a:lnTo>
                  <a:lnTo>
                    <a:pt x="267" y="106"/>
                  </a:lnTo>
                  <a:lnTo>
                    <a:pt x="267" y="106"/>
                  </a:lnTo>
                  <a:lnTo>
                    <a:pt x="267" y="106"/>
                  </a:lnTo>
                  <a:lnTo>
                    <a:pt x="265" y="108"/>
                  </a:lnTo>
                  <a:lnTo>
                    <a:pt x="263" y="106"/>
                  </a:lnTo>
                  <a:lnTo>
                    <a:pt x="263" y="106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3" y="104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58" y="101"/>
                  </a:lnTo>
                  <a:lnTo>
                    <a:pt x="258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6" y="101"/>
                  </a:lnTo>
                  <a:lnTo>
                    <a:pt x="253" y="101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51" y="99"/>
                  </a:lnTo>
                  <a:lnTo>
                    <a:pt x="251" y="99"/>
                  </a:lnTo>
                  <a:lnTo>
                    <a:pt x="251" y="97"/>
                  </a:lnTo>
                  <a:lnTo>
                    <a:pt x="249" y="94"/>
                  </a:lnTo>
                  <a:lnTo>
                    <a:pt x="249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6" y="94"/>
                  </a:lnTo>
                  <a:lnTo>
                    <a:pt x="244" y="94"/>
                  </a:lnTo>
                  <a:lnTo>
                    <a:pt x="239" y="94"/>
                  </a:lnTo>
                  <a:lnTo>
                    <a:pt x="234" y="92"/>
                  </a:lnTo>
                  <a:lnTo>
                    <a:pt x="232" y="92"/>
                  </a:lnTo>
                  <a:lnTo>
                    <a:pt x="230" y="92"/>
                  </a:lnTo>
                  <a:lnTo>
                    <a:pt x="227" y="94"/>
                  </a:lnTo>
                  <a:lnTo>
                    <a:pt x="227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5" y="94"/>
                  </a:lnTo>
                  <a:lnTo>
                    <a:pt x="223" y="94"/>
                  </a:lnTo>
                  <a:lnTo>
                    <a:pt x="223" y="94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3" y="92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20" y="90"/>
                  </a:lnTo>
                  <a:lnTo>
                    <a:pt x="218" y="87"/>
                  </a:lnTo>
                  <a:lnTo>
                    <a:pt x="218" y="90"/>
                  </a:lnTo>
                  <a:lnTo>
                    <a:pt x="218" y="90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3" y="90"/>
                  </a:lnTo>
                  <a:lnTo>
                    <a:pt x="213" y="90"/>
                  </a:lnTo>
                  <a:lnTo>
                    <a:pt x="213" y="90"/>
                  </a:lnTo>
                  <a:lnTo>
                    <a:pt x="213" y="92"/>
                  </a:lnTo>
                  <a:lnTo>
                    <a:pt x="211" y="92"/>
                  </a:lnTo>
                  <a:lnTo>
                    <a:pt x="211" y="90"/>
                  </a:lnTo>
                  <a:lnTo>
                    <a:pt x="208" y="90"/>
                  </a:lnTo>
                  <a:lnTo>
                    <a:pt x="208" y="90"/>
                  </a:lnTo>
                  <a:lnTo>
                    <a:pt x="206" y="90"/>
                  </a:lnTo>
                  <a:lnTo>
                    <a:pt x="206" y="90"/>
                  </a:lnTo>
                  <a:lnTo>
                    <a:pt x="206" y="90"/>
                  </a:lnTo>
                  <a:lnTo>
                    <a:pt x="204" y="90"/>
                  </a:lnTo>
                  <a:lnTo>
                    <a:pt x="204" y="90"/>
                  </a:lnTo>
                  <a:lnTo>
                    <a:pt x="201" y="90"/>
                  </a:lnTo>
                  <a:lnTo>
                    <a:pt x="201" y="90"/>
                  </a:lnTo>
                  <a:lnTo>
                    <a:pt x="201" y="87"/>
                  </a:lnTo>
                  <a:lnTo>
                    <a:pt x="201" y="87"/>
                  </a:lnTo>
                  <a:lnTo>
                    <a:pt x="201" y="85"/>
                  </a:lnTo>
                  <a:lnTo>
                    <a:pt x="201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5"/>
                  </a:lnTo>
                  <a:lnTo>
                    <a:pt x="199" y="87"/>
                  </a:lnTo>
                  <a:lnTo>
                    <a:pt x="199" y="87"/>
                  </a:lnTo>
                  <a:lnTo>
                    <a:pt x="194" y="87"/>
                  </a:lnTo>
                  <a:lnTo>
                    <a:pt x="194" y="87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4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2" y="82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92" y="85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7" y="82"/>
                  </a:lnTo>
                  <a:lnTo>
                    <a:pt x="185" y="80"/>
                  </a:lnTo>
                  <a:lnTo>
                    <a:pt x="185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0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5" y="82"/>
                  </a:lnTo>
                  <a:lnTo>
                    <a:pt x="175" y="82"/>
                  </a:lnTo>
                  <a:lnTo>
                    <a:pt x="175" y="82"/>
                  </a:lnTo>
                  <a:lnTo>
                    <a:pt x="170" y="80"/>
                  </a:lnTo>
                  <a:lnTo>
                    <a:pt x="168" y="82"/>
                  </a:lnTo>
                  <a:lnTo>
                    <a:pt x="168" y="82"/>
                  </a:lnTo>
                  <a:lnTo>
                    <a:pt x="161" y="82"/>
                  </a:lnTo>
                  <a:lnTo>
                    <a:pt x="154" y="82"/>
                  </a:lnTo>
                  <a:lnTo>
                    <a:pt x="144" y="82"/>
                  </a:lnTo>
                  <a:lnTo>
                    <a:pt x="135" y="82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16" y="82"/>
                  </a:lnTo>
                  <a:lnTo>
                    <a:pt x="116" y="85"/>
                  </a:lnTo>
                  <a:lnTo>
                    <a:pt x="116" y="87"/>
                  </a:lnTo>
                  <a:lnTo>
                    <a:pt x="116" y="87"/>
                  </a:lnTo>
                  <a:lnTo>
                    <a:pt x="114" y="90"/>
                  </a:lnTo>
                  <a:lnTo>
                    <a:pt x="114" y="90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11" y="90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2"/>
                  </a:lnTo>
                  <a:lnTo>
                    <a:pt x="111" y="94"/>
                  </a:lnTo>
                  <a:lnTo>
                    <a:pt x="111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09" y="94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9"/>
                  </a:lnTo>
                  <a:lnTo>
                    <a:pt x="111" y="99"/>
                  </a:lnTo>
                  <a:lnTo>
                    <a:pt x="111" y="99"/>
                  </a:lnTo>
                  <a:lnTo>
                    <a:pt x="109" y="101"/>
                  </a:lnTo>
                  <a:lnTo>
                    <a:pt x="109" y="101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9" y="106"/>
                  </a:lnTo>
                  <a:lnTo>
                    <a:pt x="109" y="106"/>
                  </a:lnTo>
                  <a:lnTo>
                    <a:pt x="107" y="106"/>
                  </a:lnTo>
                  <a:lnTo>
                    <a:pt x="109" y="108"/>
                  </a:lnTo>
                  <a:lnTo>
                    <a:pt x="109" y="111"/>
                  </a:lnTo>
                  <a:lnTo>
                    <a:pt x="107" y="111"/>
                  </a:lnTo>
                  <a:lnTo>
                    <a:pt x="109" y="113"/>
                  </a:lnTo>
                  <a:lnTo>
                    <a:pt x="109" y="116"/>
                  </a:lnTo>
                  <a:lnTo>
                    <a:pt x="109" y="116"/>
                  </a:lnTo>
                  <a:lnTo>
                    <a:pt x="109" y="116"/>
                  </a:lnTo>
                  <a:lnTo>
                    <a:pt x="111" y="116"/>
                  </a:lnTo>
                  <a:lnTo>
                    <a:pt x="111" y="116"/>
                  </a:lnTo>
                  <a:lnTo>
                    <a:pt x="109" y="118"/>
                  </a:lnTo>
                  <a:lnTo>
                    <a:pt x="111" y="118"/>
                  </a:lnTo>
                  <a:lnTo>
                    <a:pt x="111" y="120"/>
                  </a:lnTo>
                  <a:lnTo>
                    <a:pt x="114" y="120"/>
                  </a:lnTo>
                  <a:lnTo>
                    <a:pt x="114" y="120"/>
                  </a:lnTo>
                  <a:lnTo>
                    <a:pt x="114" y="123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5"/>
                  </a:lnTo>
                  <a:lnTo>
                    <a:pt x="114" y="127"/>
                  </a:lnTo>
                  <a:lnTo>
                    <a:pt x="111" y="127"/>
                  </a:lnTo>
                  <a:lnTo>
                    <a:pt x="111" y="127"/>
                  </a:lnTo>
                  <a:lnTo>
                    <a:pt x="109" y="127"/>
                  </a:lnTo>
                  <a:lnTo>
                    <a:pt x="109" y="127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0"/>
                  </a:lnTo>
                  <a:lnTo>
                    <a:pt x="109" y="132"/>
                  </a:lnTo>
                  <a:lnTo>
                    <a:pt x="109" y="132"/>
                  </a:lnTo>
                  <a:lnTo>
                    <a:pt x="111" y="132"/>
                  </a:lnTo>
                  <a:lnTo>
                    <a:pt x="111" y="132"/>
                  </a:lnTo>
                  <a:lnTo>
                    <a:pt x="114" y="132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8" y="130"/>
                  </a:lnTo>
                  <a:lnTo>
                    <a:pt x="118" y="130"/>
                  </a:lnTo>
                  <a:lnTo>
                    <a:pt x="118" y="127"/>
                  </a:lnTo>
                  <a:lnTo>
                    <a:pt x="118" y="127"/>
                  </a:lnTo>
                  <a:lnTo>
                    <a:pt x="121" y="127"/>
                  </a:lnTo>
                  <a:lnTo>
                    <a:pt x="121" y="127"/>
                  </a:lnTo>
                  <a:lnTo>
                    <a:pt x="123" y="127"/>
                  </a:lnTo>
                  <a:lnTo>
                    <a:pt x="123" y="127"/>
                  </a:lnTo>
                  <a:lnTo>
                    <a:pt x="126" y="130"/>
                  </a:lnTo>
                  <a:lnTo>
                    <a:pt x="128" y="130"/>
                  </a:lnTo>
                  <a:lnTo>
                    <a:pt x="130" y="127"/>
                  </a:lnTo>
                  <a:lnTo>
                    <a:pt x="130" y="127"/>
                  </a:lnTo>
                  <a:lnTo>
                    <a:pt x="130" y="125"/>
                  </a:lnTo>
                  <a:lnTo>
                    <a:pt x="133" y="125"/>
                  </a:lnTo>
                  <a:lnTo>
                    <a:pt x="133" y="125"/>
                  </a:lnTo>
                  <a:lnTo>
                    <a:pt x="135" y="125"/>
                  </a:lnTo>
                  <a:lnTo>
                    <a:pt x="135" y="125"/>
                  </a:lnTo>
                  <a:lnTo>
                    <a:pt x="135" y="125"/>
                  </a:lnTo>
                  <a:lnTo>
                    <a:pt x="137" y="125"/>
                  </a:lnTo>
                  <a:lnTo>
                    <a:pt x="137" y="125"/>
                  </a:lnTo>
                  <a:lnTo>
                    <a:pt x="137" y="125"/>
                  </a:lnTo>
                  <a:lnTo>
                    <a:pt x="137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0" y="123"/>
                  </a:lnTo>
                  <a:lnTo>
                    <a:pt x="142" y="123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4" y="123"/>
                  </a:lnTo>
                  <a:lnTo>
                    <a:pt x="156" y="123"/>
                  </a:lnTo>
                  <a:lnTo>
                    <a:pt x="156" y="123"/>
                  </a:lnTo>
                  <a:lnTo>
                    <a:pt x="156" y="123"/>
                  </a:lnTo>
                  <a:lnTo>
                    <a:pt x="159" y="123"/>
                  </a:lnTo>
                  <a:lnTo>
                    <a:pt x="161" y="123"/>
                  </a:lnTo>
                  <a:lnTo>
                    <a:pt x="161" y="123"/>
                  </a:lnTo>
                  <a:lnTo>
                    <a:pt x="163" y="123"/>
                  </a:lnTo>
                  <a:lnTo>
                    <a:pt x="163" y="123"/>
                  </a:lnTo>
                  <a:lnTo>
                    <a:pt x="163" y="123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6" y="125"/>
                  </a:lnTo>
                  <a:lnTo>
                    <a:pt x="168" y="125"/>
                  </a:lnTo>
                  <a:lnTo>
                    <a:pt x="168" y="127"/>
                  </a:lnTo>
                  <a:lnTo>
                    <a:pt x="168" y="130"/>
                  </a:lnTo>
                  <a:lnTo>
                    <a:pt x="168" y="132"/>
                  </a:lnTo>
                  <a:lnTo>
                    <a:pt x="168" y="134"/>
                  </a:lnTo>
                  <a:lnTo>
                    <a:pt x="168" y="137"/>
                  </a:lnTo>
                  <a:lnTo>
                    <a:pt x="170" y="137"/>
                  </a:lnTo>
                  <a:lnTo>
                    <a:pt x="173" y="139"/>
                  </a:lnTo>
                  <a:lnTo>
                    <a:pt x="173" y="139"/>
                  </a:lnTo>
                  <a:lnTo>
                    <a:pt x="173" y="142"/>
                  </a:lnTo>
                  <a:lnTo>
                    <a:pt x="175" y="144"/>
                  </a:lnTo>
                  <a:lnTo>
                    <a:pt x="175" y="144"/>
                  </a:lnTo>
                  <a:lnTo>
                    <a:pt x="175" y="146"/>
                  </a:lnTo>
                  <a:lnTo>
                    <a:pt x="178" y="146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49"/>
                  </a:lnTo>
                  <a:lnTo>
                    <a:pt x="178" y="151"/>
                  </a:lnTo>
                  <a:lnTo>
                    <a:pt x="178" y="151"/>
                  </a:lnTo>
                  <a:lnTo>
                    <a:pt x="178" y="153"/>
                  </a:lnTo>
                  <a:lnTo>
                    <a:pt x="175" y="156"/>
                  </a:lnTo>
                  <a:lnTo>
                    <a:pt x="173" y="158"/>
                  </a:lnTo>
                  <a:lnTo>
                    <a:pt x="170" y="161"/>
                  </a:lnTo>
                  <a:lnTo>
                    <a:pt x="170" y="163"/>
                  </a:lnTo>
                  <a:lnTo>
                    <a:pt x="170" y="163"/>
                  </a:lnTo>
                  <a:lnTo>
                    <a:pt x="168" y="168"/>
                  </a:lnTo>
                  <a:lnTo>
                    <a:pt x="168" y="168"/>
                  </a:lnTo>
                  <a:lnTo>
                    <a:pt x="166" y="168"/>
                  </a:lnTo>
                  <a:lnTo>
                    <a:pt x="166" y="168"/>
                  </a:lnTo>
                  <a:lnTo>
                    <a:pt x="163" y="168"/>
                  </a:lnTo>
                  <a:lnTo>
                    <a:pt x="161" y="168"/>
                  </a:lnTo>
                  <a:lnTo>
                    <a:pt x="159" y="168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56" y="175"/>
                  </a:lnTo>
                  <a:lnTo>
                    <a:pt x="152" y="177"/>
                  </a:lnTo>
                  <a:lnTo>
                    <a:pt x="152" y="177"/>
                  </a:lnTo>
                  <a:lnTo>
                    <a:pt x="149" y="182"/>
                  </a:lnTo>
                  <a:lnTo>
                    <a:pt x="147" y="184"/>
                  </a:lnTo>
                  <a:lnTo>
                    <a:pt x="147" y="187"/>
                  </a:lnTo>
                  <a:lnTo>
                    <a:pt x="147" y="187"/>
                  </a:lnTo>
                  <a:lnTo>
                    <a:pt x="147" y="189"/>
                  </a:lnTo>
                  <a:lnTo>
                    <a:pt x="147" y="191"/>
                  </a:lnTo>
                  <a:lnTo>
                    <a:pt x="147" y="194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4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6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149" y="201"/>
                  </a:lnTo>
                  <a:lnTo>
                    <a:pt x="149" y="201"/>
                  </a:lnTo>
                  <a:lnTo>
                    <a:pt x="147" y="201"/>
                  </a:lnTo>
                  <a:lnTo>
                    <a:pt x="144" y="205"/>
                  </a:lnTo>
                  <a:lnTo>
                    <a:pt x="144" y="205"/>
                  </a:lnTo>
                  <a:lnTo>
                    <a:pt x="144" y="208"/>
                  </a:lnTo>
                  <a:lnTo>
                    <a:pt x="147" y="210"/>
                  </a:lnTo>
                  <a:lnTo>
                    <a:pt x="147" y="210"/>
                  </a:lnTo>
                  <a:lnTo>
                    <a:pt x="147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49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2" y="210"/>
                  </a:lnTo>
                  <a:lnTo>
                    <a:pt x="154" y="210"/>
                  </a:lnTo>
                  <a:lnTo>
                    <a:pt x="156" y="210"/>
                  </a:lnTo>
                  <a:lnTo>
                    <a:pt x="159" y="210"/>
                  </a:lnTo>
                  <a:lnTo>
                    <a:pt x="161" y="213"/>
                  </a:lnTo>
                  <a:lnTo>
                    <a:pt x="161" y="215"/>
                  </a:lnTo>
                  <a:lnTo>
                    <a:pt x="161" y="217"/>
                  </a:lnTo>
                  <a:lnTo>
                    <a:pt x="161" y="220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20"/>
                  </a:lnTo>
                  <a:lnTo>
                    <a:pt x="166" y="220"/>
                  </a:lnTo>
                  <a:lnTo>
                    <a:pt x="166" y="220"/>
                  </a:lnTo>
                  <a:lnTo>
                    <a:pt x="166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68" y="220"/>
                  </a:lnTo>
                  <a:lnTo>
                    <a:pt x="170" y="220"/>
                  </a:lnTo>
                  <a:lnTo>
                    <a:pt x="173" y="222"/>
                  </a:lnTo>
                  <a:lnTo>
                    <a:pt x="175" y="222"/>
                  </a:lnTo>
                  <a:lnTo>
                    <a:pt x="175" y="224"/>
                  </a:lnTo>
                  <a:lnTo>
                    <a:pt x="178" y="224"/>
                  </a:lnTo>
                  <a:lnTo>
                    <a:pt x="178" y="227"/>
                  </a:lnTo>
                  <a:lnTo>
                    <a:pt x="180" y="229"/>
                  </a:lnTo>
                  <a:lnTo>
                    <a:pt x="180" y="229"/>
                  </a:lnTo>
                  <a:lnTo>
                    <a:pt x="180" y="232"/>
                  </a:lnTo>
                  <a:lnTo>
                    <a:pt x="178" y="236"/>
                  </a:lnTo>
                  <a:lnTo>
                    <a:pt x="178" y="239"/>
                  </a:lnTo>
                  <a:lnTo>
                    <a:pt x="178" y="239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8" y="243"/>
                  </a:lnTo>
                  <a:lnTo>
                    <a:pt x="178" y="243"/>
                  </a:lnTo>
                  <a:lnTo>
                    <a:pt x="175" y="246"/>
                  </a:lnTo>
                  <a:lnTo>
                    <a:pt x="175" y="246"/>
                  </a:lnTo>
                  <a:lnTo>
                    <a:pt x="175" y="248"/>
                  </a:lnTo>
                  <a:lnTo>
                    <a:pt x="175" y="250"/>
                  </a:lnTo>
                  <a:lnTo>
                    <a:pt x="175" y="250"/>
                  </a:lnTo>
                  <a:lnTo>
                    <a:pt x="175" y="255"/>
                  </a:lnTo>
                  <a:lnTo>
                    <a:pt x="178" y="255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58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0"/>
                  </a:lnTo>
                  <a:lnTo>
                    <a:pt x="178" y="262"/>
                  </a:lnTo>
                  <a:lnTo>
                    <a:pt x="178" y="262"/>
                  </a:lnTo>
                  <a:lnTo>
                    <a:pt x="178" y="265"/>
                  </a:lnTo>
                  <a:lnTo>
                    <a:pt x="178" y="265"/>
                  </a:lnTo>
                  <a:lnTo>
                    <a:pt x="178" y="265"/>
                  </a:lnTo>
                  <a:lnTo>
                    <a:pt x="178" y="267"/>
                  </a:lnTo>
                  <a:lnTo>
                    <a:pt x="178" y="267"/>
                  </a:lnTo>
                  <a:lnTo>
                    <a:pt x="178" y="267"/>
                  </a:lnTo>
                  <a:lnTo>
                    <a:pt x="175" y="267"/>
                  </a:lnTo>
                  <a:lnTo>
                    <a:pt x="178" y="269"/>
                  </a:lnTo>
                  <a:lnTo>
                    <a:pt x="178" y="269"/>
                  </a:lnTo>
                  <a:lnTo>
                    <a:pt x="180" y="269"/>
                  </a:lnTo>
                  <a:lnTo>
                    <a:pt x="180" y="272"/>
                  </a:lnTo>
                  <a:lnTo>
                    <a:pt x="180" y="272"/>
                  </a:lnTo>
                  <a:lnTo>
                    <a:pt x="178" y="272"/>
                  </a:lnTo>
                  <a:lnTo>
                    <a:pt x="178" y="274"/>
                  </a:lnTo>
                  <a:lnTo>
                    <a:pt x="178" y="274"/>
                  </a:lnTo>
                  <a:lnTo>
                    <a:pt x="178" y="274"/>
                  </a:lnTo>
                  <a:lnTo>
                    <a:pt x="178" y="276"/>
                  </a:lnTo>
                  <a:lnTo>
                    <a:pt x="178" y="276"/>
                  </a:lnTo>
                  <a:lnTo>
                    <a:pt x="178" y="279"/>
                  </a:lnTo>
                  <a:lnTo>
                    <a:pt x="178" y="279"/>
                  </a:lnTo>
                  <a:lnTo>
                    <a:pt x="178" y="279"/>
                  </a:lnTo>
                  <a:lnTo>
                    <a:pt x="175" y="279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73" y="281"/>
                  </a:lnTo>
                  <a:lnTo>
                    <a:pt x="173" y="281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5" y="286"/>
                  </a:lnTo>
                  <a:lnTo>
                    <a:pt x="175" y="286"/>
                  </a:lnTo>
                  <a:lnTo>
                    <a:pt x="178" y="286"/>
                  </a:lnTo>
                  <a:lnTo>
                    <a:pt x="178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88"/>
                  </a:lnTo>
                  <a:lnTo>
                    <a:pt x="175" y="293"/>
                  </a:lnTo>
                  <a:lnTo>
                    <a:pt x="175" y="295"/>
                  </a:lnTo>
                  <a:lnTo>
                    <a:pt x="175" y="295"/>
                  </a:lnTo>
                  <a:lnTo>
                    <a:pt x="175" y="298"/>
                  </a:lnTo>
                  <a:lnTo>
                    <a:pt x="175" y="298"/>
                  </a:lnTo>
                  <a:lnTo>
                    <a:pt x="173" y="298"/>
                  </a:lnTo>
                  <a:lnTo>
                    <a:pt x="173" y="298"/>
                  </a:lnTo>
                  <a:lnTo>
                    <a:pt x="168" y="300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3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6" y="305"/>
                  </a:lnTo>
                  <a:lnTo>
                    <a:pt x="168" y="305"/>
                  </a:lnTo>
                  <a:lnTo>
                    <a:pt x="168" y="305"/>
                  </a:lnTo>
                  <a:lnTo>
                    <a:pt x="166" y="307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6" y="310"/>
                  </a:lnTo>
                  <a:lnTo>
                    <a:pt x="163" y="312"/>
                  </a:lnTo>
                  <a:lnTo>
                    <a:pt x="163" y="312"/>
                  </a:lnTo>
                  <a:lnTo>
                    <a:pt x="166" y="312"/>
                  </a:lnTo>
                  <a:lnTo>
                    <a:pt x="166" y="312"/>
                  </a:lnTo>
                  <a:lnTo>
                    <a:pt x="163" y="314"/>
                  </a:lnTo>
                  <a:lnTo>
                    <a:pt x="161" y="314"/>
                  </a:lnTo>
                  <a:lnTo>
                    <a:pt x="161" y="314"/>
                  </a:lnTo>
                  <a:lnTo>
                    <a:pt x="161" y="317"/>
                  </a:lnTo>
                  <a:lnTo>
                    <a:pt x="166" y="319"/>
                  </a:lnTo>
                  <a:lnTo>
                    <a:pt x="166" y="321"/>
                  </a:lnTo>
                  <a:lnTo>
                    <a:pt x="166" y="321"/>
                  </a:lnTo>
                  <a:lnTo>
                    <a:pt x="163" y="321"/>
                  </a:lnTo>
                  <a:lnTo>
                    <a:pt x="163" y="321"/>
                  </a:lnTo>
                  <a:lnTo>
                    <a:pt x="163" y="321"/>
                  </a:lnTo>
                  <a:lnTo>
                    <a:pt x="161" y="324"/>
                  </a:lnTo>
                  <a:lnTo>
                    <a:pt x="161" y="324"/>
                  </a:lnTo>
                  <a:lnTo>
                    <a:pt x="161" y="324"/>
                  </a:lnTo>
                  <a:lnTo>
                    <a:pt x="161" y="326"/>
                  </a:lnTo>
                  <a:lnTo>
                    <a:pt x="161" y="326"/>
                  </a:lnTo>
                  <a:lnTo>
                    <a:pt x="159" y="326"/>
                  </a:lnTo>
                  <a:lnTo>
                    <a:pt x="159" y="326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9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6" y="329"/>
                  </a:lnTo>
                  <a:lnTo>
                    <a:pt x="154" y="329"/>
                  </a:lnTo>
                  <a:lnTo>
                    <a:pt x="154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52" y="329"/>
                  </a:lnTo>
                  <a:lnTo>
                    <a:pt x="149" y="329"/>
                  </a:lnTo>
                  <a:lnTo>
                    <a:pt x="149" y="329"/>
                  </a:lnTo>
                  <a:lnTo>
                    <a:pt x="147" y="329"/>
                  </a:lnTo>
                  <a:lnTo>
                    <a:pt x="147" y="329"/>
                  </a:lnTo>
                  <a:lnTo>
                    <a:pt x="144" y="329"/>
                  </a:lnTo>
                  <a:lnTo>
                    <a:pt x="144" y="326"/>
                  </a:lnTo>
                  <a:lnTo>
                    <a:pt x="144" y="326"/>
                  </a:lnTo>
                  <a:lnTo>
                    <a:pt x="147" y="324"/>
                  </a:lnTo>
                  <a:lnTo>
                    <a:pt x="147" y="324"/>
                  </a:lnTo>
                  <a:lnTo>
                    <a:pt x="147" y="321"/>
                  </a:lnTo>
                  <a:lnTo>
                    <a:pt x="149" y="321"/>
                  </a:lnTo>
                  <a:lnTo>
                    <a:pt x="149" y="321"/>
                  </a:lnTo>
                  <a:lnTo>
                    <a:pt x="147" y="321"/>
                  </a:lnTo>
                  <a:lnTo>
                    <a:pt x="147" y="321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7" y="319"/>
                  </a:lnTo>
                  <a:lnTo>
                    <a:pt x="147" y="317"/>
                  </a:lnTo>
                  <a:lnTo>
                    <a:pt x="144" y="317"/>
                  </a:lnTo>
                  <a:lnTo>
                    <a:pt x="144" y="317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2" y="310"/>
                  </a:lnTo>
                  <a:lnTo>
                    <a:pt x="142" y="310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07"/>
                  </a:lnTo>
                  <a:lnTo>
                    <a:pt x="140" y="310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2"/>
                  </a:lnTo>
                  <a:lnTo>
                    <a:pt x="137" y="314"/>
                  </a:lnTo>
                  <a:lnTo>
                    <a:pt x="133" y="317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3" y="319"/>
                  </a:lnTo>
                  <a:lnTo>
                    <a:pt x="130" y="321"/>
                  </a:lnTo>
                  <a:lnTo>
                    <a:pt x="130" y="321"/>
                  </a:lnTo>
                  <a:lnTo>
                    <a:pt x="130" y="321"/>
                  </a:lnTo>
                  <a:lnTo>
                    <a:pt x="128" y="321"/>
                  </a:lnTo>
                  <a:lnTo>
                    <a:pt x="128" y="324"/>
                  </a:lnTo>
                  <a:lnTo>
                    <a:pt x="126" y="324"/>
                  </a:lnTo>
                  <a:lnTo>
                    <a:pt x="126" y="324"/>
                  </a:lnTo>
                  <a:lnTo>
                    <a:pt x="126" y="324"/>
                  </a:lnTo>
                  <a:lnTo>
                    <a:pt x="126" y="326"/>
                  </a:lnTo>
                  <a:lnTo>
                    <a:pt x="126" y="326"/>
                  </a:lnTo>
                  <a:lnTo>
                    <a:pt x="126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3" y="326"/>
                  </a:lnTo>
                  <a:lnTo>
                    <a:pt x="121" y="326"/>
                  </a:lnTo>
                  <a:lnTo>
                    <a:pt x="121" y="326"/>
                  </a:lnTo>
                  <a:lnTo>
                    <a:pt x="118" y="326"/>
                  </a:lnTo>
                  <a:lnTo>
                    <a:pt x="109" y="321"/>
                  </a:lnTo>
                  <a:lnTo>
                    <a:pt x="109" y="321"/>
                  </a:lnTo>
                  <a:lnTo>
                    <a:pt x="109" y="321"/>
                  </a:lnTo>
                  <a:lnTo>
                    <a:pt x="109" y="324"/>
                  </a:lnTo>
                  <a:lnTo>
                    <a:pt x="107" y="324"/>
                  </a:lnTo>
                  <a:lnTo>
                    <a:pt x="107" y="321"/>
                  </a:lnTo>
                  <a:lnTo>
                    <a:pt x="102" y="321"/>
                  </a:lnTo>
                  <a:lnTo>
                    <a:pt x="102" y="321"/>
                  </a:lnTo>
                  <a:lnTo>
                    <a:pt x="102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7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21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9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99" y="314"/>
                  </a:lnTo>
                  <a:lnTo>
                    <a:pt x="99" y="314"/>
                  </a:lnTo>
                  <a:lnTo>
                    <a:pt x="97" y="312"/>
                  </a:lnTo>
                  <a:lnTo>
                    <a:pt x="97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2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5" y="310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92" y="305"/>
                  </a:lnTo>
                  <a:lnTo>
                    <a:pt x="92" y="305"/>
                  </a:lnTo>
                  <a:lnTo>
                    <a:pt x="92" y="305"/>
                  </a:lnTo>
                  <a:lnTo>
                    <a:pt x="92" y="303"/>
                  </a:lnTo>
                  <a:lnTo>
                    <a:pt x="90" y="300"/>
                  </a:lnTo>
                  <a:lnTo>
                    <a:pt x="90" y="298"/>
                  </a:lnTo>
                  <a:lnTo>
                    <a:pt x="88" y="298"/>
                  </a:lnTo>
                  <a:lnTo>
                    <a:pt x="85" y="298"/>
                  </a:lnTo>
                  <a:lnTo>
                    <a:pt x="85" y="298"/>
                  </a:lnTo>
                  <a:lnTo>
                    <a:pt x="83" y="295"/>
                  </a:lnTo>
                  <a:lnTo>
                    <a:pt x="81" y="293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3" y="295"/>
                  </a:lnTo>
                  <a:lnTo>
                    <a:pt x="73" y="295"/>
                  </a:lnTo>
                  <a:lnTo>
                    <a:pt x="73" y="295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3" y="298"/>
                  </a:lnTo>
                  <a:lnTo>
                    <a:pt x="71" y="298"/>
                  </a:lnTo>
                  <a:lnTo>
                    <a:pt x="71" y="298"/>
                  </a:lnTo>
                  <a:lnTo>
                    <a:pt x="71" y="298"/>
                  </a:lnTo>
                  <a:lnTo>
                    <a:pt x="69" y="295"/>
                  </a:lnTo>
                  <a:lnTo>
                    <a:pt x="69" y="298"/>
                  </a:lnTo>
                  <a:lnTo>
                    <a:pt x="69" y="303"/>
                  </a:lnTo>
                  <a:lnTo>
                    <a:pt x="71" y="305"/>
                  </a:lnTo>
                  <a:lnTo>
                    <a:pt x="71" y="307"/>
                  </a:lnTo>
                  <a:lnTo>
                    <a:pt x="73" y="307"/>
                  </a:lnTo>
                  <a:lnTo>
                    <a:pt x="73" y="310"/>
                  </a:lnTo>
                  <a:lnTo>
                    <a:pt x="71" y="310"/>
                  </a:lnTo>
                  <a:lnTo>
                    <a:pt x="71" y="312"/>
                  </a:lnTo>
                  <a:lnTo>
                    <a:pt x="71" y="312"/>
                  </a:lnTo>
                  <a:lnTo>
                    <a:pt x="71" y="314"/>
                  </a:lnTo>
                  <a:lnTo>
                    <a:pt x="71" y="317"/>
                  </a:lnTo>
                  <a:lnTo>
                    <a:pt x="71" y="317"/>
                  </a:lnTo>
                  <a:lnTo>
                    <a:pt x="71" y="319"/>
                  </a:lnTo>
                  <a:lnTo>
                    <a:pt x="71" y="321"/>
                  </a:lnTo>
                  <a:lnTo>
                    <a:pt x="50" y="324"/>
                  </a:lnTo>
                  <a:lnTo>
                    <a:pt x="47" y="324"/>
                  </a:lnTo>
                  <a:lnTo>
                    <a:pt x="47" y="324"/>
                  </a:lnTo>
                  <a:lnTo>
                    <a:pt x="45" y="321"/>
                  </a:lnTo>
                  <a:lnTo>
                    <a:pt x="43" y="321"/>
                  </a:lnTo>
                  <a:lnTo>
                    <a:pt x="43" y="319"/>
                  </a:lnTo>
                  <a:lnTo>
                    <a:pt x="43" y="321"/>
                  </a:lnTo>
                  <a:lnTo>
                    <a:pt x="40" y="321"/>
                  </a:lnTo>
                  <a:lnTo>
                    <a:pt x="38" y="321"/>
                  </a:lnTo>
                  <a:lnTo>
                    <a:pt x="36" y="321"/>
                  </a:lnTo>
                  <a:lnTo>
                    <a:pt x="36" y="324"/>
                  </a:lnTo>
                  <a:lnTo>
                    <a:pt x="33" y="324"/>
                  </a:lnTo>
                  <a:lnTo>
                    <a:pt x="33" y="324"/>
                  </a:lnTo>
                  <a:lnTo>
                    <a:pt x="31" y="324"/>
                  </a:lnTo>
                  <a:lnTo>
                    <a:pt x="31" y="324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8" y="321"/>
                  </a:lnTo>
                  <a:lnTo>
                    <a:pt x="26" y="321"/>
                  </a:lnTo>
                  <a:lnTo>
                    <a:pt x="24" y="319"/>
                  </a:lnTo>
                  <a:lnTo>
                    <a:pt x="24" y="321"/>
                  </a:lnTo>
                  <a:lnTo>
                    <a:pt x="24" y="321"/>
                  </a:lnTo>
                  <a:lnTo>
                    <a:pt x="24" y="324"/>
                  </a:lnTo>
                  <a:lnTo>
                    <a:pt x="24" y="326"/>
                  </a:lnTo>
                  <a:lnTo>
                    <a:pt x="24" y="329"/>
                  </a:lnTo>
                  <a:lnTo>
                    <a:pt x="24" y="329"/>
                  </a:lnTo>
                  <a:lnTo>
                    <a:pt x="24" y="331"/>
                  </a:lnTo>
                  <a:lnTo>
                    <a:pt x="26" y="333"/>
                  </a:lnTo>
                  <a:lnTo>
                    <a:pt x="26" y="333"/>
                  </a:lnTo>
                  <a:lnTo>
                    <a:pt x="26" y="336"/>
                  </a:lnTo>
                  <a:lnTo>
                    <a:pt x="26" y="336"/>
                  </a:lnTo>
                  <a:lnTo>
                    <a:pt x="26" y="338"/>
                  </a:lnTo>
                  <a:lnTo>
                    <a:pt x="26" y="338"/>
                  </a:lnTo>
                  <a:lnTo>
                    <a:pt x="21" y="345"/>
                  </a:lnTo>
                  <a:lnTo>
                    <a:pt x="21" y="345"/>
                  </a:lnTo>
                  <a:lnTo>
                    <a:pt x="21" y="347"/>
                  </a:lnTo>
                  <a:lnTo>
                    <a:pt x="21" y="350"/>
                  </a:lnTo>
                  <a:lnTo>
                    <a:pt x="21" y="350"/>
                  </a:lnTo>
                  <a:lnTo>
                    <a:pt x="24" y="347"/>
                  </a:lnTo>
                  <a:lnTo>
                    <a:pt x="26" y="347"/>
                  </a:lnTo>
                  <a:lnTo>
                    <a:pt x="26" y="347"/>
                  </a:lnTo>
                  <a:lnTo>
                    <a:pt x="28" y="347"/>
                  </a:lnTo>
                  <a:lnTo>
                    <a:pt x="31" y="350"/>
                  </a:lnTo>
                  <a:lnTo>
                    <a:pt x="33" y="355"/>
                  </a:lnTo>
                  <a:lnTo>
                    <a:pt x="36" y="357"/>
                  </a:lnTo>
                  <a:lnTo>
                    <a:pt x="36" y="357"/>
                  </a:lnTo>
                  <a:lnTo>
                    <a:pt x="33" y="359"/>
                  </a:lnTo>
                  <a:lnTo>
                    <a:pt x="33" y="359"/>
                  </a:lnTo>
                  <a:lnTo>
                    <a:pt x="31" y="359"/>
                  </a:lnTo>
                  <a:lnTo>
                    <a:pt x="31" y="359"/>
                  </a:lnTo>
                  <a:lnTo>
                    <a:pt x="31" y="359"/>
                  </a:lnTo>
                  <a:lnTo>
                    <a:pt x="31" y="362"/>
                  </a:lnTo>
                  <a:lnTo>
                    <a:pt x="31" y="364"/>
                  </a:lnTo>
                  <a:lnTo>
                    <a:pt x="31" y="364"/>
                  </a:lnTo>
                  <a:lnTo>
                    <a:pt x="31" y="364"/>
                  </a:lnTo>
                  <a:lnTo>
                    <a:pt x="31" y="366"/>
                  </a:lnTo>
                  <a:lnTo>
                    <a:pt x="31" y="366"/>
                  </a:lnTo>
                  <a:lnTo>
                    <a:pt x="33" y="366"/>
                  </a:lnTo>
                  <a:lnTo>
                    <a:pt x="36" y="369"/>
                  </a:lnTo>
                  <a:lnTo>
                    <a:pt x="38" y="369"/>
                  </a:lnTo>
                  <a:lnTo>
                    <a:pt x="38" y="371"/>
                  </a:lnTo>
                  <a:lnTo>
                    <a:pt x="43" y="371"/>
                  </a:lnTo>
                  <a:lnTo>
                    <a:pt x="43" y="371"/>
                  </a:lnTo>
                  <a:lnTo>
                    <a:pt x="45" y="374"/>
                  </a:lnTo>
                  <a:lnTo>
                    <a:pt x="43" y="376"/>
                  </a:lnTo>
                  <a:lnTo>
                    <a:pt x="40" y="376"/>
                  </a:lnTo>
                  <a:lnTo>
                    <a:pt x="40" y="378"/>
                  </a:lnTo>
                  <a:lnTo>
                    <a:pt x="38" y="385"/>
                  </a:lnTo>
                  <a:lnTo>
                    <a:pt x="38" y="385"/>
                  </a:lnTo>
                  <a:lnTo>
                    <a:pt x="38" y="388"/>
                  </a:lnTo>
                  <a:lnTo>
                    <a:pt x="38" y="388"/>
                  </a:lnTo>
                  <a:lnTo>
                    <a:pt x="40" y="388"/>
                  </a:lnTo>
                  <a:lnTo>
                    <a:pt x="40" y="390"/>
                  </a:lnTo>
                  <a:lnTo>
                    <a:pt x="43" y="390"/>
                  </a:lnTo>
                  <a:lnTo>
                    <a:pt x="40" y="392"/>
                  </a:lnTo>
                  <a:lnTo>
                    <a:pt x="40" y="392"/>
                  </a:lnTo>
                  <a:lnTo>
                    <a:pt x="38" y="392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8" y="395"/>
                  </a:lnTo>
                  <a:lnTo>
                    <a:pt x="33" y="392"/>
                  </a:lnTo>
                  <a:lnTo>
                    <a:pt x="33" y="392"/>
                  </a:lnTo>
                  <a:lnTo>
                    <a:pt x="31" y="392"/>
                  </a:lnTo>
                  <a:lnTo>
                    <a:pt x="28" y="392"/>
                  </a:lnTo>
                  <a:lnTo>
                    <a:pt x="28" y="392"/>
                  </a:lnTo>
                  <a:lnTo>
                    <a:pt x="24" y="385"/>
                  </a:lnTo>
                  <a:lnTo>
                    <a:pt x="21" y="383"/>
                  </a:lnTo>
                  <a:lnTo>
                    <a:pt x="19" y="383"/>
                  </a:lnTo>
                  <a:lnTo>
                    <a:pt x="17" y="383"/>
                  </a:lnTo>
                  <a:lnTo>
                    <a:pt x="17" y="385"/>
                  </a:lnTo>
                  <a:lnTo>
                    <a:pt x="14" y="388"/>
                  </a:lnTo>
                  <a:lnTo>
                    <a:pt x="14" y="388"/>
                  </a:lnTo>
                  <a:lnTo>
                    <a:pt x="12" y="388"/>
                  </a:lnTo>
                  <a:lnTo>
                    <a:pt x="10" y="390"/>
                  </a:lnTo>
                  <a:lnTo>
                    <a:pt x="7" y="390"/>
                  </a:lnTo>
                  <a:lnTo>
                    <a:pt x="5" y="392"/>
                  </a:lnTo>
                  <a:lnTo>
                    <a:pt x="5" y="392"/>
                  </a:lnTo>
                  <a:lnTo>
                    <a:pt x="2" y="395"/>
                  </a:lnTo>
                  <a:lnTo>
                    <a:pt x="0" y="404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2" y="409"/>
                  </a:lnTo>
                  <a:lnTo>
                    <a:pt x="7" y="411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6"/>
                  </a:lnTo>
                  <a:lnTo>
                    <a:pt x="12" y="418"/>
                  </a:lnTo>
                  <a:lnTo>
                    <a:pt x="14" y="418"/>
                  </a:lnTo>
                  <a:lnTo>
                    <a:pt x="14" y="418"/>
                  </a:lnTo>
                  <a:lnTo>
                    <a:pt x="14" y="421"/>
                  </a:lnTo>
                  <a:lnTo>
                    <a:pt x="17" y="423"/>
                  </a:lnTo>
                  <a:lnTo>
                    <a:pt x="19" y="426"/>
                  </a:lnTo>
                  <a:lnTo>
                    <a:pt x="24" y="428"/>
                  </a:lnTo>
                  <a:lnTo>
                    <a:pt x="31" y="433"/>
                  </a:lnTo>
                  <a:lnTo>
                    <a:pt x="36" y="440"/>
                  </a:lnTo>
                  <a:lnTo>
                    <a:pt x="38" y="442"/>
                  </a:lnTo>
                  <a:lnTo>
                    <a:pt x="38" y="442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6" y="445"/>
                  </a:lnTo>
                  <a:lnTo>
                    <a:pt x="38" y="447"/>
                  </a:lnTo>
                  <a:lnTo>
                    <a:pt x="38" y="449"/>
                  </a:lnTo>
                  <a:lnTo>
                    <a:pt x="38" y="449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38" y="449"/>
                  </a:lnTo>
                  <a:lnTo>
                    <a:pt x="38" y="449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38" y="452"/>
                  </a:lnTo>
                  <a:lnTo>
                    <a:pt x="40" y="454"/>
                  </a:lnTo>
                  <a:lnTo>
                    <a:pt x="40" y="456"/>
                  </a:lnTo>
                  <a:lnTo>
                    <a:pt x="43" y="456"/>
                  </a:lnTo>
                  <a:lnTo>
                    <a:pt x="45" y="459"/>
                  </a:lnTo>
                  <a:lnTo>
                    <a:pt x="45" y="461"/>
                  </a:lnTo>
                  <a:lnTo>
                    <a:pt x="47" y="463"/>
                  </a:lnTo>
                  <a:lnTo>
                    <a:pt x="47" y="463"/>
                  </a:lnTo>
                  <a:lnTo>
                    <a:pt x="47" y="463"/>
                  </a:lnTo>
                  <a:lnTo>
                    <a:pt x="55" y="459"/>
                  </a:lnTo>
                  <a:lnTo>
                    <a:pt x="55" y="456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7" y="449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59" y="452"/>
                  </a:lnTo>
                  <a:lnTo>
                    <a:pt x="62" y="452"/>
                  </a:lnTo>
                  <a:lnTo>
                    <a:pt x="64" y="452"/>
                  </a:lnTo>
                  <a:lnTo>
                    <a:pt x="64" y="452"/>
                  </a:lnTo>
                  <a:lnTo>
                    <a:pt x="64" y="449"/>
                  </a:lnTo>
                  <a:lnTo>
                    <a:pt x="66" y="445"/>
                  </a:lnTo>
                  <a:lnTo>
                    <a:pt x="66" y="445"/>
                  </a:lnTo>
                  <a:lnTo>
                    <a:pt x="66" y="442"/>
                  </a:lnTo>
                  <a:lnTo>
                    <a:pt x="66" y="442"/>
                  </a:lnTo>
                  <a:lnTo>
                    <a:pt x="69" y="442"/>
                  </a:lnTo>
                  <a:lnTo>
                    <a:pt x="69" y="442"/>
                  </a:lnTo>
                  <a:lnTo>
                    <a:pt x="73" y="440"/>
                  </a:lnTo>
                  <a:lnTo>
                    <a:pt x="78" y="440"/>
                  </a:lnTo>
                  <a:lnTo>
                    <a:pt x="81" y="440"/>
                  </a:lnTo>
                  <a:lnTo>
                    <a:pt x="81" y="437"/>
                  </a:lnTo>
                  <a:lnTo>
                    <a:pt x="81" y="435"/>
                  </a:lnTo>
                  <a:lnTo>
                    <a:pt x="83" y="435"/>
                  </a:lnTo>
                  <a:lnTo>
                    <a:pt x="83" y="435"/>
                  </a:lnTo>
                  <a:lnTo>
                    <a:pt x="85" y="435"/>
                  </a:lnTo>
                  <a:lnTo>
                    <a:pt x="85" y="433"/>
                  </a:lnTo>
                  <a:lnTo>
                    <a:pt x="85" y="433"/>
                  </a:lnTo>
                  <a:lnTo>
                    <a:pt x="85" y="430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88" y="430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90" y="430"/>
                  </a:lnTo>
                  <a:lnTo>
                    <a:pt x="92" y="430"/>
                  </a:lnTo>
                  <a:lnTo>
                    <a:pt x="92" y="430"/>
                  </a:lnTo>
                  <a:lnTo>
                    <a:pt x="92" y="430"/>
                  </a:lnTo>
                  <a:lnTo>
                    <a:pt x="95" y="433"/>
                  </a:lnTo>
                  <a:lnTo>
                    <a:pt x="95" y="435"/>
                  </a:lnTo>
                  <a:lnTo>
                    <a:pt x="95" y="435"/>
                  </a:lnTo>
                  <a:lnTo>
                    <a:pt x="97" y="437"/>
                  </a:lnTo>
                  <a:lnTo>
                    <a:pt x="102" y="442"/>
                  </a:lnTo>
                  <a:lnTo>
                    <a:pt x="104" y="442"/>
                  </a:lnTo>
                  <a:lnTo>
                    <a:pt x="104" y="442"/>
                  </a:lnTo>
                  <a:lnTo>
                    <a:pt x="104" y="440"/>
                  </a:lnTo>
                  <a:lnTo>
                    <a:pt x="107" y="440"/>
                  </a:lnTo>
                  <a:lnTo>
                    <a:pt x="107" y="442"/>
                  </a:lnTo>
                  <a:lnTo>
                    <a:pt x="107" y="442"/>
                  </a:lnTo>
                  <a:lnTo>
                    <a:pt x="109" y="445"/>
                  </a:lnTo>
                  <a:lnTo>
                    <a:pt x="109" y="445"/>
                  </a:lnTo>
                  <a:lnTo>
                    <a:pt x="109" y="445"/>
                  </a:lnTo>
                  <a:lnTo>
                    <a:pt x="111" y="447"/>
                  </a:lnTo>
                  <a:lnTo>
                    <a:pt x="114" y="449"/>
                  </a:lnTo>
                  <a:lnTo>
                    <a:pt x="114" y="449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18" y="452"/>
                  </a:lnTo>
                  <a:lnTo>
                    <a:pt x="121" y="454"/>
                  </a:lnTo>
                  <a:lnTo>
                    <a:pt x="121" y="456"/>
                  </a:lnTo>
                  <a:lnTo>
                    <a:pt x="121" y="456"/>
                  </a:lnTo>
                  <a:lnTo>
                    <a:pt x="123" y="454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52"/>
                  </a:lnTo>
                  <a:lnTo>
                    <a:pt x="126" y="449"/>
                  </a:lnTo>
                  <a:lnTo>
                    <a:pt x="128" y="449"/>
                  </a:lnTo>
                  <a:lnTo>
                    <a:pt x="128" y="449"/>
                  </a:lnTo>
                  <a:lnTo>
                    <a:pt x="128" y="449"/>
                  </a:lnTo>
                  <a:lnTo>
                    <a:pt x="130" y="452"/>
                  </a:lnTo>
                  <a:lnTo>
                    <a:pt x="130" y="452"/>
                  </a:lnTo>
                  <a:lnTo>
                    <a:pt x="130" y="452"/>
                  </a:lnTo>
                  <a:lnTo>
                    <a:pt x="133" y="452"/>
                  </a:lnTo>
                  <a:lnTo>
                    <a:pt x="133" y="449"/>
                  </a:lnTo>
                  <a:lnTo>
                    <a:pt x="135" y="447"/>
                  </a:lnTo>
                  <a:lnTo>
                    <a:pt x="135" y="447"/>
                  </a:lnTo>
                  <a:lnTo>
                    <a:pt x="135" y="449"/>
                  </a:lnTo>
                  <a:lnTo>
                    <a:pt x="137" y="449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7"/>
                  </a:lnTo>
                  <a:lnTo>
                    <a:pt x="137" y="445"/>
                  </a:lnTo>
                  <a:lnTo>
                    <a:pt x="137" y="445"/>
                  </a:lnTo>
                  <a:lnTo>
                    <a:pt x="137" y="442"/>
                  </a:lnTo>
                  <a:lnTo>
                    <a:pt x="137" y="440"/>
                  </a:lnTo>
                  <a:lnTo>
                    <a:pt x="140" y="440"/>
                  </a:lnTo>
                  <a:lnTo>
                    <a:pt x="137" y="435"/>
                  </a:lnTo>
                  <a:lnTo>
                    <a:pt x="137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4" y="433"/>
                  </a:lnTo>
                  <a:lnTo>
                    <a:pt x="144" y="433"/>
                  </a:lnTo>
                  <a:lnTo>
                    <a:pt x="147" y="435"/>
                  </a:lnTo>
                  <a:lnTo>
                    <a:pt x="147" y="435"/>
                  </a:lnTo>
                  <a:lnTo>
                    <a:pt x="147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49" y="435"/>
                  </a:lnTo>
                  <a:lnTo>
                    <a:pt x="152" y="435"/>
                  </a:lnTo>
                  <a:lnTo>
                    <a:pt x="152" y="435"/>
                  </a:lnTo>
                  <a:lnTo>
                    <a:pt x="152" y="435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3"/>
                  </a:lnTo>
                  <a:lnTo>
                    <a:pt x="154" y="430"/>
                  </a:lnTo>
                  <a:lnTo>
                    <a:pt x="156" y="430"/>
                  </a:lnTo>
                  <a:lnTo>
                    <a:pt x="161" y="430"/>
                  </a:lnTo>
                  <a:lnTo>
                    <a:pt x="163" y="430"/>
                  </a:lnTo>
                  <a:lnTo>
                    <a:pt x="166" y="428"/>
                  </a:lnTo>
                  <a:lnTo>
                    <a:pt x="168" y="426"/>
                  </a:lnTo>
                  <a:lnTo>
                    <a:pt x="168" y="426"/>
                  </a:lnTo>
                  <a:lnTo>
                    <a:pt x="170" y="426"/>
                  </a:lnTo>
                  <a:lnTo>
                    <a:pt x="173" y="423"/>
                  </a:lnTo>
                  <a:lnTo>
                    <a:pt x="175" y="423"/>
                  </a:lnTo>
                  <a:lnTo>
                    <a:pt x="175" y="423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6"/>
                  </a:lnTo>
                  <a:lnTo>
                    <a:pt x="175" y="428"/>
                  </a:lnTo>
                  <a:lnTo>
                    <a:pt x="175" y="428"/>
                  </a:lnTo>
                  <a:lnTo>
                    <a:pt x="175" y="428"/>
                  </a:lnTo>
                  <a:lnTo>
                    <a:pt x="175" y="430"/>
                  </a:lnTo>
                  <a:lnTo>
                    <a:pt x="178" y="430"/>
                  </a:lnTo>
                  <a:lnTo>
                    <a:pt x="178" y="433"/>
                  </a:lnTo>
                  <a:lnTo>
                    <a:pt x="178" y="433"/>
                  </a:lnTo>
                  <a:lnTo>
                    <a:pt x="178" y="433"/>
                  </a:lnTo>
                  <a:lnTo>
                    <a:pt x="178" y="435"/>
                  </a:lnTo>
                  <a:lnTo>
                    <a:pt x="178" y="435"/>
                  </a:lnTo>
                  <a:lnTo>
                    <a:pt x="175" y="435"/>
                  </a:lnTo>
                  <a:lnTo>
                    <a:pt x="175" y="437"/>
                  </a:lnTo>
                  <a:lnTo>
                    <a:pt x="173" y="437"/>
                  </a:lnTo>
                  <a:lnTo>
                    <a:pt x="173" y="437"/>
                  </a:lnTo>
                  <a:lnTo>
                    <a:pt x="173" y="440"/>
                  </a:lnTo>
                  <a:lnTo>
                    <a:pt x="173" y="440"/>
                  </a:lnTo>
                  <a:lnTo>
                    <a:pt x="173" y="440"/>
                  </a:lnTo>
                  <a:lnTo>
                    <a:pt x="173" y="442"/>
                  </a:lnTo>
                  <a:lnTo>
                    <a:pt x="173" y="445"/>
                  </a:lnTo>
                  <a:lnTo>
                    <a:pt x="175" y="445"/>
                  </a:lnTo>
                  <a:lnTo>
                    <a:pt x="175" y="445"/>
                  </a:lnTo>
                  <a:lnTo>
                    <a:pt x="175" y="447"/>
                  </a:lnTo>
                  <a:lnTo>
                    <a:pt x="175" y="447"/>
                  </a:lnTo>
                  <a:lnTo>
                    <a:pt x="175" y="447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49"/>
                  </a:lnTo>
                  <a:lnTo>
                    <a:pt x="175" y="452"/>
                  </a:lnTo>
                  <a:lnTo>
                    <a:pt x="175" y="454"/>
                  </a:lnTo>
                  <a:lnTo>
                    <a:pt x="175" y="456"/>
                  </a:lnTo>
                  <a:lnTo>
                    <a:pt x="175" y="456"/>
                  </a:lnTo>
                  <a:lnTo>
                    <a:pt x="178" y="456"/>
                  </a:lnTo>
                  <a:lnTo>
                    <a:pt x="178" y="456"/>
                  </a:lnTo>
                  <a:lnTo>
                    <a:pt x="178" y="454"/>
                  </a:lnTo>
                  <a:lnTo>
                    <a:pt x="180" y="454"/>
                  </a:lnTo>
                  <a:lnTo>
                    <a:pt x="180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2" y="454"/>
                  </a:lnTo>
                  <a:lnTo>
                    <a:pt x="185" y="454"/>
                  </a:lnTo>
                  <a:lnTo>
                    <a:pt x="185" y="454"/>
                  </a:lnTo>
                  <a:lnTo>
                    <a:pt x="185" y="456"/>
                  </a:lnTo>
                  <a:lnTo>
                    <a:pt x="185" y="456"/>
                  </a:lnTo>
                  <a:lnTo>
                    <a:pt x="185" y="456"/>
                  </a:lnTo>
                  <a:lnTo>
                    <a:pt x="187" y="456"/>
                  </a:lnTo>
                  <a:lnTo>
                    <a:pt x="187" y="456"/>
                  </a:lnTo>
                  <a:lnTo>
                    <a:pt x="189" y="456"/>
                  </a:lnTo>
                  <a:lnTo>
                    <a:pt x="192" y="456"/>
                  </a:lnTo>
                  <a:lnTo>
                    <a:pt x="194" y="454"/>
                  </a:lnTo>
                  <a:lnTo>
                    <a:pt x="196" y="454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199" y="452"/>
                  </a:lnTo>
                  <a:lnTo>
                    <a:pt x="204" y="445"/>
                  </a:lnTo>
                  <a:lnTo>
                    <a:pt x="208" y="440"/>
                  </a:lnTo>
                  <a:lnTo>
                    <a:pt x="208" y="440"/>
                  </a:lnTo>
                  <a:lnTo>
                    <a:pt x="208" y="437"/>
                  </a:lnTo>
                  <a:lnTo>
                    <a:pt x="211" y="437"/>
                  </a:lnTo>
                  <a:lnTo>
                    <a:pt x="213" y="435"/>
                  </a:lnTo>
                  <a:lnTo>
                    <a:pt x="215" y="433"/>
                  </a:lnTo>
                  <a:lnTo>
                    <a:pt x="218" y="428"/>
                  </a:lnTo>
                  <a:lnTo>
                    <a:pt x="218" y="428"/>
                  </a:lnTo>
                  <a:lnTo>
                    <a:pt x="218" y="428"/>
                  </a:lnTo>
                  <a:lnTo>
                    <a:pt x="220" y="426"/>
                  </a:lnTo>
                  <a:lnTo>
                    <a:pt x="220" y="426"/>
                  </a:lnTo>
                  <a:lnTo>
                    <a:pt x="223" y="426"/>
                  </a:lnTo>
                  <a:lnTo>
                    <a:pt x="227" y="423"/>
                  </a:lnTo>
                  <a:lnTo>
                    <a:pt x="230" y="421"/>
                  </a:lnTo>
                  <a:lnTo>
                    <a:pt x="232" y="421"/>
                  </a:lnTo>
                  <a:lnTo>
                    <a:pt x="232" y="421"/>
                  </a:lnTo>
                  <a:lnTo>
                    <a:pt x="232" y="421"/>
                  </a:lnTo>
                  <a:lnTo>
                    <a:pt x="232" y="418"/>
                  </a:lnTo>
                  <a:lnTo>
                    <a:pt x="234" y="418"/>
                  </a:lnTo>
                  <a:lnTo>
                    <a:pt x="234" y="414"/>
                  </a:lnTo>
                  <a:lnTo>
                    <a:pt x="234" y="411"/>
                  </a:lnTo>
                  <a:lnTo>
                    <a:pt x="237" y="411"/>
                  </a:lnTo>
                  <a:lnTo>
                    <a:pt x="237" y="411"/>
                  </a:lnTo>
                  <a:lnTo>
                    <a:pt x="246" y="409"/>
                  </a:lnTo>
                  <a:lnTo>
                    <a:pt x="249" y="409"/>
                  </a:lnTo>
                  <a:lnTo>
                    <a:pt x="251" y="409"/>
                  </a:lnTo>
                  <a:lnTo>
                    <a:pt x="253" y="407"/>
                  </a:lnTo>
                  <a:lnTo>
                    <a:pt x="253" y="407"/>
                  </a:lnTo>
                  <a:lnTo>
                    <a:pt x="256" y="407"/>
                  </a:lnTo>
                  <a:lnTo>
                    <a:pt x="256" y="404"/>
                  </a:lnTo>
                  <a:lnTo>
                    <a:pt x="256" y="402"/>
                  </a:lnTo>
                  <a:lnTo>
                    <a:pt x="258" y="402"/>
                  </a:lnTo>
                  <a:lnTo>
                    <a:pt x="258" y="400"/>
                  </a:lnTo>
                  <a:lnTo>
                    <a:pt x="258" y="397"/>
                  </a:lnTo>
                  <a:lnTo>
                    <a:pt x="260" y="395"/>
                  </a:lnTo>
                  <a:lnTo>
                    <a:pt x="260" y="395"/>
                  </a:lnTo>
                  <a:lnTo>
                    <a:pt x="260" y="392"/>
                  </a:lnTo>
                  <a:lnTo>
                    <a:pt x="263" y="390"/>
                  </a:lnTo>
                  <a:lnTo>
                    <a:pt x="267" y="385"/>
                  </a:lnTo>
                  <a:lnTo>
                    <a:pt x="267" y="383"/>
                  </a:lnTo>
                  <a:lnTo>
                    <a:pt x="270" y="381"/>
                  </a:lnTo>
                  <a:lnTo>
                    <a:pt x="272" y="376"/>
                  </a:lnTo>
                  <a:lnTo>
                    <a:pt x="272" y="374"/>
                  </a:lnTo>
                  <a:lnTo>
                    <a:pt x="272" y="374"/>
                  </a:lnTo>
                  <a:lnTo>
                    <a:pt x="272" y="371"/>
                  </a:lnTo>
                  <a:lnTo>
                    <a:pt x="272" y="371"/>
                  </a:lnTo>
                  <a:lnTo>
                    <a:pt x="272" y="371"/>
                  </a:lnTo>
                  <a:lnTo>
                    <a:pt x="272" y="369"/>
                  </a:lnTo>
                  <a:lnTo>
                    <a:pt x="270" y="369"/>
                  </a:lnTo>
                  <a:lnTo>
                    <a:pt x="272" y="366"/>
                  </a:lnTo>
                  <a:lnTo>
                    <a:pt x="272" y="364"/>
                  </a:lnTo>
                  <a:lnTo>
                    <a:pt x="270" y="364"/>
                  </a:lnTo>
                  <a:lnTo>
                    <a:pt x="270" y="364"/>
                  </a:lnTo>
                  <a:lnTo>
                    <a:pt x="270" y="359"/>
                  </a:lnTo>
                  <a:lnTo>
                    <a:pt x="270" y="357"/>
                  </a:lnTo>
                  <a:lnTo>
                    <a:pt x="270" y="355"/>
                  </a:lnTo>
                  <a:lnTo>
                    <a:pt x="270" y="352"/>
                  </a:lnTo>
                  <a:lnTo>
                    <a:pt x="270" y="350"/>
                  </a:lnTo>
                  <a:lnTo>
                    <a:pt x="270" y="350"/>
                  </a:lnTo>
                  <a:lnTo>
                    <a:pt x="270" y="347"/>
                  </a:lnTo>
                  <a:lnTo>
                    <a:pt x="272" y="345"/>
                  </a:lnTo>
                  <a:lnTo>
                    <a:pt x="272" y="336"/>
                  </a:lnTo>
                  <a:lnTo>
                    <a:pt x="270" y="324"/>
                  </a:lnTo>
                  <a:lnTo>
                    <a:pt x="270" y="321"/>
                  </a:lnTo>
                  <a:lnTo>
                    <a:pt x="270" y="321"/>
                  </a:lnTo>
                  <a:lnTo>
                    <a:pt x="270" y="321"/>
                  </a:lnTo>
                  <a:lnTo>
                    <a:pt x="270" y="319"/>
                  </a:lnTo>
                  <a:lnTo>
                    <a:pt x="270" y="319"/>
                  </a:lnTo>
                  <a:lnTo>
                    <a:pt x="270" y="319"/>
                  </a:lnTo>
                  <a:lnTo>
                    <a:pt x="270" y="317"/>
                  </a:lnTo>
                  <a:lnTo>
                    <a:pt x="270" y="314"/>
                  </a:lnTo>
                  <a:lnTo>
                    <a:pt x="270" y="314"/>
                  </a:lnTo>
                  <a:lnTo>
                    <a:pt x="270" y="314"/>
                  </a:lnTo>
                  <a:lnTo>
                    <a:pt x="270" y="312"/>
                  </a:lnTo>
                  <a:lnTo>
                    <a:pt x="272" y="312"/>
                  </a:lnTo>
                  <a:lnTo>
                    <a:pt x="272" y="310"/>
                  </a:lnTo>
                  <a:lnTo>
                    <a:pt x="275" y="307"/>
                  </a:lnTo>
                  <a:lnTo>
                    <a:pt x="275" y="307"/>
                  </a:lnTo>
                  <a:lnTo>
                    <a:pt x="279" y="305"/>
                  </a:lnTo>
                  <a:lnTo>
                    <a:pt x="282" y="303"/>
                  </a:lnTo>
                  <a:lnTo>
                    <a:pt x="284" y="300"/>
                  </a:lnTo>
                  <a:lnTo>
                    <a:pt x="284" y="298"/>
                  </a:lnTo>
                  <a:lnTo>
                    <a:pt x="286" y="298"/>
                  </a:lnTo>
                  <a:lnTo>
                    <a:pt x="286" y="298"/>
                  </a:lnTo>
                  <a:lnTo>
                    <a:pt x="286" y="298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89" y="295"/>
                  </a:lnTo>
                  <a:lnTo>
                    <a:pt x="289" y="295"/>
                  </a:lnTo>
                  <a:lnTo>
                    <a:pt x="289" y="295"/>
                  </a:lnTo>
                  <a:lnTo>
                    <a:pt x="294" y="291"/>
                  </a:lnTo>
                  <a:lnTo>
                    <a:pt x="294" y="288"/>
                  </a:lnTo>
                  <a:lnTo>
                    <a:pt x="294" y="286"/>
                  </a:lnTo>
                  <a:lnTo>
                    <a:pt x="294" y="286"/>
                  </a:lnTo>
                  <a:lnTo>
                    <a:pt x="294" y="284"/>
                  </a:lnTo>
                  <a:lnTo>
                    <a:pt x="294" y="284"/>
                  </a:lnTo>
                  <a:lnTo>
                    <a:pt x="294" y="284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8" y="276"/>
                  </a:lnTo>
                  <a:lnTo>
                    <a:pt x="298" y="274"/>
                  </a:lnTo>
                  <a:lnTo>
                    <a:pt x="301" y="272"/>
                  </a:lnTo>
                  <a:lnTo>
                    <a:pt x="303" y="269"/>
                  </a:lnTo>
                  <a:lnTo>
                    <a:pt x="303" y="267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5" y="265"/>
                  </a:lnTo>
                  <a:lnTo>
                    <a:pt x="308" y="262"/>
                  </a:lnTo>
                  <a:lnTo>
                    <a:pt x="310" y="260"/>
                  </a:lnTo>
                  <a:lnTo>
                    <a:pt x="310" y="260"/>
                  </a:lnTo>
                  <a:lnTo>
                    <a:pt x="312" y="258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5" y="255"/>
                  </a:lnTo>
                  <a:lnTo>
                    <a:pt x="317" y="255"/>
                  </a:lnTo>
                  <a:lnTo>
                    <a:pt x="320" y="253"/>
                  </a:lnTo>
                  <a:lnTo>
                    <a:pt x="324" y="253"/>
                  </a:lnTo>
                  <a:lnTo>
                    <a:pt x="324" y="253"/>
                  </a:lnTo>
                  <a:lnTo>
                    <a:pt x="327" y="250"/>
                  </a:lnTo>
                  <a:lnTo>
                    <a:pt x="329" y="250"/>
                  </a:lnTo>
                  <a:lnTo>
                    <a:pt x="331" y="250"/>
                  </a:lnTo>
                  <a:lnTo>
                    <a:pt x="331" y="248"/>
                  </a:lnTo>
                  <a:lnTo>
                    <a:pt x="331" y="248"/>
                  </a:lnTo>
                  <a:lnTo>
                    <a:pt x="334" y="248"/>
                  </a:lnTo>
                  <a:lnTo>
                    <a:pt x="334" y="248"/>
                  </a:lnTo>
                  <a:lnTo>
                    <a:pt x="334" y="246"/>
                  </a:lnTo>
                  <a:lnTo>
                    <a:pt x="336" y="246"/>
                  </a:lnTo>
                  <a:lnTo>
                    <a:pt x="343" y="236"/>
                  </a:lnTo>
                  <a:lnTo>
                    <a:pt x="346" y="234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32"/>
                  </a:lnTo>
                  <a:lnTo>
                    <a:pt x="348" y="229"/>
                  </a:lnTo>
                  <a:lnTo>
                    <a:pt x="350" y="229"/>
                  </a:lnTo>
                  <a:lnTo>
                    <a:pt x="350" y="229"/>
                  </a:lnTo>
                  <a:lnTo>
                    <a:pt x="353" y="227"/>
                  </a:lnTo>
                  <a:lnTo>
                    <a:pt x="353" y="224"/>
                  </a:lnTo>
                  <a:lnTo>
                    <a:pt x="355" y="224"/>
                  </a:lnTo>
                  <a:lnTo>
                    <a:pt x="353" y="215"/>
                  </a:lnTo>
                  <a:lnTo>
                    <a:pt x="353" y="210"/>
                  </a:lnTo>
                  <a:lnTo>
                    <a:pt x="353" y="208"/>
                  </a:lnTo>
                  <a:lnTo>
                    <a:pt x="353" y="208"/>
                  </a:lnTo>
                  <a:lnTo>
                    <a:pt x="355" y="196"/>
                  </a:lnTo>
                  <a:lnTo>
                    <a:pt x="355" y="196"/>
                  </a:lnTo>
                  <a:lnTo>
                    <a:pt x="360" y="184"/>
                  </a:lnTo>
                  <a:lnTo>
                    <a:pt x="364" y="177"/>
                  </a:lnTo>
                  <a:lnTo>
                    <a:pt x="364" y="177"/>
                  </a:lnTo>
                  <a:lnTo>
                    <a:pt x="364" y="172"/>
                  </a:lnTo>
                  <a:lnTo>
                    <a:pt x="364" y="170"/>
                  </a:lnTo>
                  <a:lnTo>
                    <a:pt x="364" y="170"/>
                  </a:lnTo>
                  <a:lnTo>
                    <a:pt x="364" y="168"/>
                  </a:lnTo>
                  <a:lnTo>
                    <a:pt x="362" y="168"/>
                  </a:lnTo>
                  <a:lnTo>
                    <a:pt x="362" y="165"/>
                  </a:lnTo>
                  <a:lnTo>
                    <a:pt x="362" y="165"/>
                  </a:lnTo>
                  <a:lnTo>
                    <a:pt x="362" y="163"/>
                  </a:lnTo>
                  <a:lnTo>
                    <a:pt x="362" y="158"/>
                  </a:lnTo>
                  <a:lnTo>
                    <a:pt x="362" y="158"/>
                  </a:lnTo>
                  <a:lnTo>
                    <a:pt x="360" y="151"/>
                  </a:lnTo>
                  <a:lnTo>
                    <a:pt x="360" y="146"/>
                  </a:lnTo>
                  <a:lnTo>
                    <a:pt x="360" y="142"/>
                  </a:lnTo>
                  <a:lnTo>
                    <a:pt x="360" y="142"/>
                  </a:lnTo>
                  <a:lnTo>
                    <a:pt x="362" y="139"/>
                  </a:lnTo>
                  <a:lnTo>
                    <a:pt x="362" y="137"/>
                  </a:lnTo>
                  <a:lnTo>
                    <a:pt x="364" y="134"/>
                  </a:lnTo>
                  <a:lnTo>
                    <a:pt x="364" y="132"/>
                  </a:lnTo>
                  <a:lnTo>
                    <a:pt x="364" y="130"/>
                  </a:lnTo>
                  <a:lnTo>
                    <a:pt x="367" y="125"/>
                  </a:lnTo>
                  <a:lnTo>
                    <a:pt x="367" y="123"/>
                  </a:lnTo>
                  <a:lnTo>
                    <a:pt x="369" y="120"/>
                  </a:lnTo>
                  <a:lnTo>
                    <a:pt x="372" y="113"/>
                  </a:lnTo>
                  <a:lnTo>
                    <a:pt x="372" y="113"/>
                  </a:lnTo>
                  <a:lnTo>
                    <a:pt x="372" y="97"/>
                  </a:lnTo>
                  <a:lnTo>
                    <a:pt x="372" y="97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94"/>
                  </a:lnTo>
                  <a:lnTo>
                    <a:pt x="372" y="92"/>
                  </a:lnTo>
                  <a:lnTo>
                    <a:pt x="372" y="85"/>
                  </a:lnTo>
                  <a:lnTo>
                    <a:pt x="372" y="85"/>
                  </a:lnTo>
                  <a:lnTo>
                    <a:pt x="372" y="82"/>
                  </a:lnTo>
                  <a:lnTo>
                    <a:pt x="372" y="82"/>
                  </a:lnTo>
                  <a:lnTo>
                    <a:pt x="374" y="75"/>
                  </a:lnTo>
                  <a:lnTo>
                    <a:pt x="374" y="75"/>
                  </a:lnTo>
                  <a:lnTo>
                    <a:pt x="374" y="73"/>
                  </a:lnTo>
                  <a:lnTo>
                    <a:pt x="376" y="73"/>
                  </a:lnTo>
                  <a:lnTo>
                    <a:pt x="376" y="73"/>
                  </a:lnTo>
                  <a:lnTo>
                    <a:pt x="376" y="73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79" y="68"/>
                  </a:lnTo>
                  <a:lnTo>
                    <a:pt x="379" y="68"/>
                  </a:lnTo>
                  <a:lnTo>
                    <a:pt x="379" y="63"/>
                  </a:lnTo>
                  <a:lnTo>
                    <a:pt x="379" y="63"/>
                  </a:lnTo>
                  <a:lnTo>
                    <a:pt x="381" y="63"/>
                  </a:lnTo>
                  <a:lnTo>
                    <a:pt x="383" y="59"/>
                  </a:lnTo>
                  <a:lnTo>
                    <a:pt x="383" y="59"/>
                  </a:lnTo>
                  <a:lnTo>
                    <a:pt x="383" y="59"/>
                  </a:lnTo>
                  <a:lnTo>
                    <a:pt x="388" y="52"/>
                  </a:lnTo>
                  <a:lnTo>
                    <a:pt x="391" y="49"/>
                  </a:lnTo>
                  <a:lnTo>
                    <a:pt x="391" y="47"/>
                  </a:lnTo>
                  <a:lnTo>
                    <a:pt x="391" y="47"/>
                  </a:lnTo>
                  <a:lnTo>
                    <a:pt x="391" y="45"/>
                  </a:lnTo>
                  <a:lnTo>
                    <a:pt x="393" y="42"/>
                  </a:lnTo>
                  <a:lnTo>
                    <a:pt x="393" y="42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3" y="40"/>
                  </a:lnTo>
                  <a:lnTo>
                    <a:pt x="395" y="33"/>
                  </a:lnTo>
                  <a:lnTo>
                    <a:pt x="395" y="33"/>
                  </a:lnTo>
                  <a:lnTo>
                    <a:pt x="398" y="33"/>
                  </a:lnTo>
                  <a:lnTo>
                    <a:pt x="400" y="30"/>
                  </a:lnTo>
                  <a:lnTo>
                    <a:pt x="400" y="30"/>
                  </a:lnTo>
                  <a:lnTo>
                    <a:pt x="400" y="30"/>
                  </a:lnTo>
                  <a:lnTo>
                    <a:pt x="400" y="28"/>
                  </a:lnTo>
                  <a:lnTo>
                    <a:pt x="400" y="28"/>
                  </a:lnTo>
                  <a:lnTo>
                    <a:pt x="402" y="21"/>
                  </a:lnTo>
                  <a:lnTo>
                    <a:pt x="402" y="14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3" name="Google Shape;1213;p58"/>
            <p:cNvSpPr/>
            <p:nvPr/>
          </p:nvSpPr>
          <p:spPr>
            <a:xfrm>
              <a:off x="10066067" y="4104616"/>
              <a:ext cx="90417" cy="70042"/>
            </a:xfrm>
            <a:custGeom>
              <a:rect b="b" l="l" r="r" t="t"/>
              <a:pathLst>
                <a:path extrusionOk="0" h="55" w="71">
                  <a:moveTo>
                    <a:pt x="14" y="26"/>
                  </a:move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1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31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30" y="52"/>
                  </a:moveTo>
                  <a:lnTo>
                    <a:pt x="30" y="52"/>
                  </a:lnTo>
                  <a:lnTo>
                    <a:pt x="30" y="50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1" y="50"/>
                  </a:lnTo>
                  <a:lnTo>
                    <a:pt x="23" y="50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3" y="55"/>
                  </a:lnTo>
                  <a:lnTo>
                    <a:pt x="26" y="55"/>
                  </a:lnTo>
                  <a:lnTo>
                    <a:pt x="28" y="55"/>
                  </a:lnTo>
                  <a:lnTo>
                    <a:pt x="33" y="55"/>
                  </a:lnTo>
                  <a:lnTo>
                    <a:pt x="33" y="55"/>
                  </a:lnTo>
                  <a:lnTo>
                    <a:pt x="35" y="55"/>
                  </a:lnTo>
                  <a:lnTo>
                    <a:pt x="35" y="55"/>
                  </a:lnTo>
                  <a:lnTo>
                    <a:pt x="33" y="55"/>
                  </a:lnTo>
                  <a:lnTo>
                    <a:pt x="30" y="52"/>
                  </a:lnTo>
                  <a:close/>
                  <a:moveTo>
                    <a:pt x="71" y="48"/>
                  </a:moveTo>
                  <a:lnTo>
                    <a:pt x="68" y="40"/>
                  </a:lnTo>
                  <a:lnTo>
                    <a:pt x="68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3" y="38"/>
                  </a:lnTo>
                  <a:lnTo>
                    <a:pt x="63" y="40"/>
                  </a:lnTo>
                  <a:lnTo>
                    <a:pt x="63" y="40"/>
                  </a:lnTo>
                  <a:lnTo>
                    <a:pt x="63" y="43"/>
                  </a:lnTo>
                  <a:lnTo>
                    <a:pt x="61" y="45"/>
                  </a:lnTo>
                  <a:lnTo>
                    <a:pt x="61" y="45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2" y="43"/>
                  </a:lnTo>
                  <a:lnTo>
                    <a:pt x="54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9" y="48"/>
                  </a:lnTo>
                  <a:lnTo>
                    <a:pt x="61" y="48"/>
                  </a:lnTo>
                  <a:lnTo>
                    <a:pt x="63" y="48"/>
                  </a:lnTo>
                  <a:lnTo>
                    <a:pt x="63" y="50"/>
                  </a:lnTo>
                  <a:lnTo>
                    <a:pt x="63" y="50"/>
                  </a:lnTo>
                  <a:lnTo>
                    <a:pt x="66" y="52"/>
                  </a:lnTo>
                  <a:lnTo>
                    <a:pt x="68" y="52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68" y="55"/>
                  </a:lnTo>
                  <a:lnTo>
                    <a:pt x="71" y="55"/>
                  </a:lnTo>
                  <a:lnTo>
                    <a:pt x="71" y="55"/>
                  </a:lnTo>
                  <a:lnTo>
                    <a:pt x="71" y="48"/>
                  </a:lnTo>
                  <a:lnTo>
                    <a:pt x="71" y="48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4" name="Google Shape;1214;p58"/>
            <p:cNvSpPr/>
            <p:nvPr/>
          </p:nvSpPr>
          <p:spPr>
            <a:xfrm>
              <a:off x="8037422" y="1696475"/>
              <a:ext cx="716967" cy="1127026"/>
            </a:xfrm>
            <a:custGeom>
              <a:rect b="b" l="l" r="r" t="t"/>
              <a:pathLst>
                <a:path extrusionOk="0" h="885" w="563">
                  <a:moveTo>
                    <a:pt x="563" y="422"/>
                  </a:moveTo>
                  <a:lnTo>
                    <a:pt x="563" y="410"/>
                  </a:lnTo>
                  <a:lnTo>
                    <a:pt x="563" y="396"/>
                  </a:lnTo>
                  <a:lnTo>
                    <a:pt x="563" y="384"/>
                  </a:lnTo>
                  <a:lnTo>
                    <a:pt x="563" y="369"/>
                  </a:lnTo>
                  <a:lnTo>
                    <a:pt x="563" y="358"/>
                  </a:lnTo>
                  <a:lnTo>
                    <a:pt x="563" y="343"/>
                  </a:lnTo>
                  <a:lnTo>
                    <a:pt x="563" y="332"/>
                  </a:lnTo>
                  <a:lnTo>
                    <a:pt x="563" y="317"/>
                  </a:lnTo>
                  <a:lnTo>
                    <a:pt x="563" y="306"/>
                  </a:lnTo>
                  <a:lnTo>
                    <a:pt x="563" y="291"/>
                  </a:lnTo>
                  <a:lnTo>
                    <a:pt x="563" y="280"/>
                  </a:lnTo>
                  <a:lnTo>
                    <a:pt x="563" y="265"/>
                  </a:lnTo>
                  <a:lnTo>
                    <a:pt x="563" y="254"/>
                  </a:lnTo>
                  <a:lnTo>
                    <a:pt x="563" y="239"/>
                  </a:lnTo>
                  <a:lnTo>
                    <a:pt x="563" y="227"/>
                  </a:lnTo>
                  <a:lnTo>
                    <a:pt x="559" y="223"/>
                  </a:lnTo>
                  <a:lnTo>
                    <a:pt x="551" y="220"/>
                  </a:lnTo>
                  <a:lnTo>
                    <a:pt x="544" y="216"/>
                  </a:lnTo>
                  <a:lnTo>
                    <a:pt x="537" y="213"/>
                  </a:lnTo>
                  <a:lnTo>
                    <a:pt x="530" y="209"/>
                  </a:lnTo>
                  <a:lnTo>
                    <a:pt x="525" y="206"/>
                  </a:lnTo>
                  <a:lnTo>
                    <a:pt x="518" y="204"/>
                  </a:lnTo>
                  <a:lnTo>
                    <a:pt x="511" y="199"/>
                  </a:lnTo>
                  <a:lnTo>
                    <a:pt x="504" y="197"/>
                  </a:lnTo>
                  <a:lnTo>
                    <a:pt x="497" y="192"/>
                  </a:lnTo>
                  <a:lnTo>
                    <a:pt x="492" y="190"/>
                  </a:lnTo>
                  <a:lnTo>
                    <a:pt x="485" y="185"/>
                  </a:lnTo>
                  <a:lnTo>
                    <a:pt x="478" y="183"/>
                  </a:lnTo>
                  <a:lnTo>
                    <a:pt x="471" y="178"/>
                  </a:lnTo>
                  <a:lnTo>
                    <a:pt x="466" y="175"/>
                  </a:lnTo>
                  <a:lnTo>
                    <a:pt x="459" y="171"/>
                  </a:lnTo>
                  <a:lnTo>
                    <a:pt x="452" y="168"/>
                  </a:lnTo>
                  <a:lnTo>
                    <a:pt x="445" y="164"/>
                  </a:lnTo>
                  <a:lnTo>
                    <a:pt x="438" y="161"/>
                  </a:lnTo>
                  <a:lnTo>
                    <a:pt x="433" y="159"/>
                  </a:lnTo>
                  <a:lnTo>
                    <a:pt x="426" y="154"/>
                  </a:lnTo>
                  <a:lnTo>
                    <a:pt x="419" y="152"/>
                  </a:lnTo>
                  <a:lnTo>
                    <a:pt x="412" y="147"/>
                  </a:lnTo>
                  <a:lnTo>
                    <a:pt x="405" y="145"/>
                  </a:lnTo>
                  <a:lnTo>
                    <a:pt x="400" y="140"/>
                  </a:lnTo>
                  <a:lnTo>
                    <a:pt x="393" y="138"/>
                  </a:lnTo>
                  <a:lnTo>
                    <a:pt x="386" y="133"/>
                  </a:lnTo>
                  <a:lnTo>
                    <a:pt x="379" y="130"/>
                  </a:lnTo>
                  <a:lnTo>
                    <a:pt x="372" y="126"/>
                  </a:lnTo>
                  <a:lnTo>
                    <a:pt x="367" y="123"/>
                  </a:lnTo>
                  <a:lnTo>
                    <a:pt x="360" y="119"/>
                  </a:lnTo>
                  <a:lnTo>
                    <a:pt x="353" y="116"/>
                  </a:lnTo>
                  <a:lnTo>
                    <a:pt x="346" y="112"/>
                  </a:lnTo>
                  <a:lnTo>
                    <a:pt x="338" y="109"/>
                  </a:lnTo>
                  <a:lnTo>
                    <a:pt x="334" y="107"/>
                  </a:lnTo>
                  <a:lnTo>
                    <a:pt x="327" y="102"/>
                  </a:lnTo>
                  <a:lnTo>
                    <a:pt x="320" y="100"/>
                  </a:lnTo>
                  <a:lnTo>
                    <a:pt x="312" y="95"/>
                  </a:lnTo>
                  <a:lnTo>
                    <a:pt x="308" y="93"/>
                  </a:lnTo>
                  <a:lnTo>
                    <a:pt x="308" y="93"/>
                  </a:lnTo>
                  <a:lnTo>
                    <a:pt x="301" y="88"/>
                  </a:lnTo>
                  <a:lnTo>
                    <a:pt x="294" y="85"/>
                  </a:lnTo>
                  <a:lnTo>
                    <a:pt x="286" y="81"/>
                  </a:lnTo>
                  <a:lnTo>
                    <a:pt x="279" y="78"/>
                  </a:lnTo>
                  <a:lnTo>
                    <a:pt x="275" y="74"/>
                  </a:lnTo>
                  <a:lnTo>
                    <a:pt x="268" y="71"/>
                  </a:lnTo>
                  <a:lnTo>
                    <a:pt x="260" y="67"/>
                  </a:lnTo>
                  <a:lnTo>
                    <a:pt x="253" y="64"/>
                  </a:lnTo>
                  <a:lnTo>
                    <a:pt x="246" y="59"/>
                  </a:lnTo>
                  <a:lnTo>
                    <a:pt x="241" y="57"/>
                  </a:lnTo>
                  <a:lnTo>
                    <a:pt x="234" y="52"/>
                  </a:lnTo>
                  <a:lnTo>
                    <a:pt x="227" y="50"/>
                  </a:lnTo>
                  <a:lnTo>
                    <a:pt x="220" y="45"/>
                  </a:lnTo>
                  <a:lnTo>
                    <a:pt x="213" y="43"/>
                  </a:lnTo>
                  <a:lnTo>
                    <a:pt x="208" y="38"/>
                  </a:lnTo>
                  <a:lnTo>
                    <a:pt x="201" y="36"/>
                  </a:lnTo>
                  <a:lnTo>
                    <a:pt x="194" y="31"/>
                  </a:lnTo>
                  <a:lnTo>
                    <a:pt x="187" y="29"/>
                  </a:lnTo>
                  <a:lnTo>
                    <a:pt x="182" y="24"/>
                  </a:lnTo>
                  <a:lnTo>
                    <a:pt x="175" y="22"/>
                  </a:lnTo>
                  <a:lnTo>
                    <a:pt x="168" y="17"/>
                  </a:lnTo>
                  <a:lnTo>
                    <a:pt x="161" y="14"/>
                  </a:lnTo>
                  <a:lnTo>
                    <a:pt x="154" y="10"/>
                  </a:lnTo>
                  <a:lnTo>
                    <a:pt x="149" y="7"/>
                  </a:lnTo>
                  <a:lnTo>
                    <a:pt x="142" y="3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3" y="3"/>
                  </a:lnTo>
                  <a:lnTo>
                    <a:pt x="130" y="5"/>
                  </a:lnTo>
                  <a:lnTo>
                    <a:pt x="128" y="5"/>
                  </a:lnTo>
                  <a:lnTo>
                    <a:pt x="123" y="7"/>
                  </a:lnTo>
                  <a:lnTo>
                    <a:pt x="121" y="10"/>
                  </a:lnTo>
                  <a:lnTo>
                    <a:pt x="118" y="10"/>
                  </a:lnTo>
                  <a:lnTo>
                    <a:pt x="114" y="12"/>
                  </a:lnTo>
                  <a:lnTo>
                    <a:pt x="111" y="12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2" y="17"/>
                  </a:lnTo>
                  <a:lnTo>
                    <a:pt x="100" y="19"/>
                  </a:lnTo>
                  <a:lnTo>
                    <a:pt x="97" y="22"/>
                  </a:lnTo>
                  <a:lnTo>
                    <a:pt x="92" y="22"/>
                  </a:lnTo>
                  <a:lnTo>
                    <a:pt x="90" y="24"/>
                  </a:lnTo>
                  <a:lnTo>
                    <a:pt x="88" y="26"/>
                  </a:lnTo>
                  <a:lnTo>
                    <a:pt x="83" y="26"/>
                  </a:lnTo>
                  <a:lnTo>
                    <a:pt x="83" y="26"/>
                  </a:lnTo>
                  <a:lnTo>
                    <a:pt x="83" y="31"/>
                  </a:lnTo>
                  <a:lnTo>
                    <a:pt x="85" y="33"/>
                  </a:lnTo>
                  <a:lnTo>
                    <a:pt x="85" y="38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88" y="57"/>
                  </a:lnTo>
                  <a:lnTo>
                    <a:pt x="88" y="59"/>
                  </a:lnTo>
                  <a:lnTo>
                    <a:pt x="90" y="64"/>
                  </a:lnTo>
                  <a:lnTo>
                    <a:pt x="90" y="67"/>
                  </a:lnTo>
                  <a:lnTo>
                    <a:pt x="90" y="71"/>
                  </a:lnTo>
                  <a:lnTo>
                    <a:pt x="92" y="74"/>
                  </a:lnTo>
                  <a:lnTo>
                    <a:pt x="92" y="78"/>
                  </a:lnTo>
                  <a:lnTo>
                    <a:pt x="92" y="81"/>
                  </a:lnTo>
                  <a:lnTo>
                    <a:pt x="92" y="83"/>
                  </a:lnTo>
                  <a:lnTo>
                    <a:pt x="92" y="85"/>
                  </a:lnTo>
                  <a:lnTo>
                    <a:pt x="92" y="85"/>
                  </a:lnTo>
                  <a:lnTo>
                    <a:pt x="92" y="88"/>
                  </a:lnTo>
                  <a:lnTo>
                    <a:pt x="92" y="93"/>
                  </a:lnTo>
                  <a:lnTo>
                    <a:pt x="92" y="97"/>
                  </a:lnTo>
                  <a:lnTo>
                    <a:pt x="92" y="102"/>
                  </a:lnTo>
                  <a:lnTo>
                    <a:pt x="92" y="107"/>
                  </a:lnTo>
                  <a:lnTo>
                    <a:pt x="95" y="109"/>
                  </a:lnTo>
                  <a:lnTo>
                    <a:pt x="95" y="112"/>
                  </a:lnTo>
                  <a:lnTo>
                    <a:pt x="95" y="114"/>
                  </a:lnTo>
                  <a:lnTo>
                    <a:pt x="95" y="114"/>
                  </a:lnTo>
                  <a:lnTo>
                    <a:pt x="95" y="114"/>
                  </a:lnTo>
                  <a:lnTo>
                    <a:pt x="97" y="116"/>
                  </a:lnTo>
                  <a:lnTo>
                    <a:pt x="97" y="116"/>
                  </a:lnTo>
                  <a:lnTo>
                    <a:pt x="100" y="119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4" y="123"/>
                  </a:lnTo>
                  <a:lnTo>
                    <a:pt x="104" y="126"/>
                  </a:lnTo>
                  <a:lnTo>
                    <a:pt x="104" y="126"/>
                  </a:lnTo>
                  <a:lnTo>
                    <a:pt x="107" y="128"/>
                  </a:lnTo>
                  <a:lnTo>
                    <a:pt x="107" y="128"/>
                  </a:lnTo>
                  <a:lnTo>
                    <a:pt x="107" y="130"/>
                  </a:lnTo>
                  <a:lnTo>
                    <a:pt x="109" y="133"/>
                  </a:lnTo>
                  <a:lnTo>
                    <a:pt x="109" y="133"/>
                  </a:lnTo>
                  <a:lnTo>
                    <a:pt x="111" y="135"/>
                  </a:lnTo>
                  <a:lnTo>
                    <a:pt x="111" y="135"/>
                  </a:lnTo>
                  <a:lnTo>
                    <a:pt x="111" y="138"/>
                  </a:lnTo>
                  <a:lnTo>
                    <a:pt x="114" y="140"/>
                  </a:lnTo>
                  <a:lnTo>
                    <a:pt x="114" y="140"/>
                  </a:lnTo>
                  <a:lnTo>
                    <a:pt x="114" y="142"/>
                  </a:lnTo>
                  <a:lnTo>
                    <a:pt x="116" y="142"/>
                  </a:lnTo>
                  <a:lnTo>
                    <a:pt x="116" y="145"/>
                  </a:lnTo>
                  <a:lnTo>
                    <a:pt x="114" y="145"/>
                  </a:lnTo>
                  <a:lnTo>
                    <a:pt x="114" y="147"/>
                  </a:lnTo>
                  <a:lnTo>
                    <a:pt x="114" y="149"/>
                  </a:lnTo>
                  <a:lnTo>
                    <a:pt x="114" y="154"/>
                  </a:lnTo>
                  <a:lnTo>
                    <a:pt x="114" y="154"/>
                  </a:lnTo>
                  <a:lnTo>
                    <a:pt x="114" y="156"/>
                  </a:lnTo>
                  <a:lnTo>
                    <a:pt x="116" y="156"/>
                  </a:lnTo>
                  <a:lnTo>
                    <a:pt x="121" y="161"/>
                  </a:lnTo>
                  <a:lnTo>
                    <a:pt x="121" y="161"/>
                  </a:lnTo>
                  <a:lnTo>
                    <a:pt x="126" y="166"/>
                  </a:lnTo>
                  <a:lnTo>
                    <a:pt x="128" y="168"/>
                  </a:lnTo>
                  <a:lnTo>
                    <a:pt x="130" y="173"/>
                  </a:lnTo>
                  <a:lnTo>
                    <a:pt x="133" y="175"/>
                  </a:lnTo>
                  <a:lnTo>
                    <a:pt x="135" y="178"/>
                  </a:lnTo>
                  <a:lnTo>
                    <a:pt x="135" y="178"/>
                  </a:lnTo>
                  <a:lnTo>
                    <a:pt x="135" y="180"/>
                  </a:lnTo>
                  <a:lnTo>
                    <a:pt x="135" y="180"/>
                  </a:lnTo>
                  <a:lnTo>
                    <a:pt x="135" y="183"/>
                  </a:lnTo>
                  <a:lnTo>
                    <a:pt x="133" y="187"/>
                  </a:lnTo>
                  <a:lnTo>
                    <a:pt x="130" y="190"/>
                  </a:lnTo>
                  <a:lnTo>
                    <a:pt x="128" y="194"/>
                  </a:lnTo>
                  <a:lnTo>
                    <a:pt x="126" y="199"/>
                  </a:lnTo>
                  <a:lnTo>
                    <a:pt x="126" y="199"/>
                  </a:lnTo>
                  <a:lnTo>
                    <a:pt x="123" y="204"/>
                  </a:lnTo>
                  <a:lnTo>
                    <a:pt x="123" y="206"/>
                  </a:lnTo>
                  <a:lnTo>
                    <a:pt x="123" y="209"/>
                  </a:lnTo>
                  <a:lnTo>
                    <a:pt x="123" y="211"/>
                  </a:lnTo>
                  <a:lnTo>
                    <a:pt x="123" y="213"/>
                  </a:lnTo>
                  <a:lnTo>
                    <a:pt x="123" y="216"/>
                  </a:lnTo>
                  <a:lnTo>
                    <a:pt x="123" y="218"/>
                  </a:lnTo>
                  <a:lnTo>
                    <a:pt x="121" y="223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30"/>
                  </a:lnTo>
                  <a:lnTo>
                    <a:pt x="121" y="232"/>
                  </a:lnTo>
                  <a:lnTo>
                    <a:pt x="121" y="235"/>
                  </a:lnTo>
                  <a:lnTo>
                    <a:pt x="121" y="237"/>
                  </a:lnTo>
                  <a:lnTo>
                    <a:pt x="121" y="239"/>
                  </a:lnTo>
                  <a:lnTo>
                    <a:pt x="121" y="242"/>
                  </a:lnTo>
                  <a:lnTo>
                    <a:pt x="121" y="244"/>
                  </a:lnTo>
                  <a:lnTo>
                    <a:pt x="121" y="246"/>
                  </a:lnTo>
                  <a:lnTo>
                    <a:pt x="118" y="251"/>
                  </a:lnTo>
                  <a:lnTo>
                    <a:pt x="118" y="254"/>
                  </a:lnTo>
                  <a:lnTo>
                    <a:pt x="118" y="256"/>
                  </a:lnTo>
                  <a:lnTo>
                    <a:pt x="118" y="258"/>
                  </a:lnTo>
                  <a:lnTo>
                    <a:pt x="118" y="261"/>
                  </a:lnTo>
                  <a:lnTo>
                    <a:pt x="118" y="263"/>
                  </a:lnTo>
                  <a:lnTo>
                    <a:pt x="118" y="265"/>
                  </a:lnTo>
                  <a:lnTo>
                    <a:pt x="118" y="268"/>
                  </a:lnTo>
                  <a:lnTo>
                    <a:pt x="118" y="270"/>
                  </a:lnTo>
                  <a:lnTo>
                    <a:pt x="118" y="272"/>
                  </a:lnTo>
                  <a:lnTo>
                    <a:pt x="118" y="275"/>
                  </a:lnTo>
                  <a:lnTo>
                    <a:pt x="116" y="277"/>
                  </a:lnTo>
                  <a:lnTo>
                    <a:pt x="116" y="280"/>
                  </a:lnTo>
                  <a:lnTo>
                    <a:pt x="116" y="284"/>
                  </a:lnTo>
                  <a:lnTo>
                    <a:pt x="116" y="287"/>
                  </a:lnTo>
                  <a:lnTo>
                    <a:pt x="116" y="289"/>
                  </a:lnTo>
                  <a:lnTo>
                    <a:pt x="116" y="291"/>
                  </a:lnTo>
                  <a:lnTo>
                    <a:pt x="116" y="294"/>
                  </a:lnTo>
                  <a:lnTo>
                    <a:pt x="116" y="296"/>
                  </a:lnTo>
                  <a:lnTo>
                    <a:pt x="116" y="298"/>
                  </a:lnTo>
                  <a:lnTo>
                    <a:pt x="116" y="301"/>
                  </a:lnTo>
                  <a:lnTo>
                    <a:pt x="116" y="303"/>
                  </a:lnTo>
                  <a:lnTo>
                    <a:pt x="114" y="306"/>
                  </a:lnTo>
                  <a:lnTo>
                    <a:pt x="114" y="308"/>
                  </a:lnTo>
                  <a:lnTo>
                    <a:pt x="114" y="310"/>
                  </a:lnTo>
                  <a:lnTo>
                    <a:pt x="114" y="310"/>
                  </a:lnTo>
                  <a:lnTo>
                    <a:pt x="114" y="315"/>
                  </a:lnTo>
                  <a:lnTo>
                    <a:pt x="114" y="317"/>
                  </a:lnTo>
                  <a:lnTo>
                    <a:pt x="114" y="320"/>
                  </a:lnTo>
                  <a:lnTo>
                    <a:pt x="114" y="322"/>
                  </a:lnTo>
                  <a:lnTo>
                    <a:pt x="114" y="325"/>
                  </a:lnTo>
                  <a:lnTo>
                    <a:pt x="114" y="327"/>
                  </a:lnTo>
                  <a:lnTo>
                    <a:pt x="114" y="329"/>
                  </a:lnTo>
                  <a:lnTo>
                    <a:pt x="114" y="332"/>
                  </a:lnTo>
                  <a:lnTo>
                    <a:pt x="111" y="334"/>
                  </a:lnTo>
                  <a:lnTo>
                    <a:pt x="111" y="336"/>
                  </a:lnTo>
                  <a:lnTo>
                    <a:pt x="111" y="339"/>
                  </a:lnTo>
                  <a:lnTo>
                    <a:pt x="111" y="341"/>
                  </a:lnTo>
                  <a:lnTo>
                    <a:pt x="111" y="343"/>
                  </a:lnTo>
                  <a:lnTo>
                    <a:pt x="111" y="346"/>
                  </a:lnTo>
                  <a:lnTo>
                    <a:pt x="111" y="351"/>
                  </a:lnTo>
                  <a:lnTo>
                    <a:pt x="111" y="353"/>
                  </a:lnTo>
                  <a:lnTo>
                    <a:pt x="111" y="358"/>
                  </a:lnTo>
                  <a:lnTo>
                    <a:pt x="111" y="360"/>
                  </a:lnTo>
                  <a:lnTo>
                    <a:pt x="109" y="362"/>
                  </a:lnTo>
                  <a:lnTo>
                    <a:pt x="109" y="365"/>
                  </a:lnTo>
                  <a:lnTo>
                    <a:pt x="109" y="367"/>
                  </a:lnTo>
                  <a:lnTo>
                    <a:pt x="109" y="369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72"/>
                  </a:lnTo>
                  <a:lnTo>
                    <a:pt x="109" y="374"/>
                  </a:lnTo>
                  <a:lnTo>
                    <a:pt x="107" y="377"/>
                  </a:lnTo>
                  <a:lnTo>
                    <a:pt x="104" y="379"/>
                  </a:lnTo>
                  <a:lnTo>
                    <a:pt x="100" y="381"/>
                  </a:lnTo>
                  <a:lnTo>
                    <a:pt x="97" y="386"/>
                  </a:lnTo>
                  <a:lnTo>
                    <a:pt x="95" y="388"/>
                  </a:lnTo>
                  <a:lnTo>
                    <a:pt x="92" y="391"/>
                  </a:lnTo>
                  <a:lnTo>
                    <a:pt x="88" y="396"/>
                  </a:lnTo>
                  <a:lnTo>
                    <a:pt x="85" y="398"/>
                  </a:lnTo>
                  <a:lnTo>
                    <a:pt x="83" y="400"/>
                  </a:lnTo>
                  <a:lnTo>
                    <a:pt x="78" y="405"/>
                  </a:lnTo>
                  <a:lnTo>
                    <a:pt x="76" y="407"/>
                  </a:lnTo>
                  <a:lnTo>
                    <a:pt x="73" y="412"/>
                  </a:lnTo>
                  <a:lnTo>
                    <a:pt x="71" y="414"/>
                  </a:lnTo>
                  <a:lnTo>
                    <a:pt x="66" y="417"/>
                  </a:lnTo>
                  <a:lnTo>
                    <a:pt x="64" y="422"/>
                  </a:lnTo>
                  <a:lnTo>
                    <a:pt x="62" y="424"/>
                  </a:lnTo>
                  <a:lnTo>
                    <a:pt x="59" y="426"/>
                  </a:lnTo>
                  <a:lnTo>
                    <a:pt x="57" y="429"/>
                  </a:lnTo>
                  <a:lnTo>
                    <a:pt x="52" y="433"/>
                  </a:lnTo>
                  <a:lnTo>
                    <a:pt x="50" y="436"/>
                  </a:lnTo>
                  <a:lnTo>
                    <a:pt x="50" y="438"/>
                  </a:lnTo>
                  <a:lnTo>
                    <a:pt x="47" y="440"/>
                  </a:lnTo>
                  <a:lnTo>
                    <a:pt x="45" y="443"/>
                  </a:lnTo>
                  <a:lnTo>
                    <a:pt x="45" y="445"/>
                  </a:lnTo>
                  <a:lnTo>
                    <a:pt x="43" y="448"/>
                  </a:lnTo>
                  <a:lnTo>
                    <a:pt x="40" y="450"/>
                  </a:lnTo>
                  <a:lnTo>
                    <a:pt x="38" y="452"/>
                  </a:lnTo>
                  <a:lnTo>
                    <a:pt x="38" y="455"/>
                  </a:lnTo>
                  <a:lnTo>
                    <a:pt x="36" y="457"/>
                  </a:lnTo>
                  <a:lnTo>
                    <a:pt x="33" y="459"/>
                  </a:lnTo>
                  <a:lnTo>
                    <a:pt x="33" y="459"/>
                  </a:lnTo>
                  <a:lnTo>
                    <a:pt x="31" y="462"/>
                  </a:lnTo>
                  <a:lnTo>
                    <a:pt x="29" y="464"/>
                  </a:lnTo>
                  <a:lnTo>
                    <a:pt x="29" y="467"/>
                  </a:lnTo>
                  <a:lnTo>
                    <a:pt x="26" y="469"/>
                  </a:lnTo>
                  <a:lnTo>
                    <a:pt x="24" y="471"/>
                  </a:lnTo>
                  <a:lnTo>
                    <a:pt x="24" y="474"/>
                  </a:lnTo>
                  <a:lnTo>
                    <a:pt x="21" y="476"/>
                  </a:lnTo>
                  <a:lnTo>
                    <a:pt x="21" y="478"/>
                  </a:lnTo>
                  <a:lnTo>
                    <a:pt x="19" y="483"/>
                  </a:lnTo>
                  <a:lnTo>
                    <a:pt x="17" y="485"/>
                  </a:lnTo>
                  <a:lnTo>
                    <a:pt x="17" y="485"/>
                  </a:lnTo>
                  <a:lnTo>
                    <a:pt x="17" y="488"/>
                  </a:lnTo>
                  <a:lnTo>
                    <a:pt x="17" y="488"/>
                  </a:lnTo>
                  <a:lnTo>
                    <a:pt x="19" y="490"/>
                  </a:lnTo>
                  <a:lnTo>
                    <a:pt x="19" y="493"/>
                  </a:lnTo>
                  <a:lnTo>
                    <a:pt x="19" y="493"/>
                  </a:lnTo>
                  <a:lnTo>
                    <a:pt x="17" y="493"/>
                  </a:lnTo>
                  <a:lnTo>
                    <a:pt x="17" y="493"/>
                  </a:lnTo>
                  <a:lnTo>
                    <a:pt x="14" y="493"/>
                  </a:lnTo>
                  <a:lnTo>
                    <a:pt x="14" y="495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2" y="497"/>
                  </a:lnTo>
                  <a:lnTo>
                    <a:pt x="12" y="497"/>
                  </a:lnTo>
                  <a:lnTo>
                    <a:pt x="12" y="497"/>
                  </a:lnTo>
                  <a:lnTo>
                    <a:pt x="12" y="497"/>
                  </a:lnTo>
                  <a:lnTo>
                    <a:pt x="12" y="500"/>
                  </a:lnTo>
                  <a:lnTo>
                    <a:pt x="12" y="502"/>
                  </a:lnTo>
                  <a:lnTo>
                    <a:pt x="12" y="502"/>
                  </a:lnTo>
                  <a:lnTo>
                    <a:pt x="10" y="504"/>
                  </a:lnTo>
                  <a:lnTo>
                    <a:pt x="10" y="504"/>
                  </a:lnTo>
                  <a:lnTo>
                    <a:pt x="7" y="504"/>
                  </a:lnTo>
                  <a:lnTo>
                    <a:pt x="7" y="504"/>
                  </a:lnTo>
                  <a:lnTo>
                    <a:pt x="5" y="504"/>
                  </a:lnTo>
                  <a:lnTo>
                    <a:pt x="3" y="507"/>
                  </a:lnTo>
                  <a:lnTo>
                    <a:pt x="0" y="509"/>
                  </a:lnTo>
                  <a:lnTo>
                    <a:pt x="0" y="511"/>
                  </a:lnTo>
                  <a:lnTo>
                    <a:pt x="3" y="516"/>
                  </a:lnTo>
                  <a:lnTo>
                    <a:pt x="3" y="519"/>
                  </a:lnTo>
                  <a:lnTo>
                    <a:pt x="3" y="521"/>
                  </a:lnTo>
                  <a:lnTo>
                    <a:pt x="5" y="523"/>
                  </a:lnTo>
                  <a:lnTo>
                    <a:pt x="5" y="523"/>
                  </a:lnTo>
                  <a:lnTo>
                    <a:pt x="5" y="526"/>
                  </a:lnTo>
                  <a:lnTo>
                    <a:pt x="5" y="528"/>
                  </a:lnTo>
                  <a:lnTo>
                    <a:pt x="5" y="528"/>
                  </a:lnTo>
                  <a:lnTo>
                    <a:pt x="5" y="530"/>
                  </a:lnTo>
                  <a:lnTo>
                    <a:pt x="7" y="533"/>
                  </a:lnTo>
                  <a:lnTo>
                    <a:pt x="7" y="535"/>
                  </a:lnTo>
                  <a:lnTo>
                    <a:pt x="7" y="535"/>
                  </a:lnTo>
                  <a:lnTo>
                    <a:pt x="7" y="538"/>
                  </a:lnTo>
                  <a:lnTo>
                    <a:pt x="7" y="540"/>
                  </a:lnTo>
                  <a:lnTo>
                    <a:pt x="7" y="542"/>
                  </a:lnTo>
                  <a:lnTo>
                    <a:pt x="7" y="542"/>
                  </a:lnTo>
                  <a:lnTo>
                    <a:pt x="10" y="545"/>
                  </a:lnTo>
                  <a:lnTo>
                    <a:pt x="10" y="547"/>
                  </a:lnTo>
                  <a:lnTo>
                    <a:pt x="10" y="549"/>
                  </a:lnTo>
                  <a:lnTo>
                    <a:pt x="21" y="566"/>
                  </a:lnTo>
                  <a:lnTo>
                    <a:pt x="33" y="582"/>
                  </a:lnTo>
                  <a:lnTo>
                    <a:pt x="52" y="582"/>
                  </a:lnTo>
                  <a:lnTo>
                    <a:pt x="55" y="582"/>
                  </a:lnTo>
                  <a:lnTo>
                    <a:pt x="57" y="587"/>
                  </a:lnTo>
                  <a:lnTo>
                    <a:pt x="57" y="587"/>
                  </a:lnTo>
                  <a:lnTo>
                    <a:pt x="57" y="587"/>
                  </a:lnTo>
                  <a:lnTo>
                    <a:pt x="57" y="590"/>
                  </a:lnTo>
                  <a:lnTo>
                    <a:pt x="57" y="590"/>
                  </a:lnTo>
                  <a:lnTo>
                    <a:pt x="57" y="590"/>
                  </a:lnTo>
                  <a:lnTo>
                    <a:pt x="57" y="592"/>
                  </a:lnTo>
                  <a:lnTo>
                    <a:pt x="57" y="594"/>
                  </a:lnTo>
                  <a:lnTo>
                    <a:pt x="57" y="594"/>
                  </a:lnTo>
                  <a:lnTo>
                    <a:pt x="59" y="597"/>
                  </a:lnTo>
                  <a:lnTo>
                    <a:pt x="59" y="597"/>
                  </a:lnTo>
                  <a:lnTo>
                    <a:pt x="59" y="599"/>
                  </a:lnTo>
                  <a:lnTo>
                    <a:pt x="59" y="599"/>
                  </a:lnTo>
                  <a:lnTo>
                    <a:pt x="59" y="599"/>
                  </a:lnTo>
                  <a:lnTo>
                    <a:pt x="62" y="599"/>
                  </a:lnTo>
                  <a:lnTo>
                    <a:pt x="62" y="599"/>
                  </a:lnTo>
                  <a:lnTo>
                    <a:pt x="62" y="599"/>
                  </a:lnTo>
                  <a:lnTo>
                    <a:pt x="62" y="601"/>
                  </a:lnTo>
                  <a:lnTo>
                    <a:pt x="62" y="601"/>
                  </a:lnTo>
                  <a:lnTo>
                    <a:pt x="62" y="601"/>
                  </a:lnTo>
                  <a:lnTo>
                    <a:pt x="62" y="599"/>
                  </a:lnTo>
                  <a:lnTo>
                    <a:pt x="64" y="599"/>
                  </a:lnTo>
                  <a:lnTo>
                    <a:pt x="64" y="599"/>
                  </a:lnTo>
                  <a:lnTo>
                    <a:pt x="64" y="599"/>
                  </a:lnTo>
                  <a:lnTo>
                    <a:pt x="64" y="601"/>
                  </a:lnTo>
                  <a:lnTo>
                    <a:pt x="64" y="601"/>
                  </a:lnTo>
                  <a:lnTo>
                    <a:pt x="64" y="601"/>
                  </a:lnTo>
                  <a:lnTo>
                    <a:pt x="64" y="601"/>
                  </a:lnTo>
                  <a:lnTo>
                    <a:pt x="66" y="601"/>
                  </a:lnTo>
                  <a:lnTo>
                    <a:pt x="69" y="601"/>
                  </a:lnTo>
                  <a:lnTo>
                    <a:pt x="69" y="601"/>
                  </a:lnTo>
                  <a:lnTo>
                    <a:pt x="69" y="604"/>
                  </a:lnTo>
                  <a:lnTo>
                    <a:pt x="69" y="604"/>
                  </a:lnTo>
                  <a:lnTo>
                    <a:pt x="69" y="606"/>
                  </a:lnTo>
                  <a:lnTo>
                    <a:pt x="69" y="604"/>
                  </a:lnTo>
                  <a:lnTo>
                    <a:pt x="69" y="604"/>
                  </a:lnTo>
                  <a:lnTo>
                    <a:pt x="71" y="604"/>
                  </a:lnTo>
                  <a:lnTo>
                    <a:pt x="71" y="604"/>
                  </a:lnTo>
                  <a:lnTo>
                    <a:pt x="71" y="606"/>
                  </a:lnTo>
                  <a:lnTo>
                    <a:pt x="71" y="606"/>
                  </a:lnTo>
                  <a:lnTo>
                    <a:pt x="71" y="606"/>
                  </a:lnTo>
                  <a:lnTo>
                    <a:pt x="73" y="606"/>
                  </a:lnTo>
                  <a:lnTo>
                    <a:pt x="73" y="606"/>
                  </a:lnTo>
                  <a:lnTo>
                    <a:pt x="76" y="609"/>
                  </a:lnTo>
                  <a:lnTo>
                    <a:pt x="76" y="613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6" y="618"/>
                  </a:lnTo>
                  <a:lnTo>
                    <a:pt x="76" y="616"/>
                  </a:lnTo>
                  <a:lnTo>
                    <a:pt x="76" y="616"/>
                  </a:lnTo>
                  <a:lnTo>
                    <a:pt x="78" y="616"/>
                  </a:lnTo>
                  <a:lnTo>
                    <a:pt x="78" y="618"/>
                  </a:lnTo>
                  <a:lnTo>
                    <a:pt x="78" y="618"/>
                  </a:lnTo>
                  <a:lnTo>
                    <a:pt x="78" y="618"/>
                  </a:lnTo>
                  <a:lnTo>
                    <a:pt x="78" y="618"/>
                  </a:lnTo>
                  <a:lnTo>
                    <a:pt x="78" y="620"/>
                  </a:lnTo>
                  <a:lnTo>
                    <a:pt x="78" y="623"/>
                  </a:lnTo>
                  <a:lnTo>
                    <a:pt x="78" y="625"/>
                  </a:lnTo>
                  <a:lnTo>
                    <a:pt x="78" y="627"/>
                  </a:lnTo>
                  <a:lnTo>
                    <a:pt x="78" y="627"/>
                  </a:lnTo>
                  <a:lnTo>
                    <a:pt x="78" y="630"/>
                  </a:lnTo>
                  <a:lnTo>
                    <a:pt x="78" y="630"/>
                  </a:lnTo>
                  <a:lnTo>
                    <a:pt x="78" y="630"/>
                  </a:lnTo>
                  <a:lnTo>
                    <a:pt x="78" y="630"/>
                  </a:lnTo>
                  <a:lnTo>
                    <a:pt x="78" y="630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78" y="632"/>
                  </a:lnTo>
                  <a:lnTo>
                    <a:pt x="81" y="635"/>
                  </a:lnTo>
                  <a:lnTo>
                    <a:pt x="81" y="635"/>
                  </a:lnTo>
                  <a:lnTo>
                    <a:pt x="83" y="637"/>
                  </a:lnTo>
                  <a:lnTo>
                    <a:pt x="83" y="637"/>
                  </a:lnTo>
                  <a:lnTo>
                    <a:pt x="83" y="635"/>
                  </a:lnTo>
                  <a:lnTo>
                    <a:pt x="85" y="635"/>
                  </a:lnTo>
                  <a:lnTo>
                    <a:pt x="85" y="635"/>
                  </a:lnTo>
                  <a:lnTo>
                    <a:pt x="88" y="637"/>
                  </a:lnTo>
                  <a:lnTo>
                    <a:pt x="85" y="637"/>
                  </a:lnTo>
                  <a:lnTo>
                    <a:pt x="85" y="637"/>
                  </a:lnTo>
                  <a:lnTo>
                    <a:pt x="85" y="639"/>
                  </a:lnTo>
                  <a:lnTo>
                    <a:pt x="85" y="639"/>
                  </a:lnTo>
                  <a:lnTo>
                    <a:pt x="88" y="639"/>
                  </a:lnTo>
                  <a:lnTo>
                    <a:pt x="88" y="639"/>
                  </a:lnTo>
                  <a:lnTo>
                    <a:pt x="88" y="639"/>
                  </a:lnTo>
                  <a:lnTo>
                    <a:pt x="88" y="642"/>
                  </a:lnTo>
                  <a:lnTo>
                    <a:pt x="88" y="642"/>
                  </a:lnTo>
                  <a:lnTo>
                    <a:pt x="88" y="642"/>
                  </a:lnTo>
                  <a:lnTo>
                    <a:pt x="88" y="642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8" y="644"/>
                  </a:lnTo>
                  <a:lnTo>
                    <a:pt x="88" y="646"/>
                  </a:lnTo>
                  <a:lnTo>
                    <a:pt x="85" y="646"/>
                  </a:lnTo>
                  <a:lnTo>
                    <a:pt x="85" y="646"/>
                  </a:lnTo>
                  <a:lnTo>
                    <a:pt x="85" y="649"/>
                  </a:lnTo>
                  <a:lnTo>
                    <a:pt x="88" y="649"/>
                  </a:lnTo>
                  <a:lnTo>
                    <a:pt x="88" y="649"/>
                  </a:lnTo>
                  <a:lnTo>
                    <a:pt x="88" y="649"/>
                  </a:lnTo>
                  <a:lnTo>
                    <a:pt x="88" y="649"/>
                  </a:lnTo>
                  <a:lnTo>
                    <a:pt x="90" y="653"/>
                  </a:lnTo>
                  <a:lnTo>
                    <a:pt x="90" y="653"/>
                  </a:lnTo>
                  <a:lnTo>
                    <a:pt x="88" y="653"/>
                  </a:lnTo>
                  <a:lnTo>
                    <a:pt x="88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6"/>
                  </a:lnTo>
                  <a:lnTo>
                    <a:pt x="90" y="656"/>
                  </a:lnTo>
                  <a:lnTo>
                    <a:pt x="88" y="656"/>
                  </a:lnTo>
                  <a:lnTo>
                    <a:pt x="88" y="656"/>
                  </a:lnTo>
                  <a:lnTo>
                    <a:pt x="88" y="656"/>
                  </a:lnTo>
                  <a:lnTo>
                    <a:pt x="88" y="658"/>
                  </a:lnTo>
                  <a:lnTo>
                    <a:pt x="88" y="658"/>
                  </a:lnTo>
                  <a:lnTo>
                    <a:pt x="88" y="661"/>
                  </a:lnTo>
                  <a:lnTo>
                    <a:pt x="88" y="663"/>
                  </a:lnTo>
                  <a:lnTo>
                    <a:pt x="90" y="663"/>
                  </a:lnTo>
                  <a:lnTo>
                    <a:pt x="90" y="665"/>
                  </a:lnTo>
                  <a:lnTo>
                    <a:pt x="92" y="668"/>
                  </a:lnTo>
                  <a:lnTo>
                    <a:pt x="90" y="668"/>
                  </a:lnTo>
                  <a:lnTo>
                    <a:pt x="88" y="670"/>
                  </a:lnTo>
                  <a:lnTo>
                    <a:pt x="88" y="672"/>
                  </a:lnTo>
                  <a:lnTo>
                    <a:pt x="88" y="672"/>
                  </a:lnTo>
                  <a:lnTo>
                    <a:pt x="88" y="675"/>
                  </a:lnTo>
                  <a:lnTo>
                    <a:pt x="88" y="677"/>
                  </a:lnTo>
                  <a:lnTo>
                    <a:pt x="88" y="677"/>
                  </a:lnTo>
                  <a:lnTo>
                    <a:pt x="88" y="677"/>
                  </a:lnTo>
                  <a:lnTo>
                    <a:pt x="88" y="677"/>
                  </a:lnTo>
                  <a:lnTo>
                    <a:pt x="88" y="677"/>
                  </a:lnTo>
                  <a:lnTo>
                    <a:pt x="88" y="680"/>
                  </a:lnTo>
                  <a:lnTo>
                    <a:pt x="88" y="680"/>
                  </a:lnTo>
                  <a:lnTo>
                    <a:pt x="85" y="682"/>
                  </a:lnTo>
                  <a:lnTo>
                    <a:pt x="85" y="682"/>
                  </a:lnTo>
                  <a:lnTo>
                    <a:pt x="85" y="687"/>
                  </a:lnTo>
                  <a:lnTo>
                    <a:pt x="85" y="691"/>
                  </a:lnTo>
                  <a:lnTo>
                    <a:pt x="85" y="696"/>
                  </a:lnTo>
                  <a:lnTo>
                    <a:pt x="88" y="698"/>
                  </a:lnTo>
                  <a:lnTo>
                    <a:pt x="88" y="701"/>
                  </a:lnTo>
                  <a:lnTo>
                    <a:pt x="88" y="701"/>
                  </a:lnTo>
                  <a:lnTo>
                    <a:pt x="88" y="703"/>
                  </a:lnTo>
                  <a:lnTo>
                    <a:pt x="88" y="706"/>
                  </a:lnTo>
                  <a:lnTo>
                    <a:pt x="88" y="706"/>
                  </a:lnTo>
                  <a:lnTo>
                    <a:pt x="92" y="715"/>
                  </a:lnTo>
                  <a:lnTo>
                    <a:pt x="92" y="715"/>
                  </a:lnTo>
                  <a:lnTo>
                    <a:pt x="92" y="717"/>
                  </a:lnTo>
                  <a:lnTo>
                    <a:pt x="92" y="717"/>
                  </a:lnTo>
                  <a:lnTo>
                    <a:pt x="90" y="720"/>
                  </a:lnTo>
                  <a:lnTo>
                    <a:pt x="90" y="720"/>
                  </a:lnTo>
                  <a:lnTo>
                    <a:pt x="92" y="722"/>
                  </a:lnTo>
                  <a:lnTo>
                    <a:pt x="92" y="722"/>
                  </a:lnTo>
                  <a:lnTo>
                    <a:pt x="92" y="722"/>
                  </a:lnTo>
                  <a:lnTo>
                    <a:pt x="92" y="722"/>
                  </a:lnTo>
                  <a:lnTo>
                    <a:pt x="92" y="722"/>
                  </a:lnTo>
                  <a:lnTo>
                    <a:pt x="95" y="722"/>
                  </a:lnTo>
                  <a:lnTo>
                    <a:pt x="95" y="722"/>
                  </a:lnTo>
                  <a:lnTo>
                    <a:pt x="95" y="722"/>
                  </a:lnTo>
                  <a:lnTo>
                    <a:pt x="95" y="722"/>
                  </a:lnTo>
                  <a:lnTo>
                    <a:pt x="97" y="724"/>
                  </a:lnTo>
                  <a:lnTo>
                    <a:pt x="97" y="727"/>
                  </a:lnTo>
                  <a:lnTo>
                    <a:pt x="97" y="727"/>
                  </a:lnTo>
                  <a:lnTo>
                    <a:pt x="100" y="727"/>
                  </a:lnTo>
                  <a:lnTo>
                    <a:pt x="100" y="729"/>
                  </a:lnTo>
                  <a:lnTo>
                    <a:pt x="100" y="729"/>
                  </a:lnTo>
                  <a:lnTo>
                    <a:pt x="100" y="732"/>
                  </a:lnTo>
                  <a:lnTo>
                    <a:pt x="100" y="732"/>
                  </a:lnTo>
                  <a:lnTo>
                    <a:pt x="100" y="732"/>
                  </a:lnTo>
                  <a:lnTo>
                    <a:pt x="107" y="739"/>
                  </a:lnTo>
                  <a:lnTo>
                    <a:pt x="109" y="743"/>
                  </a:lnTo>
                  <a:lnTo>
                    <a:pt x="111" y="743"/>
                  </a:lnTo>
                  <a:lnTo>
                    <a:pt x="111" y="743"/>
                  </a:lnTo>
                  <a:lnTo>
                    <a:pt x="114" y="746"/>
                  </a:lnTo>
                  <a:lnTo>
                    <a:pt x="116" y="748"/>
                  </a:lnTo>
                  <a:lnTo>
                    <a:pt x="118" y="748"/>
                  </a:lnTo>
                  <a:lnTo>
                    <a:pt x="121" y="751"/>
                  </a:lnTo>
                  <a:lnTo>
                    <a:pt x="118" y="751"/>
                  </a:lnTo>
                  <a:lnTo>
                    <a:pt x="107" y="753"/>
                  </a:lnTo>
                  <a:lnTo>
                    <a:pt x="104" y="753"/>
                  </a:lnTo>
                  <a:lnTo>
                    <a:pt x="95" y="751"/>
                  </a:lnTo>
                  <a:lnTo>
                    <a:pt x="92" y="751"/>
                  </a:lnTo>
                  <a:lnTo>
                    <a:pt x="90" y="751"/>
                  </a:lnTo>
                  <a:lnTo>
                    <a:pt x="90" y="751"/>
                  </a:lnTo>
                  <a:lnTo>
                    <a:pt x="88" y="751"/>
                  </a:lnTo>
                  <a:lnTo>
                    <a:pt x="88" y="753"/>
                  </a:lnTo>
                  <a:lnTo>
                    <a:pt x="88" y="753"/>
                  </a:lnTo>
                  <a:lnTo>
                    <a:pt x="85" y="753"/>
                  </a:lnTo>
                  <a:lnTo>
                    <a:pt x="83" y="753"/>
                  </a:lnTo>
                  <a:lnTo>
                    <a:pt x="81" y="751"/>
                  </a:lnTo>
                  <a:lnTo>
                    <a:pt x="78" y="751"/>
                  </a:lnTo>
                  <a:lnTo>
                    <a:pt x="71" y="753"/>
                  </a:lnTo>
                  <a:lnTo>
                    <a:pt x="69" y="753"/>
                  </a:lnTo>
                  <a:lnTo>
                    <a:pt x="55" y="751"/>
                  </a:lnTo>
                  <a:lnTo>
                    <a:pt x="40" y="751"/>
                  </a:lnTo>
                  <a:lnTo>
                    <a:pt x="40" y="751"/>
                  </a:lnTo>
                  <a:lnTo>
                    <a:pt x="40" y="751"/>
                  </a:lnTo>
                  <a:lnTo>
                    <a:pt x="40" y="751"/>
                  </a:lnTo>
                  <a:lnTo>
                    <a:pt x="40" y="753"/>
                  </a:lnTo>
                  <a:lnTo>
                    <a:pt x="40" y="753"/>
                  </a:lnTo>
                  <a:lnTo>
                    <a:pt x="38" y="758"/>
                  </a:lnTo>
                  <a:lnTo>
                    <a:pt x="36" y="760"/>
                  </a:lnTo>
                  <a:lnTo>
                    <a:pt x="31" y="762"/>
                  </a:lnTo>
                  <a:lnTo>
                    <a:pt x="29" y="767"/>
                  </a:lnTo>
                  <a:lnTo>
                    <a:pt x="29" y="769"/>
                  </a:lnTo>
                  <a:lnTo>
                    <a:pt x="33" y="772"/>
                  </a:lnTo>
                  <a:lnTo>
                    <a:pt x="47" y="791"/>
                  </a:lnTo>
                  <a:lnTo>
                    <a:pt x="47" y="793"/>
                  </a:lnTo>
                  <a:lnTo>
                    <a:pt x="50" y="793"/>
                  </a:lnTo>
                  <a:lnTo>
                    <a:pt x="62" y="805"/>
                  </a:lnTo>
                  <a:lnTo>
                    <a:pt x="73" y="814"/>
                  </a:lnTo>
                  <a:lnTo>
                    <a:pt x="73" y="814"/>
                  </a:lnTo>
                  <a:lnTo>
                    <a:pt x="73" y="814"/>
                  </a:lnTo>
                  <a:lnTo>
                    <a:pt x="76" y="814"/>
                  </a:lnTo>
                  <a:lnTo>
                    <a:pt x="76" y="814"/>
                  </a:lnTo>
                  <a:lnTo>
                    <a:pt x="76" y="814"/>
                  </a:lnTo>
                  <a:lnTo>
                    <a:pt x="76" y="814"/>
                  </a:lnTo>
                  <a:lnTo>
                    <a:pt x="78" y="814"/>
                  </a:lnTo>
                  <a:lnTo>
                    <a:pt x="78" y="817"/>
                  </a:lnTo>
                  <a:lnTo>
                    <a:pt x="78" y="817"/>
                  </a:lnTo>
                  <a:lnTo>
                    <a:pt x="81" y="817"/>
                  </a:lnTo>
                  <a:lnTo>
                    <a:pt x="81" y="817"/>
                  </a:lnTo>
                  <a:lnTo>
                    <a:pt x="81" y="817"/>
                  </a:lnTo>
                  <a:lnTo>
                    <a:pt x="81" y="817"/>
                  </a:lnTo>
                  <a:lnTo>
                    <a:pt x="81" y="819"/>
                  </a:lnTo>
                  <a:lnTo>
                    <a:pt x="81" y="819"/>
                  </a:lnTo>
                  <a:lnTo>
                    <a:pt x="81" y="822"/>
                  </a:lnTo>
                  <a:lnTo>
                    <a:pt x="81" y="822"/>
                  </a:lnTo>
                  <a:lnTo>
                    <a:pt x="83" y="822"/>
                  </a:lnTo>
                  <a:lnTo>
                    <a:pt x="85" y="822"/>
                  </a:lnTo>
                  <a:lnTo>
                    <a:pt x="85" y="822"/>
                  </a:lnTo>
                  <a:lnTo>
                    <a:pt x="88" y="822"/>
                  </a:lnTo>
                  <a:lnTo>
                    <a:pt x="88" y="824"/>
                  </a:lnTo>
                  <a:lnTo>
                    <a:pt x="90" y="826"/>
                  </a:lnTo>
                  <a:lnTo>
                    <a:pt x="92" y="831"/>
                  </a:lnTo>
                  <a:lnTo>
                    <a:pt x="95" y="831"/>
                  </a:lnTo>
                  <a:lnTo>
                    <a:pt x="95" y="833"/>
                  </a:lnTo>
                  <a:lnTo>
                    <a:pt x="102" y="850"/>
                  </a:lnTo>
                  <a:lnTo>
                    <a:pt x="107" y="862"/>
                  </a:lnTo>
                  <a:lnTo>
                    <a:pt x="107" y="866"/>
                  </a:lnTo>
                  <a:lnTo>
                    <a:pt x="109" y="866"/>
                  </a:lnTo>
                  <a:lnTo>
                    <a:pt x="111" y="866"/>
                  </a:lnTo>
                  <a:lnTo>
                    <a:pt x="114" y="869"/>
                  </a:lnTo>
                  <a:lnTo>
                    <a:pt x="114" y="869"/>
                  </a:lnTo>
                  <a:lnTo>
                    <a:pt x="114" y="874"/>
                  </a:lnTo>
                  <a:lnTo>
                    <a:pt x="114" y="876"/>
                  </a:lnTo>
                  <a:lnTo>
                    <a:pt x="111" y="881"/>
                  </a:lnTo>
                  <a:lnTo>
                    <a:pt x="109" y="883"/>
                  </a:lnTo>
                  <a:lnTo>
                    <a:pt x="111" y="883"/>
                  </a:lnTo>
                  <a:lnTo>
                    <a:pt x="114" y="883"/>
                  </a:lnTo>
                  <a:lnTo>
                    <a:pt x="118" y="883"/>
                  </a:lnTo>
                  <a:lnTo>
                    <a:pt x="121" y="883"/>
                  </a:lnTo>
                  <a:lnTo>
                    <a:pt x="123" y="885"/>
                  </a:lnTo>
                  <a:lnTo>
                    <a:pt x="126" y="885"/>
                  </a:lnTo>
                  <a:lnTo>
                    <a:pt x="126" y="885"/>
                  </a:lnTo>
                  <a:lnTo>
                    <a:pt x="133" y="885"/>
                  </a:lnTo>
                  <a:lnTo>
                    <a:pt x="135" y="883"/>
                  </a:lnTo>
                  <a:lnTo>
                    <a:pt x="135" y="883"/>
                  </a:lnTo>
                  <a:lnTo>
                    <a:pt x="137" y="883"/>
                  </a:lnTo>
                  <a:lnTo>
                    <a:pt x="137" y="881"/>
                  </a:lnTo>
                  <a:lnTo>
                    <a:pt x="140" y="881"/>
                  </a:lnTo>
                  <a:lnTo>
                    <a:pt x="140" y="878"/>
                  </a:lnTo>
                  <a:lnTo>
                    <a:pt x="142" y="878"/>
                  </a:lnTo>
                  <a:lnTo>
                    <a:pt x="144" y="878"/>
                  </a:lnTo>
                  <a:lnTo>
                    <a:pt x="147" y="878"/>
                  </a:lnTo>
                  <a:lnTo>
                    <a:pt x="147" y="878"/>
                  </a:lnTo>
                  <a:lnTo>
                    <a:pt x="149" y="878"/>
                  </a:lnTo>
                  <a:lnTo>
                    <a:pt x="149" y="878"/>
                  </a:lnTo>
                  <a:lnTo>
                    <a:pt x="152" y="876"/>
                  </a:lnTo>
                  <a:lnTo>
                    <a:pt x="152" y="876"/>
                  </a:lnTo>
                  <a:lnTo>
                    <a:pt x="156" y="874"/>
                  </a:lnTo>
                  <a:lnTo>
                    <a:pt x="159" y="874"/>
                  </a:lnTo>
                  <a:lnTo>
                    <a:pt x="159" y="874"/>
                  </a:lnTo>
                  <a:lnTo>
                    <a:pt x="159" y="869"/>
                  </a:lnTo>
                  <a:lnTo>
                    <a:pt x="159" y="869"/>
                  </a:lnTo>
                  <a:lnTo>
                    <a:pt x="159" y="869"/>
                  </a:lnTo>
                  <a:lnTo>
                    <a:pt x="159" y="869"/>
                  </a:lnTo>
                  <a:lnTo>
                    <a:pt x="161" y="869"/>
                  </a:lnTo>
                  <a:lnTo>
                    <a:pt x="161" y="869"/>
                  </a:lnTo>
                  <a:lnTo>
                    <a:pt x="161" y="869"/>
                  </a:lnTo>
                  <a:lnTo>
                    <a:pt x="161" y="869"/>
                  </a:lnTo>
                  <a:lnTo>
                    <a:pt x="163" y="866"/>
                  </a:lnTo>
                  <a:lnTo>
                    <a:pt x="163" y="866"/>
                  </a:lnTo>
                  <a:lnTo>
                    <a:pt x="163" y="864"/>
                  </a:lnTo>
                  <a:lnTo>
                    <a:pt x="166" y="864"/>
                  </a:lnTo>
                  <a:lnTo>
                    <a:pt x="166" y="864"/>
                  </a:lnTo>
                  <a:lnTo>
                    <a:pt x="166" y="864"/>
                  </a:lnTo>
                  <a:lnTo>
                    <a:pt x="166" y="864"/>
                  </a:lnTo>
                  <a:lnTo>
                    <a:pt x="166" y="866"/>
                  </a:lnTo>
                  <a:lnTo>
                    <a:pt x="166" y="866"/>
                  </a:lnTo>
                  <a:lnTo>
                    <a:pt x="166" y="869"/>
                  </a:lnTo>
                  <a:lnTo>
                    <a:pt x="168" y="869"/>
                  </a:lnTo>
                  <a:lnTo>
                    <a:pt x="168" y="869"/>
                  </a:lnTo>
                  <a:lnTo>
                    <a:pt x="168" y="869"/>
                  </a:lnTo>
                  <a:lnTo>
                    <a:pt x="171" y="869"/>
                  </a:lnTo>
                  <a:lnTo>
                    <a:pt x="171" y="871"/>
                  </a:lnTo>
                  <a:lnTo>
                    <a:pt x="171" y="871"/>
                  </a:lnTo>
                  <a:lnTo>
                    <a:pt x="171" y="871"/>
                  </a:lnTo>
                  <a:lnTo>
                    <a:pt x="171" y="871"/>
                  </a:lnTo>
                  <a:lnTo>
                    <a:pt x="171" y="874"/>
                  </a:lnTo>
                  <a:lnTo>
                    <a:pt x="171" y="874"/>
                  </a:lnTo>
                  <a:lnTo>
                    <a:pt x="171" y="874"/>
                  </a:lnTo>
                  <a:lnTo>
                    <a:pt x="171" y="876"/>
                  </a:lnTo>
                  <a:lnTo>
                    <a:pt x="173" y="876"/>
                  </a:lnTo>
                  <a:lnTo>
                    <a:pt x="175" y="876"/>
                  </a:lnTo>
                  <a:lnTo>
                    <a:pt x="175" y="876"/>
                  </a:lnTo>
                  <a:lnTo>
                    <a:pt x="178" y="878"/>
                  </a:lnTo>
                  <a:lnTo>
                    <a:pt x="178" y="881"/>
                  </a:lnTo>
                  <a:lnTo>
                    <a:pt x="180" y="881"/>
                  </a:lnTo>
                  <a:lnTo>
                    <a:pt x="180" y="881"/>
                  </a:lnTo>
                  <a:lnTo>
                    <a:pt x="180" y="881"/>
                  </a:lnTo>
                  <a:lnTo>
                    <a:pt x="180" y="881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2" y="881"/>
                  </a:lnTo>
                  <a:lnTo>
                    <a:pt x="182" y="878"/>
                  </a:lnTo>
                  <a:lnTo>
                    <a:pt x="182" y="878"/>
                  </a:lnTo>
                  <a:lnTo>
                    <a:pt x="182" y="878"/>
                  </a:lnTo>
                  <a:lnTo>
                    <a:pt x="185" y="878"/>
                  </a:lnTo>
                  <a:lnTo>
                    <a:pt x="185" y="876"/>
                  </a:lnTo>
                  <a:lnTo>
                    <a:pt x="187" y="876"/>
                  </a:lnTo>
                  <a:lnTo>
                    <a:pt x="189" y="876"/>
                  </a:lnTo>
                  <a:lnTo>
                    <a:pt x="189" y="876"/>
                  </a:lnTo>
                  <a:lnTo>
                    <a:pt x="189" y="876"/>
                  </a:lnTo>
                  <a:lnTo>
                    <a:pt x="192" y="876"/>
                  </a:lnTo>
                  <a:lnTo>
                    <a:pt x="192" y="876"/>
                  </a:lnTo>
                  <a:lnTo>
                    <a:pt x="194" y="876"/>
                  </a:lnTo>
                  <a:lnTo>
                    <a:pt x="194" y="876"/>
                  </a:lnTo>
                  <a:lnTo>
                    <a:pt x="194" y="874"/>
                  </a:lnTo>
                  <a:lnTo>
                    <a:pt x="194" y="874"/>
                  </a:lnTo>
                  <a:lnTo>
                    <a:pt x="194" y="874"/>
                  </a:lnTo>
                  <a:lnTo>
                    <a:pt x="194" y="874"/>
                  </a:lnTo>
                  <a:lnTo>
                    <a:pt x="197" y="874"/>
                  </a:lnTo>
                  <a:lnTo>
                    <a:pt x="197" y="874"/>
                  </a:lnTo>
                  <a:lnTo>
                    <a:pt x="197" y="874"/>
                  </a:lnTo>
                  <a:lnTo>
                    <a:pt x="197" y="874"/>
                  </a:lnTo>
                  <a:lnTo>
                    <a:pt x="199" y="874"/>
                  </a:lnTo>
                  <a:lnTo>
                    <a:pt x="199" y="871"/>
                  </a:lnTo>
                  <a:lnTo>
                    <a:pt x="201" y="869"/>
                  </a:lnTo>
                  <a:lnTo>
                    <a:pt x="201" y="869"/>
                  </a:lnTo>
                  <a:lnTo>
                    <a:pt x="201" y="869"/>
                  </a:lnTo>
                  <a:lnTo>
                    <a:pt x="201" y="869"/>
                  </a:lnTo>
                  <a:lnTo>
                    <a:pt x="201" y="869"/>
                  </a:lnTo>
                  <a:lnTo>
                    <a:pt x="204" y="869"/>
                  </a:lnTo>
                  <a:lnTo>
                    <a:pt x="204" y="866"/>
                  </a:lnTo>
                  <a:lnTo>
                    <a:pt x="204" y="866"/>
                  </a:lnTo>
                  <a:lnTo>
                    <a:pt x="204" y="866"/>
                  </a:lnTo>
                  <a:lnTo>
                    <a:pt x="211" y="864"/>
                  </a:lnTo>
                  <a:lnTo>
                    <a:pt x="213" y="864"/>
                  </a:lnTo>
                  <a:lnTo>
                    <a:pt x="213" y="862"/>
                  </a:lnTo>
                  <a:lnTo>
                    <a:pt x="215" y="864"/>
                  </a:lnTo>
                  <a:lnTo>
                    <a:pt x="215" y="862"/>
                  </a:lnTo>
                  <a:lnTo>
                    <a:pt x="218" y="862"/>
                  </a:lnTo>
                  <a:lnTo>
                    <a:pt x="218" y="862"/>
                  </a:lnTo>
                  <a:lnTo>
                    <a:pt x="218" y="862"/>
                  </a:lnTo>
                  <a:lnTo>
                    <a:pt x="220" y="862"/>
                  </a:lnTo>
                  <a:lnTo>
                    <a:pt x="223" y="859"/>
                  </a:lnTo>
                  <a:lnTo>
                    <a:pt x="223" y="859"/>
                  </a:lnTo>
                  <a:lnTo>
                    <a:pt x="225" y="859"/>
                  </a:lnTo>
                  <a:lnTo>
                    <a:pt x="225" y="857"/>
                  </a:lnTo>
                  <a:lnTo>
                    <a:pt x="227" y="857"/>
                  </a:lnTo>
                  <a:lnTo>
                    <a:pt x="227" y="857"/>
                  </a:lnTo>
                  <a:lnTo>
                    <a:pt x="234" y="859"/>
                  </a:lnTo>
                  <a:lnTo>
                    <a:pt x="237" y="859"/>
                  </a:lnTo>
                  <a:lnTo>
                    <a:pt x="239" y="859"/>
                  </a:lnTo>
                  <a:lnTo>
                    <a:pt x="244" y="857"/>
                  </a:lnTo>
                  <a:lnTo>
                    <a:pt x="249" y="857"/>
                  </a:lnTo>
                  <a:lnTo>
                    <a:pt x="272" y="855"/>
                  </a:lnTo>
                  <a:lnTo>
                    <a:pt x="277" y="855"/>
                  </a:lnTo>
                  <a:lnTo>
                    <a:pt x="277" y="852"/>
                  </a:lnTo>
                  <a:lnTo>
                    <a:pt x="277" y="850"/>
                  </a:lnTo>
                  <a:lnTo>
                    <a:pt x="279" y="848"/>
                  </a:lnTo>
                  <a:lnTo>
                    <a:pt x="279" y="845"/>
                  </a:lnTo>
                  <a:lnTo>
                    <a:pt x="282" y="845"/>
                  </a:lnTo>
                  <a:lnTo>
                    <a:pt x="286" y="843"/>
                  </a:lnTo>
                  <a:lnTo>
                    <a:pt x="286" y="843"/>
                  </a:lnTo>
                  <a:lnTo>
                    <a:pt x="289" y="843"/>
                  </a:lnTo>
                  <a:lnTo>
                    <a:pt x="291" y="838"/>
                  </a:lnTo>
                  <a:lnTo>
                    <a:pt x="291" y="838"/>
                  </a:lnTo>
                  <a:lnTo>
                    <a:pt x="294" y="836"/>
                  </a:lnTo>
                  <a:lnTo>
                    <a:pt x="294" y="836"/>
                  </a:lnTo>
                  <a:lnTo>
                    <a:pt x="294" y="833"/>
                  </a:lnTo>
                  <a:lnTo>
                    <a:pt x="298" y="829"/>
                  </a:lnTo>
                  <a:lnTo>
                    <a:pt x="301" y="824"/>
                  </a:lnTo>
                  <a:lnTo>
                    <a:pt x="303" y="824"/>
                  </a:lnTo>
                  <a:lnTo>
                    <a:pt x="303" y="822"/>
                  </a:lnTo>
                  <a:lnTo>
                    <a:pt x="305" y="822"/>
                  </a:lnTo>
                  <a:lnTo>
                    <a:pt x="303" y="819"/>
                  </a:lnTo>
                  <a:lnTo>
                    <a:pt x="301" y="819"/>
                  </a:lnTo>
                  <a:lnTo>
                    <a:pt x="301" y="817"/>
                  </a:lnTo>
                  <a:lnTo>
                    <a:pt x="301" y="817"/>
                  </a:lnTo>
                  <a:lnTo>
                    <a:pt x="294" y="814"/>
                  </a:lnTo>
                  <a:lnTo>
                    <a:pt x="294" y="814"/>
                  </a:lnTo>
                  <a:lnTo>
                    <a:pt x="294" y="812"/>
                  </a:lnTo>
                  <a:lnTo>
                    <a:pt x="294" y="812"/>
                  </a:lnTo>
                  <a:lnTo>
                    <a:pt x="294" y="812"/>
                  </a:lnTo>
                  <a:lnTo>
                    <a:pt x="291" y="812"/>
                  </a:lnTo>
                  <a:lnTo>
                    <a:pt x="291" y="812"/>
                  </a:lnTo>
                  <a:lnTo>
                    <a:pt x="291" y="810"/>
                  </a:lnTo>
                  <a:lnTo>
                    <a:pt x="291" y="810"/>
                  </a:lnTo>
                  <a:lnTo>
                    <a:pt x="294" y="810"/>
                  </a:lnTo>
                  <a:lnTo>
                    <a:pt x="294" y="810"/>
                  </a:lnTo>
                  <a:lnTo>
                    <a:pt x="294" y="810"/>
                  </a:lnTo>
                  <a:lnTo>
                    <a:pt x="294" y="807"/>
                  </a:lnTo>
                  <a:lnTo>
                    <a:pt x="294" y="807"/>
                  </a:lnTo>
                  <a:lnTo>
                    <a:pt x="294" y="807"/>
                  </a:lnTo>
                  <a:lnTo>
                    <a:pt x="294" y="807"/>
                  </a:lnTo>
                  <a:lnTo>
                    <a:pt x="296" y="807"/>
                  </a:lnTo>
                  <a:lnTo>
                    <a:pt x="296" y="807"/>
                  </a:lnTo>
                  <a:lnTo>
                    <a:pt x="296" y="807"/>
                  </a:lnTo>
                  <a:lnTo>
                    <a:pt x="296" y="805"/>
                  </a:lnTo>
                  <a:lnTo>
                    <a:pt x="296" y="805"/>
                  </a:lnTo>
                  <a:lnTo>
                    <a:pt x="298" y="805"/>
                  </a:lnTo>
                  <a:lnTo>
                    <a:pt x="298" y="805"/>
                  </a:lnTo>
                  <a:lnTo>
                    <a:pt x="301" y="803"/>
                  </a:lnTo>
                  <a:lnTo>
                    <a:pt x="303" y="803"/>
                  </a:lnTo>
                  <a:lnTo>
                    <a:pt x="305" y="803"/>
                  </a:lnTo>
                  <a:lnTo>
                    <a:pt x="305" y="803"/>
                  </a:lnTo>
                  <a:lnTo>
                    <a:pt x="305" y="803"/>
                  </a:lnTo>
                  <a:lnTo>
                    <a:pt x="308" y="803"/>
                  </a:lnTo>
                  <a:lnTo>
                    <a:pt x="308" y="803"/>
                  </a:lnTo>
                  <a:lnTo>
                    <a:pt x="308" y="803"/>
                  </a:lnTo>
                  <a:lnTo>
                    <a:pt x="308" y="803"/>
                  </a:lnTo>
                  <a:lnTo>
                    <a:pt x="310" y="803"/>
                  </a:lnTo>
                  <a:lnTo>
                    <a:pt x="312" y="803"/>
                  </a:lnTo>
                  <a:lnTo>
                    <a:pt x="312" y="803"/>
                  </a:lnTo>
                  <a:lnTo>
                    <a:pt x="312" y="803"/>
                  </a:lnTo>
                  <a:lnTo>
                    <a:pt x="312" y="803"/>
                  </a:lnTo>
                  <a:lnTo>
                    <a:pt x="315" y="803"/>
                  </a:lnTo>
                  <a:lnTo>
                    <a:pt x="315" y="803"/>
                  </a:lnTo>
                  <a:lnTo>
                    <a:pt x="315" y="803"/>
                  </a:lnTo>
                  <a:lnTo>
                    <a:pt x="315" y="803"/>
                  </a:lnTo>
                  <a:lnTo>
                    <a:pt x="317" y="803"/>
                  </a:lnTo>
                  <a:lnTo>
                    <a:pt x="317" y="803"/>
                  </a:lnTo>
                  <a:lnTo>
                    <a:pt x="317" y="803"/>
                  </a:lnTo>
                  <a:lnTo>
                    <a:pt x="320" y="803"/>
                  </a:lnTo>
                  <a:lnTo>
                    <a:pt x="322" y="803"/>
                  </a:lnTo>
                  <a:lnTo>
                    <a:pt x="324" y="803"/>
                  </a:lnTo>
                  <a:lnTo>
                    <a:pt x="324" y="803"/>
                  </a:lnTo>
                  <a:lnTo>
                    <a:pt x="324" y="803"/>
                  </a:lnTo>
                  <a:lnTo>
                    <a:pt x="327" y="803"/>
                  </a:lnTo>
                  <a:lnTo>
                    <a:pt x="327" y="803"/>
                  </a:lnTo>
                  <a:lnTo>
                    <a:pt x="327" y="803"/>
                  </a:lnTo>
                  <a:lnTo>
                    <a:pt x="329" y="803"/>
                  </a:lnTo>
                  <a:lnTo>
                    <a:pt x="331" y="803"/>
                  </a:lnTo>
                  <a:lnTo>
                    <a:pt x="331" y="803"/>
                  </a:lnTo>
                  <a:lnTo>
                    <a:pt x="334" y="803"/>
                  </a:lnTo>
                  <a:lnTo>
                    <a:pt x="336" y="803"/>
                  </a:lnTo>
                  <a:lnTo>
                    <a:pt x="336" y="803"/>
                  </a:lnTo>
                  <a:lnTo>
                    <a:pt x="336" y="803"/>
                  </a:lnTo>
                  <a:lnTo>
                    <a:pt x="338" y="800"/>
                  </a:lnTo>
                  <a:lnTo>
                    <a:pt x="338" y="800"/>
                  </a:lnTo>
                  <a:lnTo>
                    <a:pt x="338" y="800"/>
                  </a:lnTo>
                  <a:lnTo>
                    <a:pt x="341" y="800"/>
                  </a:lnTo>
                  <a:lnTo>
                    <a:pt x="341" y="800"/>
                  </a:lnTo>
                  <a:lnTo>
                    <a:pt x="346" y="800"/>
                  </a:lnTo>
                  <a:lnTo>
                    <a:pt x="346" y="800"/>
                  </a:lnTo>
                  <a:lnTo>
                    <a:pt x="346" y="800"/>
                  </a:lnTo>
                  <a:lnTo>
                    <a:pt x="348" y="800"/>
                  </a:lnTo>
                  <a:lnTo>
                    <a:pt x="348" y="800"/>
                  </a:lnTo>
                  <a:lnTo>
                    <a:pt x="348" y="800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0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3" y="798"/>
                  </a:lnTo>
                  <a:lnTo>
                    <a:pt x="355" y="795"/>
                  </a:lnTo>
                  <a:lnTo>
                    <a:pt x="355" y="795"/>
                  </a:lnTo>
                  <a:lnTo>
                    <a:pt x="355" y="795"/>
                  </a:lnTo>
                  <a:lnTo>
                    <a:pt x="355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57" y="795"/>
                  </a:lnTo>
                  <a:lnTo>
                    <a:pt x="360" y="798"/>
                  </a:lnTo>
                  <a:lnTo>
                    <a:pt x="360" y="798"/>
                  </a:lnTo>
                  <a:lnTo>
                    <a:pt x="360" y="798"/>
                  </a:lnTo>
                  <a:lnTo>
                    <a:pt x="362" y="795"/>
                  </a:lnTo>
                  <a:lnTo>
                    <a:pt x="362" y="795"/>
                  </a:lnTo>
                  <a:lnTo>
                    <a:pt x="362" y="795"/>
                  </a:lnTo>
                  <a:lnTo>
                    <a:pt x="365" y="795"/>
                  </a:lnTo>
                  <a:lnTo>
                    <a:pt x="365" y="798"/>
                  </a:lnTo>
                  <a:lnTo>
                    <a:pt x="367" y="798"/>
                  </a:lnTo>
                  <a:lnTo>
                    <a:pt x="372" y="798"/>
                  </a:lnTo>
                  <a:lnTo>
                    <a:pt x="372" y="798"/>
                  </a:lnTo>
                  <a:lnTo>
                    <a:pt x="372" y="798"/>
                  </a:lnTo>
                  <a:lnTo>
                    <a:pt x="374" y="795"/>
                  </a:lnTo>
                  <a:lnTo>
                    <a:pt x="374" y="795"/>
                  </a:lnTo>
                  <a:lnTo>
                    <a:pt x="374" y="795"/>
                  </a:lnTo>
                  <a:lnTo>
                    <a:pt x="374" y="795"/>
                  </a:lnTo>
                  <a:lnTo>
                    <a:pt x="376" y="795"/>
                  </a:lnTo>
                  <a:lnTo>
                    <a:pt x="376" y="793"/>
                  </a:lnTo>
                  <a:lnTo>
                    <a:pt x="376" y="793"/>
                  </a:lnTo>
                  <a:lnTo>
                    <a:pt x="379" y="791"/>
                  </a:lnTo>
                  <a:lnTo>
                    <a:pt x="379" y="791"/>
                  </a:lnTo>
                  <a:lnTo>
                    <a:pt x="379" y="791"/>
                  </a:lnTo>
                  <a:lnTo>
                    <a:pt x="379" y="788"/>
                  </a:lnTo>
                  <a:lnTo>
                    <a:pt x="379" y="788"/>
                  </a:lnTo>
                  <a:lnTo>
                    <a:pt x="379" y="788"/>
                  </a:lnTo>
                  <a:lnTo>
                    <a:pt x="379" y="788"/>
                  </a:lnTo>
                  <a:lnTo>
                    <a:pt x="381" y="788"/>
                  </a:lnTo>
                  <a:lnTo>
                    <a:pt x="381" y="786"/>
                  </a:lnTo>
                  <a:lnTo>
                    <a:pt x="381" y="786"/>
                  </a:lnTo>
                  <a:lnTo>
                    <a:pt x="381" y="786"/>
                  </a:lnTo>
                  <a:lnTo>
                    <a:pt x="381" y="786"/>
                  </a:lnTo>
                  <a:lnTo>
                    <a:pt x="381" y="786"/>
                  </a:lnTo>
                  <a:lnTo>
                    <a:pt x="383" y="786"/>
                  </a:lnTo>
                  <a:lnTo>
                    <a:pt x="383" y="786"/>
                  </a:lnTo>
                  <a:lnTo>
                    <a:pt x="383" y="786"/>
                  </a:lnTo>
                  <a:lnTo>
                    <a:pt x="383" y="786"/>
                  </a:lnTo>
                  <a:lnTo>
                    <a:pt x="388" y="786"/>
                  </a:lnTo>
                  <a:lnTo>
                    <a:pt x="386" y="786"/>
                  </a:lnTo>
                  <a:lnTo>
                    <a:pt x="388" y="784"/>
                  </a:lnTo>
                  <a:lnTo>
                    <a:pt x="391" y="784"/>
                  </a:lnTo>
                  <a:lnTo>
                    <a:pt x="391" y="784"/>
                  </a:lnTo>
                  <a:lnTo>
                    <a:pt x="393" y="784"/>
                  </a:lnTo>
                  <a:lnTo>
                    <a:pt x="393" y="784"/>
                  </a:lnTo>
                  <a:lnTo>
                    <a:pt x="393" y="781"/>
                  </a:lnTo>
                  <a:lnTo>
                    <a:pt x="393" y="781"/>
                  </a:lnTo>
                  <a:lnTo>
                    <a:pt x="393" y="781"/>
                  </a:lnTo>
                  <a:lnTo>
                    <a:pt x="393" y="781"/>
                  </a:lnTo>
                  <a:lnTo>
                    <a:pt x="393" y="781"/>
                  </a:lnTo>
                  <a:lnTo>
                    <a:pt x="395" y="781"/>
                  </a:lnTo>
                  <a:lnTo>
                    <a:pt x="395" y="781"/>
                  </a:lnTo>
                  <a:lnTo>
                    <a:pt x="395" y="781"/>
                  </a:lnTo>
                  <a:lnTo>
                    <a:pt x="395" y="781"/>
                  </a:lnTo>
                  <a:lnTo>
                    <a:pt x="395" y="781"/>
                  </a:lnTo>
                  <a:lnTo>
                    <a:pt x="395" y="781"/>
                  </a:lnTo>
                  <a:lnTo>
                    <a:pt x="395" y="779"/>
                  </a:lnTo>
                  <a:lnTo>
                    <a:pt x="395" y="779"/>
                  </a:lnTo>
                  <a:lnTo>
                    <a:pt x="395" y="777"/>
                  </a:lnTo>
                  <a:lnTo>
                    <a:pt x="398" y="777"/>
                  </a:lnTo>
                  <a:lnTo>
                    <a:pt x="398" y="777"/>
                  </a:lnTo>
                  <a:lnTo>
                    <a:pt x="400" y="774"/>
                  </a:lnTo>
                  <a:lnTo>
                    <a:pt x="400" y="774"/>
                  </a:lnTo>
                  <a:lnTo>
                    <a:pt x="400" y="772"/>
                  </a:lnTo>
                  <a:lnTo>
                    <a:pt x="402" y="772"/>
                  </a:lnTo>
                  <a:lnTo>
                    <a:pt x="402" y="772"/>
                  </a:lnTo>
                  <a:lnTo>
                    <a:pt x="402" y="772"/>
                  </a:lnTo>
                  <a:lnTo>
                    <a:pt x="402" y="772"/>
                  </a:lnTo>
                  <a:lnTo>
                    <a:pt x="402" y="769"/>
                  </a:lnTo>
                  <a:lnTo>
                    <a:pt x="405" y="772"/>
                  </a:lnTo>
                  <a:lnTo>
                    <a:pt x="405" y="769"/>
                  </a:lnTo>
                  <a:lnTo>
                    <a:pt x="405" y="769"/>
                  </a:lnTo>
                  <a:lnTo>
                    <a:pt x="402" y="769"/>
                  </a:lnTo>
                  <a:lnTo>
                    <a:pt x="402" y="769"/>
                  </a:lnTo>
                  <a:lnTo>
                    <a:pt x="405" y="769"/>
                  </a:lnTo>
                  <a:lnTo>
                    <a:pt x="405" y="769"/>
                  </a:lnTo>
                  <a:lnTo>
                    <a:pt x="405" y="767"/>
                  </a:lnTo>
                  <a:lnTo>
                    <a:pt x="405" y="765"/>
                  </a:lnTo>
                  <a:lnTo>
                    <a:pt x="405" y="765"/>
                  </a:lnTo>
                  <a:lnTo>
                    <a:pt x="405" y="762"/>
                  </a:lnTo>
                  <a:lnTo>
                    <a:pt x="405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7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2"/>
                  </a:lnTo>
                  <a:lnTo>
                    <a:pt x="409" y="760"/>
                  </a:lnTo>
                  <a:lnTo>
                    <a:pt x="409" y="760"/>
                  </a:lnTo>
                  <a:lnTo>
                    <a:pt x="412" y="758"/>
                  </a:lnTo>
                  <a:lnTo>
                    <a:pt x="412" y="758"/>
                  </a:lnTo>
                  <a:lnTo>
                    <a:pt x="414" y="755"/>
                  </a:lnTo>
                  <a:lnTo>
                    <a:pt x="414" y="755"/>
                  </a:lnTo>
                  <a:lnTo>
                    <a:pt x="417" y="755"/>
                  </a:lnTo>
                  <a:lnTo>
                    <a:pt x="417" y="753"/>
                  </a:lnTo>
                  <a:lnTo>
                    <a:pt x="419" y="751"/>
                  </a:lnTo>
                  <a:lnTo>
                    <a:pt x="419" y="751"/>
                  </a:lnTo>
                  <a:lnTo>
                    <a:pt x="419" y="751"/>
                  </a:lnTo>
                  <a:lnTo>
                    <a:pt x="421" y="751"/>
                  </a:lnTo>
                  <a:lnTo>
                    <a:pt x="424" y="751"/>
                  </a:lnTo>
                  <a:lnTo>
                    <a:pt x="424" y="751"/>
                  </a:lnTo>
                  <a:lnTo>
                    <a:pt x="426" y="748"/>
                  </a:lnTo>
                  <a:lnTo>
                    <a:pt x="428" y="748"/>
                  </a:lnTo>
                  <a:lnTo>
                    <a:pt x="431" y="741"/>
                  </a:lnTo>
                  <a:lnTo>
                    <a:pt x="433" y="739"/>
                  </a:lnTo>
                  <a:lnTo>
                    <a:pt x="433" y="739"/>
                  </a:lnTo>
                  <a:lnTo>
                    <a:pt x="436" y="739"/>
                  </a:lnTo>
                  <a:lnTo>
                    <a:pt x="436" y="739"/>
                  </a:lnTo>
                  <a:lnTo>
                    <a:pt x="436" y="739"/>
                  </a:lnTo>
                  <a:lnTo>
                    <a:pt x="436" y="739"/>
                  </a:lnTo>
                  <a:lnTo>
                    <a:pt x="436" y="739"/>
                  </a:lnTo>
                  <a:lnTo>
                    <a:pt x="438" y="736"/>
                  </a:lnTo>
                  <a:lnTo>
                    <a:pt x="438" y="736"/>
                  </a:lnTo>
                  <a:lnTo>
                    <a:pt x="440" y="736"/>
                  </a:lnTo>
                  <a:lnTo>
                    <a:pt x="440" y="736"/>
                  </a:lnTo>
                  <a:lnTo>
                    <a:pt x="440" y="734"/>
                  </a:lnTo>
                  <a:lnTo>
                    <a:pt x="443" y="734"/>
                  </a:lnTo>
                  <a:lnTo>
                    <a:pt x="443" y="734"/>
                  </a:lnTo>
                  <a:lnTo>
                    <a:pt x="443" y="734"/>
                  </a:lnTo>
                  <a:lnTo>
                    <a:pt x="443" y="734"/>
                  </a:lnTo>
                  <a:lnTo>
                    <a:pt x="443" y="734"/>
                  </a:lnTo>
                  <a:lnTo>
                    <a:pt x="443" y="732"/>
                  </a:lnTo>
                  <a:lnTo>
                    <a:pt x="443" y="732"/>
                  </a:lnTo>
                  <a:lnTo>
                    <a:pt x="443" y="732"/>
                  </a:lnTo>
                  <a:lnTo>
                    <a:pt x="443" y="729"/>
                  </a:lnTo>
                  <a:lnTo>
                    <a:pt x="445" y="727"/>
                  </a:lnTo>
                  <a:lnTo>
                    <a:pt x="445" y="727"/>
                  </a:lnTo>
                  <a:lnTo>
                    <a:pt x="445" y="727"/>
                  </a:lnTo>
                  <a:lnTo>
                    <a:pt x="445" y="727"/>
                  </a:lnTo>
                  <a:lnTo>
                    <a:pt x="445" y="727"/>
                  </a:lnTo>
                  <a:lnTo>
                    <a:pt x="445" y="724"/>
                  </a:lnTo>
                  <a:lnTo>
                    <a:pt x="443" y="724"/>
                  </a:lnTo>
                  <a:lnTo>
                    <a:pt x="443" y="724"/>
                  </a:lnTo>
                  <a:lnTo>
                    <a:pt x="443" y="722"/>
                  </a:lnTo>
                  <a:lnTo>
                    <a:pt x="443" y="720"/>
                  </a:lnTo>
                  <a:lnTo>
                    <a:pt x="443" y="720"/>
                  </a:lnTo>
                  <a:lnTo>
                    <a:pt x="443" y="720"/>
                  </a:lnTo>
                  <a:lnTo>
                    <a:pt x="443" y="717"/>
                  </a:lnTo>
                  <a:lnTo>
                    <a:pt x="443" y="715"/>
                  </a:lnTo>
                  <a:lnTo>
                    <a:pt x="443" y="715"/>
                  </a:lnTo>
                  <a:lnTo>
                    <a:pt x="445" y="715"/>
                  </a:lnTo>
                  <a:lnTo>
                    <a:pt x="445" y="715"/>
                  </a:lnTo>
                  <a:lnTo>
                    <a:pt x="445" y="715"/>
                  </a:lnTo>
                  <a:lnTo>
                    <a:pt x="447" y="715"/>
                  </a:lnTo>
                  <a:lnTo>
                    <a:pt x="447" y="713"/>
                  </a:lnTo>
                  <a:lnTo>
                    <a:pt x="447" y="713"/>
                  </a:lnTo>
                  <a:lnTo>
                    <a:pt x="447" y="713"/>
                  </a:lnTo>
                  <a:lnTo>
                    <a:pt x="447" y="713"/>
                  </a:lnTo>
                  <a:lnTo>
                    <a:pt x="450" y="713"/>
                  </a:lnTo>
                  <a:lnTo>
                    <a:pt x="450" y="713"/>
                  </a:lnTo>
                  <a:lnTo>
                    <a:pt x="450" y="713"/>
                  </a:lnTo>
                  <a:lnTo>
                    <a:pt x="452" y="713"/>
                  </a:lnTo>
                  <a:lnTo>
                    <a:pt x="452" y="713"/>
                  </a:lnTo>
                  <a:lnTo>
                    <a:pt x="452" y="713"/>
                  </a:lnTo>
                  <a:lnTo>
                    <a:pt x="452" y="713"/>
                  </a:lnTo>
                  <a:lnTo>
                    <a:pt x="454" y="710"/>
                  </a:lnTo>
                  <a:lnTo>
                    <a:pt x="454" y="710"/>
                  </a:lnTo>
                  <a:lnTo>
                    <a:pt x="459" y="710"/>
                  </a:lnTo>
                  <a:lnTo>
                    <a:pt x="459" y="708"/>
                  </a:lnTo>
                  <a:lnTo>
                    <a:pt x="459" y="708"/>
                  </a:lnTo>
                  <a:lnTo>
                    <a:pt x="459" y="708"/>
                  </a:lnTo>
                  <a:lnTo>
                    <a:pt x="459" y="706"/>
                  </a:lnTo>
                  <a:lnTo>
                    <a:pt x="459" y="706"/>
                  </a:lnTo>
                  <a:lnTo>
                    <a:pt x="462" y="703"/>
                  </a:lnTo>
                  <a:lnTo>
                    <a:pt x="466" y="706"/>
                  </a:lnTo>
                  <a:lnTo>
                    <a:pt x="466" y="706"/>
                  </a:lnTo>
                  <a:lnTo>
                    <a:pt x="469" y="706"/>
                  </a:lnTo>
                  <a:lnTo>
                    <a:pt x="469" y="703"/>
                  </a:lnTo>
                  <a:lnTo>
                    <a:pt x="469" y="703"/>
                  </a:lnTo>
                  <a:lnTo>
                    <a:pt x="471" y="701"/>
                  </a:lnTo>
                  <a:lnTo>
                    <a:pt x="471" y="701"/>
                  </a:lnTo>
                  <a:lnTo>
                    <a:pt x="471" y="701"/>
                  </a:lnTo>
                  <a:lnTo>
                    <a:pt x="473" y="701"/>
                  </a:lnTo>
                  <a:lnTo>
                    <a:pt x="473" y="701"/>
                  </a:lnTo>
                  <a:lnTo>
                    <a:pt x="473" y="701"/>
                  </a:lnTo>
                  <a:lnTo>
                    <a:pt x="476" y="698"/>
                  </a:lnTo>
                  <a:lnTo>
                    <a:pt x="476" y="698"/>
                  </a:lnTo>
                  <a:lnTo>
                    <a:pt x="476" y="698"/>
                  </a:lnTo>
                  <a:lnTo>
                    <a:pt x="478" y="698"/>
                  </a:lnTo>
                  <a:lnTo>
                    <a:pt x="478" y="698"/>
                  </a:lnTo>
                  <a:lnTo>
                    <a:pt x="478" y="698"/>
                  </a:lnTo>
                  <a:lnTo>
                    <a:pt x="480" y="698"/>
                  </a:lnTo>
                  <a:lnTo>
                    <a:pt x="480" y="696"/>
                  </a:lnTo>
                  <a:lnTo>
                    <a:pt x="483" y="696"/>
                  </a:lnTo>
                  <a:lnTo>
                    <a:pt x="483" y="696"/>
                  </a:lnTo>
                  <a:lnTo>
                    <a:pt x="483" y="696"/>
                  </a:lnTo>
                  <a:lnTo>
                    <a:pt x="483" y="696"/>
                  </a:lnTo>
                  <a:lnTo>
                    <a:pt x="485" y="696"/>
                  </a:lnTo>
                  <a:lnTo>
                    <a:pt x="485" y="696"/>
                  </a:lnTo>
                  <a:lnTo>
                    <a:pt x="485" y="696"/>
                  </a:lnTo>
                  <a:lnTo>
                    <a:pt x="488" y="696"/>
                  </a:lnTo>
                  <a:lnTo>
                    <a:pt x="488" y="696"/>
                  </a:lnTo>
                  <a:lnTo>
                    <a:pt x="490" y="696"/>
                  </a:lnTo>
                  <a:lnTo>
                    <a:pt x="490" y="696"/>
                  </a:lnTo>
                  <a:lnTo>
                    <a:pt x="490" y="696"/>
                  </a:lnTo>
                  <a:lnTo>
                    <a:pt x="492" y="696"/>
                  </a:lnTo>
                  <a:lnTo>
                    <a:pt x="492" y="696"/>
                  </a:lnTo>
                  <a:lnTo>
                    <a:pt x="495" y="696"/>
                  </a:lnTo>
                  <a:lnTo>
                    <a:pt x="495" y="696"/>
                  </a:lnTo>
                  <a:lnTo>
                    <a:pt x="497" y="698"/>
                  </a:lnTo>
                  <a:lnTo>
                    <a:pt x="497" y="698"/>
                  </a:lnTo>
                  <a:lnTo>
                    <a:pt x="502" y="698"/>
                  </a:lnTo>
                  <a:lnTo>
                    <a:pt x="504" y="701"/>
                  </a:lnTo>
                  <a:lnTo>
                    <a:pt x="506" y="691"/>
                  </a:lnTo>
                  <a:lnTo>
                    <a:pt x="506" y="691"/>
                  </a:lnTo>
                  <a:lnTo>
                    <a:pt x="506" y="691"/>
                  </a:lnTo>
                  <a:lnTo>
                    <a:pt x="509" y="689"/>
                  </a:lnTo>
                  <a:lnTo>
                    <a:pt x="509" y="689"/>
                  </a:lnTo>
                  <a:lnTo>
                    <a:pt x="509" y="689"/>
                  </a:lnTo>
                  <a:lnTo>
                    <a:pt x="509" y="687"/>
                  </a:lnTo>
                  <a:lnTo>
                    <a:pt x="509" y="684"/>
                  </a:lnTo>
                  <a:lnTo>
                    <a:pt x="509" y="684"/>
                  </a:lnTo>
                  <a:lnTo>
                    <a:pt x="509" y="682"/>
                  </a:lnTo>
                  <a:lnTo>
                    <a:pt x="509" y="682"/>
                  </a:lnTo>
                  <a:lnTo>
                    <a:pt x="509" y="677"/>
                  </a:lnTo>
                  <a:lnTo>
                    <a:pt x="506" y="675"/>
                  </a:lnTo>
                  <a:lnTo>
                    <a:pt x="506" y="672"/>
                  </a:lnTo>
                  <a:lnTo>
                    <a:pt x="504" y="672"/>
                  </a:lnTo>
                  <a:lnTo>
                    <a:pt x="499" y="675"/>
                  </a:lnTo>
                  <a:lnTo>
                    <a:pt x="499" y="672"/>
                  </a:lnTo>
                  <a:lnTo>
                    <a:pt x="499" y="672"/>
                  </a:lnTo>
                  <a:lnTo>
                    <a:pt x="499" y="672"/>
                  </a:lnTo>
                  <a:lnTo>
                    <a:pt x="497" y="670"/>
                  </a:lnTo>
                  <a:lnTo>
                    <a:pt x="495" y="668"/>
                  </a:lnTo>
                  <a:lnTo>
                    <a:pt x="492" y="668"/>
                  </a:lnTo>
                  <a:lnTo>
                    <a:pt x="490" y="665"/>
                  </a:lnTo>
                  <a:lnTo>
                    <a:pt x="488" y="663"/>
                  </a:lnTo>
                  <a:lnTo>
                    <a:pt x="488" y="661"/>
                  </a:lnTo>
                  <a:lnTo>
                    <a:pt x="488" y="658"/>
                  </a:lnTo>
                  <a:lnTo>
                    <a:pt x="490" y="642"/>
                  </a:lnTo>
                  <a:lnTo>
                    <a:pt x="490" y="639"/>
                  </a:lnTo>
                  <a:lnTo>
                    <a:pt x="490" y="637"/>
                  </a:lnTo>
                  <a:lnTo>
                    <a:pt x="490" y="637"/>
                  </a:lnTo>
                  <a:lnTo>
                    <a:pt x="490" y="637"/>
                  </a:lnTo>
                  <a:lnTo>
                    <a:pt x="490" y="637"/>
                  </a:lnTo>
                  <a:lnTo>
                    <a:pt x="490" y="637"/>
                  </a:lnTo>
                  <a:lnTo>
                    <a:pt x="488" y="637"/>
                  </a:lnTo>
                  <a:lnTo>
                    <a:pt x="485" y="639"/>
                  </a:lnTo>
                  <a:lnTo>
                    <a:pt x="483" y="639"/>
                  </a:lnTo>
                  <a:lnTo>
                    <a:pt x="483" y="639"/>
                  </a:lnTo>
                  <a:lnTo>
                    <a:pt x="483" y="639"/>
                  </a:lnTo>
                  <a:lnTo>
                    <a:pt x="485" y="635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5" y="632"/>
                  </a:lnTo>
                  <a:lnTo>
                    <a:pt x="480" y="620"/>
                  </a:lnTo>
                  <a:lnTo>
                    <a:pt x="478" y="616"/>
                  </a:lnTo>
                  <a:lnTo>
                    <a:pt x="478" y="616"/>
                  </a:lnTo>
                  <a:lnTo>
                    <a:pt x="480" y="613"/>
                  </a:lnTo>
                  <a:lnTo>
                    <a:pt x="483" y="609"/>
                  </a:lnTo>
                  <a:lnTo>
                    <a:pt x="480" y="606"/>
                  </a:lnTo>
                  <a:lnTo>
                    <a:pt x="476" y="606"/>
                  </a:lnTo>
                  <a:lnTo>
                    <a:pt x="469" y="601"/>
                  </a:lnTo>
                  <a:lnTo>
                    <a:pt x="469" y="604"/>
                  </a:lnTo>
                  <a:lnTo>
                    <a:pt x="466" y="604"/>
                  </a:lnTo>
                  <a:lnTo>
                    <a:pt x="464" y="606"/>
                  </a:lnTo>
                  <a:lnTo>
                    <a:pt x="462" y="606"/>
                  </a:lnTo>
                  <a:lnTo>
                    <a:pt x="459" y="606"/>
                  </a:lnTo>
                  <a:lnTo>
                    <a:pt x="457" y="606"/>
                  </a:lnTo>
                  <a:lnTo>
                    <a:pt x="454" y="606"/>
                  </a:lnTo>
                  <a:lnTo>
                    <a:pt x="452" y="606"/>
                  </a:lnTo>
                  <a:lnTo>
                    <a:pt x="452" y="604"/>
                  </a:lnTo>
                  <a:lnTo>
                    <a:pt x="450" y="601"/>
                  </a:lnTo>
                  <a:lnTo>
                    <a:pt x="447" y="599"/>
                  </a:lnTo>
                  <a:lnTo>
                    <a:pt x="447" y="599"/>
                  </a:lnTo>
                  <a:lnTo>
                    <a:pt x="447" y="597"/>
                  </a:lnTo>
                  <a:lnTo>
                    <a:pt x="450" y="597"/>
                  </a:lnTo>
                  <a:lnTo>
                    <a:pt x="450" y="592"/>
                  </a:lnTo>
                  <a:lnTo>
                    <a:pt x="454" y="582"/>
                  </a:lnTo>
                  <a:lnTo>
                    <a:pt x="457" y="582"/>
                  </a:lnTo>
                  <a:lnTo>
                    <a:pt x="459" y="580"/>
                  </a:lnTo>
                  <a:lnTo>
                    <a:pt x="459" y="580"/>
                  </a:lnTo>
                  <a:lnTo>
                    <a:pt x="464" y="578"/>
                  </a:lnTo>
                  <a:lnTo>
                    <a:pt x="466" y="575"/>
                  </a:lnTo>
                  <a:lnTo>
                    <a:pt x="471" y="571"/>
                  </a:lnTo>
                  <a:lnTo>
                    <a:pt x="473" y="568"/>
                  </a:lnTo>
                  <a:lnTo>
                    <a:pt x="473" y="566"/>
                  </a:lnTo>
                  <a:lnTo>
                    <a:pt x="473" y="566"/>
                  </a:lnTo>
                  <a:lnTo>
                    <a:pt x="471" y="564"/>
                  </a:lnTo>
                  <a:lnTo>
                    <a:pt x="471" y="561"/>
                  </a:lnTo>
                  <a:lnTo>
                    <a:pt x="469" y="561"/>
                  </a:lnTo>
                  <a:lnTo>
                    <a:pt x="469" y="556"/>
                  </a:lnTo>
                  <a:lnTo>
                    <a:pt x="469" y="554"/>
                  </a:lnTo>
                  <a:lnTo>
                    <a:pt x="466" y="552"/>
                  </a:lnTo>
                  <a:lnTo>
                    <a:pt x="464" y="549"/>
                  </a:lnTo>
                  <a:lnTo>
                    <a:pt x="464" y="549"/>
                  </a:lnTo>
                  <a:lnTo>
                    <a:pt x="464" y="547"/>
                  </a:lnTo>
                  <a:lnTo>
                    <a:pt x="464" y="547"/>
                  </a:lnTo>
                  <a:lnTo>
                    <a:pt x="464" y="547"/>
                  </a:lnTo>
                  <a:lnTo>
                    <a:pt x="462" y="545"/>
                  </a:lnTo>
                  <a:lnTo>
                    <a:pt x="462" y="545"/>
                  </a:lnTo>
                  <a:lnTo>
                    <a:pt x="464" y="542"/>
                  </a:lnTo>
                  <a:lnTo>
                    <a:pt x="469" y="538"/>
                  </a:lnTo>
                  <a:lnTo>
                    <a:pt x="469" y="535"/>
                  </a:lnTo>
                  <a:lnTo>
                    <a:pt x="469" y="535"/>
                  </a:lnTo>
                  <a:lnTo>
                    <a:pt x="471" y="533"/>
                  </a:lnTo>
                  <a:lnTo>
                    <a:pt x="480" y="530"/>
                  </a:lnTo>
                  <a:lnTo>
                    <a:pt x="480" y="528"/>
                  </a:lnTo>
                  <a:lnTo>
                    <a:pt x="483" y="526"/>
                  </a:lnTo>
                  <a:lnTo>
                    <a:pt x="485" y="526"/>
                  </a:lnTo>
                  <a:lnTo>
                    <a:pt x="485" y="526"/>
                  </a:lnTo>
                  <a:lnTo>
                    <a:pt x="488" y="526"/>
                  </a:lnTo>
                  <a:lnTo>
                    <a:pt x="488" y="523"/>
                  </a:lnTo>
                  <a:lnTo>
                    <a:pt x="488" y="523"/>
                  </a:lnTo>
                  <a:lnTo>
                    <a:pt x="488" y="521"/>
                  </a:lnTo>
                  <a:lnTo>
                    <a:pt x="488" y="521"/>
                  </a:lnTo>
                  <a:lnTo>
                    <a:pt x="485" y="519"/>
                  </a:lnTo>
                  <a:lnTo>
                    <a:pt x="483" y="519"/>
                  </a:lnTo>
                  <a:lnTo>
                    <a:pt x="483" y="519"/>
                  </a:lnTo>
                  <a:lnTo>
                    <a:pt x="480" y="519"/>
                  </a:lnTo>
                  <a:lnTo>
                    <a:pt x="480" y="516"/>
                  </a:lnTo>
                  <a:lnTo>
                    <a:pt x="480" y="516"/>
                  </a:lnTo>
                  <a:lnTo>
                    <a:pt x="480" y="516"/>
                  </a:lnTo>
                  <a:lnTo>
                    <a:pt x="480" y="514"/>
                  </a:lnTo>
                  <a:lnTo>
                    <a:pt x="480" y="514"/>
                  </a:lnTo>
                  <a:lnTo>
                    <a:pt x="483" y="514"/>
                  </a:lnTo>
                  <a:lnTo>
                    <a:pt x="483" y="514"/>
                  </a:lnTo>
                  <a:lnTo>
                    <a:pt x="483" y="514"/>
                  </a:lnTo>
                  <a:lnTo>
                    <a:pt x="483" y="514"/>
                  </a:lnTo>
                  <a:lnTo>
                    <a:pt x="483" y="511"/>
                  </a:lnTo>
                  <a:lnTo>
                    <a:pt x="483" y="511"/>
                  </a:lnTo>
                  <a:lnTo>
                    <a:pt x="480" y="507"/>
                  </a:lnTo>
                  <a:lnTo>
                    <a:pt x="480" y="504"/>
                  </a:lnTo>
                  <a:lnTo>
                    <a:pt x="478" y="504"/>
                  </a:lnTo>
                  <a:lnTo>
                    <a:pt x="478" y="502"/>
                  </a:lnTo>
                  <a:lnTo>
                    <a:pt x="478" y="500"/>
                  </a:lnTo>
                  <a:lnTo>
                    <a:pt x="480" y="500"/>
                  </a:lnTo>
                  <a:lnTo>
                    <a:pt x="483" y="497"/>
                  </a:lnTo>
                  <a:lnTo>
                    <a:pt x="495" y="495"/>
                  </a:lnTo>
                  <a:lnTo>
                    <a:pt x="495" y="495"/>
                  </a:lnTo>
                  <a:lnTo>
                    <a:pt x="495" y="493"/>
                  </a:lnTo>
                  <a:lnTo>
                    <a:pt x="495" y="493"/>
                  </a:lnTo>
                  <a:lnTo>
                    <a:pt x="495" y="490"/>
                  </a:lnTo>
                  <a:lnTo>
                    <a:pt x="495" y="490"/>
                  </a:lnTo>
                  <a:lnTo>
                    <a:pt x="492" y="488"/>
                  </a:lnTo>
                  <a:lnTo>
                    <a:pt x="492" y="485"/>
                  </a:lnTo>
                  <a:lnTo>
                    <a:pt x="495" y="485"/>
                  </a:lnTo>
                  <a:lnTo>
                    <a:pt x="495" y="483"/>
                  </a:lnTo>
                  <a:lnTo>
                    <a:pt x="497" y="483"/>
                  </a:lnTo>
                  <a:lnTo>
                    <a:pt x="497" y="481"/>
                  </a:lnTo>
                  <a:lnTo>
                    <a:pt x="497" y="481"/>
                  </a:lnTo>
                  <a:lnTo>
                    <a:pt x="497" y="478"/>
                  </a:lnTo>
                  <a:lnTo>
                    <a:pt x="497" y="478"/>
                  </a:lnTo>
                  <a:lnTo>
                    <a:pt x="502" y="474"/>
                  </a:lnTo>
                  <a:lnTo>
                    <a:pt x="504" y="471"/>
                  </a:lnTo>
                  <a:lnTo>
                    <a:pt x="504" y="471"/>
                  </a:lnTo>
                  <a:lnTo>
                    <a:pt x="506" y="471"/>
                  </a:lnTo>
                  <a:lnTo>
                    <a:pt x="506" y="471"/>
                  </a:lnTo>
                  <a:lnTo>
                    <a:pt x="509" y="467"/>
                  </a:lnTo>
                  <a:lnTo>
                    <a:pt x="509" y="464"/>
                  </a:lnTo>
                  <a:lnTo>
                    <a:pt x="511" y="459"/>
                  </a:lnTo>
                  <a:lnTo>
                    <a:pt x="511" y="457"/>
                  </a:lnTo>
                  <a:lnTo>
                    <a:pt x="509" y="455"/>
                  </a:lnTo>
                  <a:lnTo>
                    <a:pt x="509" y="452"/>
                  </a:lnTo>
                  <a:lnTo>
                    <a:pt x="506" y="452"/>
                  </a:lnTo>
                  <a:lnTo>
                    <a:pt x="506" y="450"/>
                  </a:lnTo>
                  <a:lnTo>
                    <a:pt x="506" y="450"/>
                  </a:lnTo>
                  <a:lnTo>
                    <a:pt x="506" y="448"/>
                  </a:lnTo>
                  <a:lnTo>
                    <a:pt x="509" y="445"/>
                  </a:lnTo>
                  <a:lnTo>
                    <a:pt x="511" y="443"/>
                  </a:lnTo>
                  <a:lnTo>
                    <a:pt x="516" y="440"/>
                  </a:lnTo>
                  <a:lnTo>
                    <a:pt x="516" y="438"/>
                  </a:lnTo>
                  <a:lnTo>
                    <a:pt x="518" y="438"/>
                  </a:lnTo>
                  <a:lnTo>
                    <a:pt x="521" y="438"/>
                  </a:lnTo>
                  <a:lnTo>
                    <a:pt x="528" y="440"/>
                  </a:lnTo>
                  <a:lnTo>
                    <a:pt x="533" y="438"/>
                  </a:lnTo>
                  <a:lnTo>
                    <a:pt x="540" y="436"/>
                  </a:lnTo>
                  <a:lnTo>
                    <a:pt x="544" y="436"/>
                  </a:lnTo>
                  <a:lnTo>
                    <a:pt x="549" y="436"/>
                  </a:lnTo>
                  <a:lnTo>
                    <a:pt x="556" y="436"/>
                  </a:lnTo>
                  <a:lnTo>
                    <a:pt x="563" y="438"/>
                  </a:lnTo>
                  <a:lnTo>
                    <a:pt x="563" y="438"/>
                  </a:lnTo>
                  <a:lnTo>
                    <a:pt x="563" y="438"/>
                  </a:lnTo>
                  <a:lnTo>
                    <a:pt x="563" y="433"/>
                  </a:lnTo>
                  <a:lnTo>
                    <a:pt x="563" y="422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5" name="Google Shape;1215;p58"/>
            <p:cNvSpPr/>
            <p:nvPr/>
          </p:nvSpPr>
          <p:spPr>
            <a:xfrm>
              <a:off x="5394961" y="2148559"/>
              <a:ext cx="183380" cy="169373"/>
            </a:xfrm>
            <a:custGeom>
              <a:rect b="b" l="l" r="r" t="t"/>
              <a:pathLst>
                <a:path extrusionOk="0" h="133" w="144">
                  <a:moveTo>
                    <a:pt x="57" y="128"/>
                  </a:moveTo>
                  <a:lnTo>
                    <a:pt x="57" y="128"/>
                  </a:lnTo>
                  <a:lnTo>
                    <a:pt x="57" y="126"/>
                  </a:lnTo>
                  <a:lnTo>
                    <a:pt x="57" y="126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2" y="121"/>
                  </a:lnTo>
                  <a:lnTo>
                    <a:pt x="52" y="121"/>
                  </a:lnTo>
                  <a:lnTo>
                    <a:pt x="50" y="121"/>
                  </a:lnTo>
                  <a:lnTo>
                    <a:pt x="47" y="123"/>
                  </a:lnTo>
                  <a:lnTo>
                    <a:pt x="47" y="123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8"/>
                  </a:lnTo>
                  <a:lnTo>
                    <a:pt x="47" y="128"/>
                  </a:lnTo>
                  <a:lnTo>
                    <a:pt x="50" y="130"/>
                  </a:lnTo>
                  <a:lnTo>
                    <a:pt x="52" y="133"/>
                  </a:lnTo>
                  <a:lnTo>
                    <a:pt x="54" y="133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7" y="128"/>
                  </a:lnTo>
                  <a:lnTo>
                    <a:pt x="57" y="128"/>
                  </a:lnTo>
                  <a:lnTo>
                    <a:pt x="57" y="128"/>
                  </a:lnTo>
                  <a:close/>
                  <a:moveTo>
                    <a:pt x="38" y="128"/>
                  </a:moveTo>
                  <a:lnTo>
                    <a:pt x="36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8" y="133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28"/>
                  </a:lnTo>
                  <a:close/>
                  <a:moveTo>
                    <a:pt x="26" y="19"/>
                  </a:moveTo>
                  <a:lnTo>
                    <a:pt x="26" y="19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6" y="19"/>
                  </a:lnTo>
                  <a:close/>
                  <a:moveTo>
                    <a:pt x="17" y="10"/>
                  </a:move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7" y="10"/>
                  </a:lnTo>
                  <a:lnTo>
                    <a:pt x="17" y="10"/>
                  </a:lnTo>
                  <a:close/>
                  <a:moveTo>
                    <a:pt x="71" y="33"/>
                  </a:moveTo>
                  <a:lnTo>
                    <a:pt x="71" y="33"/>
                  </a:lnTo>
                  <a:lnTo>
                    <a:pt x="69" y="33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9" y="31"/>
                  </a:lnTo>
                  <a:lnTo>
                    <a:pt x="57" y="31"/>
                  </a:lnTo>
                  <a:lnTo>
                    <a:pt x="57" y="31"/>
                  </a:lnTo>
                  <a:lnTo>
                    <a:pt x="57" y="31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4" y="33"/>
                  </a:lnTo>
                  <a:lnTo>
                    <a:pt x="54" y="33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7" y="38"/>
                  </a:lnTo>
                  <a:lnTo>
                    <a:pt x="59" y="36"/>
                  </a:lnTo>
                  <a:lnTo>
                    <a:pt x="59" y="33"/>
                  </a:lnTo>
                  <a:lnTo>
                    <a:pt x="62" y="33"/>
                  </a:lnTo>
                  <a:lnTo>
                    <a:pt x="64" y="33"/>
                  </a:lnTo>
                  <a:lnTo>
                    <a:pt x="69" y="36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02" y="121"/>
                  </a:move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4"/>
                  </a:lnTo>
                  <a:lnTo>
                    <a:pt x="97" y="114"/>
                  </a:lnTo>
                  <a:lnTo>
                    <a:pt x="99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5" y="114"/>
                  </a:lnTo>
                  <a:lnTo>
                    <a:pt x="95" y="112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0" y="109"/>
                  </a:lnTo>
                  <a:lnTo>
                    <a:pt x="90" y="107"/>
                  </a:lnTo>
                  <a:lnTo>
                    <a:pt x="90" y="107"/>
                  </a:lnTo>
                  <a:lnTo>
                    <a:pt x="90" y="107"/>
                  </a:lnTo>
                  <a:lnTo>
                    <a:pt x="90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8" y="104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5" y="109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4"/>
                  </a:lnTo>
                  <a:lnTo>
                    <a:pt x="85" y="116"/>
                  </a:lnTo>
                  <a:lnTo>
                    <a:pt x="85" y="116"/>
                  </a:lnTo>
                  <a:lnTo>
                    <a:pt x="85" y="116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21"/>
                  </a:lnTo>
                  <a:lnTo>
                    <a:pt x="85" y="121"/>
                  </a:lnTo>
                  <a:lnTo>
                    <a:pt x="88" y="121"/>
                  </a:lnTo>
                  <a:lnTo>
                    <a:pt x="88" y="121"/>
                  </a:lnTo>
                  <a:lnTo>
                    <a:pt x="88" y="121"/>
                  </a:lnTo>
                  <a:lnTo>
                    <a:pt x="88" y="123"/>
                  </a:lnTo>
                  <a:lnTo>
                    <a:pt x="90" y="123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5" y="126"/>
                  </a:lnTo>
                  <a:lnTo>
                    <a:pt x="95" y="128"/>
                  </a:lnTo>
                  <a:lnTo>
                    <a:pt x="97" y="128"/>
                  </a:lnTo>
                  <a:lnTo>
                    <a:pt x="97" y="128"/>
                  </a:lnTo>
                  <a:lnTo>
                    <a:pt x="97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2" y="121"/>
                  </a:lnTo>
                  <a:close/>
                  <a:moveTo>
                    <a:pt x="144" y="62"/>
                  </a:moveTo>
                  <a:lnTo>
                    <a:pt x="144" y="62"/>
                  </a:lnTo>
                  <a:lnTo>
                    <a:pt x="144" y="62"/>
                  </a:lnTo>
                  <a:lnTo>
                    <a:pt x="144" y="59"/>
                  </a:lnTo>
                  <a:lnTo>
                    <a:pt x="144" y="57"/>
                  </a:lnTo>
                  <a:lnTo>
                    <a:pt x="142" y="57"/>
                  </a:lnTo>
                  <a:lnTo>
                    <a:pt x="142" y="57"/>
                  </a:lnTo>
                  <a:lnTo>
                    <a:pt x="142" y="57"/>
                  </a:lnTo>
                  <a:lnTo>
                    <a:pt x="142" y="55"/>
                  </a:lnTo>
                  <a:lnTo>
                    <a:pt x="142" y="55"/>
                  </a:lnTo>
                  <a:lnTo>
                    <a:pt x="142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5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0" y="55"/>
                  </a:lnTo>
                  <a:lnTo>
                    <a:pt x="133" y="59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0" y="67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35" y="69"/>
                  </a:lnTo>
                  <a:lnTo>
                    <a:pt x="135" y="69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40" y="67"/>
                  </a:lnTo>
                  <a:lnTo>
                    <a:pt x="144" y="64"/>
                  </a:lnTo>
                  <a:lnTo>
                    <a:pt x="144" y="64"/>
                  </a:lnTo>
                  <a:lnTo>
                    <a:pt x="144" y="64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4" y="62"/>
                  </a:lnTo>
                  <a:close/>
                  <a:moveTo>
                    <a:pt x="130" y="31"/>
                  </a:moveTo>
                  <a:lnTo>
                    <a:pt x="130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6"/>
                  </a:lnTo>
                  <a:lnTo>
                    <a:pt x="133" y="26"/>
                  </a:lnTo>
                  <a:lnTo>
                    <a:pt x="133" y="24"/>
                  </a:lnTo>
                  <a:lnTo>
                    <a:pt x="133" y="24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0" y="19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8" y="29"/>
                  </a:lnTo>
                  <a:lnTo>
                    <a:pt x="128" y="29"/>
                  </a:lnTo>
                  <a:lnTo>
                    <a:pt x="130" y="29"/>
                  </a:lnTo>
                  <a:lnTo>
                    <a:pt x="130" y="31"/>
                  </a:lnTo>
                  <a:close/>
                  <a:moveTo>
                    <a:pt x="121" y="107"/>
                  </a:moveTo>
                  <a:lnTo>
                    <a:pt x="121" y="107"/>
                  </a:lnTo>
                  <a:lnTo>
                    <a:pt x="121" y="104"/>
                  </a:lnTo>
                  <a:lnTo>
                    <a:pt x="121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4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4"/>
                  </a:lnTo>
                  <a:lnTo>
                    <a:pt x="118" y="114"/>
                  </a:lnTo>
                  <a:lnTo>
                    <a:pt x="118" y="114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1" y="112"/>
                  </a:lnTo>
                  <a:lnTo>
                    <a:pt x="121" y="109"/>
                  </a:lnTo>
                  <a:lnTo>
                    <a:pt x="121" y="10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6" name="Google Shape;1216;p58"/>
            <p:cNvSpPr/>
            <p:nvPr/>
          </p:nvSpPr>
          <p:spPr>
            <a:xfrm>
              <a:off x="5394961" y="2148559"/>
              <a:ext cx="183380" cy="169373"/>
            </a:xfrm>
            <a:custGeom>
              <a:rect b="b" l="l" r="r" t="t"/>
              <a:pathLst>
                <a:path extrusionOk="0" h="133" w="144">
                  <a:moveTo>
                    <a:pt x="57" y="128"/>
                  </a:moveTo>
                  <a:lnTo>
                    <a:pt x="57" y="128"/>
                  </a:lnTo>
                  <a:lnTo>
                    <a:pt x="57" y="126"/>
                  </a:lnTo>
                  <a:lnTo>
                    <a:pt x="57" y="126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2" y="121"/>
                  </a:lnTo>
                  <a:lnTo>
                    <a:pt x="52" y="121"/>
                  </a:lnTo>
                  <a:lnTo>
                    <a:pt x="50" y="121"/>
                  </a:lnTo>
                  <a:lnTo>
                    <a:pt x="47" y="123"/>
                  </a:lnTo>
                  <a:lnTo>
                    <a:pt x="47" y="123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8"/>
                  </a:lnTo>
                  <a:lnTo>
                    <a:pt x="47" y="128"/>
                  </a:lnTo>
                  <a:lnTo>
                    <a:pt x="50" y="130"/>
                  </a:lnTo>
                  <a:lnTo>
                    <a:pt x="52" y="133"/>
                  </a:lnTo>
                  <a:lnTo>
                    <a:pt x="54" y="133"/>
                  </a:lnTo>
                  <a:lnTo>
                    <a:pt x="57" y="130"/>
                  </a:lnTo>
                  <a:lnTo>
                    <a:pt x="57" y="130"/>
                  </a:lnTo>
                  <a:lnTo>
                    <a:pt x="57" y="128"/>
                  </a:lnTo>
                  <a:lnTo>
                    <a:pt x="57" y="128"/>
                  </a:lnTo>
                  <a:lnTo>
                    <a:pt x="57" y="128"/>
                  </a:lnTo>
                  <a:close/>
                  <a:moveTo>
                    <a:pt x="38" y="128"/>
                  </a:moveTo>
                  <a:lnTo>
                    <a:pt x="36" y="128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3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8" y="133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28"/>
                  </a:lnTo>
                  <a:close/>
                  <a:moveTo>
                    <a:pt x="26" y="19"/>
                  </a:moveTo>
                  <a:lnTo>
                    <a:pt x="26" y="19"/>
                  </a:lnTo>
                  <a:lnTo>
                    <a:pt x="26" y="19"/>
                  </a:lnTo>
                  <a:lnTo>
                    <a:pt x="24" y="19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9" y="17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6" y="19"/>
                  </a:lnTo>
                  <a:close/>
                  <a:moveTo>
                    <a:pt x="17" y="10"/>
                  </a:move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2" y="5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7" y="10"/>
                  </a:lnTo>
                  <a:lnTo>
                    <a:pt x="17" y="10"/>
                  </a:lnTo>
                  <a:close/>
                  <a:moveTo>
                    <a:pt x="71" y="33"/>
                  </a:moveTo>
                  <a:lnTo>
                    <a:pt x="71" y="33"/>
                  </a:lnTo>
                  <a:lnTo>
                    <a:pt x="69" y="33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2" y="31"/>
                  </a:lnTo>
                  <a:lnTo>
                    <a:pt x="62" y="31"/>
                  </a:lnTo>
                  <a:lnTo>
                    <a:pt x="59" y="31"/>
                  </a:lnTo>
                  <a:lnTo>
                    <a:pt x="57" y="31"/>
                  </a:lnTo>
                  <a:lnTo>
                    <a:pt x="57" y="31"/>
                  </a:lnTo>
                  <a:lnTo>
                    <a:pt x="57" y="31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4" y="33"/>
                  </a:lnTo>
                  <a:lnTo>
                    <a:pt x="54" y="33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7" y="41"/>
                  </a:lnTo>
                  <a:lnTo>
                    <a:pt x="57" y="41"/>
                  </a:lnTo>
                  <a:lnTo>
                    <a:pt x="57" y="38"/>
                  </a:lnTo>
                  <a:lnTo>
                    <a:pt x="59" y="36"/>
                  </a:lnTo>
                  <a:lnTo>
                    <a:pt x="59" y="33"/>
                  </a:lnTo>
                  <a:lnTo>
                    <a:pt x="62" y="33"/>
                  </a:lnTo>
                  <a:lnTo>
                    <a:pt x="64" y="33"/>
                  </a:lnTo>
                  <a:lnTo>
                    <a:pt x="69" y="36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02" y="121"/>
                  </a:move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102" y="121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6"/>
                  </a:lnTo>
                  <a:lnTo>
                    <a:pt x="99" y="114"/>
                  </a:lnTo>
                  <a:lnTo>
                    <a:pt x="97" y="114"/>
                  </a:lnTo>
                  <a:lnTo>
                    <a:pt x="99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7" y="114"/>
                  </a:lnTo>
                  <a:lnTo>
                    <a:pt x="95" y="114"/>
                  </a:lnTo>
                  <a:lnTo>
                    <a:pt x="95" y="112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2" y="109"/>
                  </a:lnTo>
                  <a:lnTo>
                    <a:pt x="90" y="109"/>
                  </a:lnTo>
                  <a:lnTo>
                    <a:pt x="90" y="107"/>
                  </a:lnTo>
                  <a:lnTo>
                    <a:pt x="90" y="107"/>
                  </a:lnTo>
                  <a:lnTo>
                    <a:pt x="90" y="107"/>
                  </a:lnTo>
                  <a:lnTo>
                    <a:pt x="90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8" y="104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8" y="104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5" y="107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8" y="109"/>
                  </a:lnTo>
                  <a:lnTo>
                    <a:pt x="85" y="109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2"/>
                  </a:lnTo>
                  <a:lnTo>
                    <a:pt x="85" y="114"/>
                  </a:lnTo>
                  <a:lnTo>
                    <a:pt x="85" y="116"/>
                  </a:lnTo>
                  <a:lnTo>
                    <a:pt x="85" y="116"/>
                  </a:lnTo>
                  <a:lnTo>
                    <a:pt x="85" y="116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85" y="121"/>
                  </a:lnTo>
                  <a:lnTo>
                    <a:pt x="85" y="121"/>
                  </a:lnTo>
                  <a:lnTo>
                    <a:pt x="88" y="121"/>
                  </a:lnTo>
                  <a:lnTo>
                    <a:pt x="88" y="121"/>
                  </a:lnTo>
                  <a:lnTo>
                    <a:pt x="88" y="121"/>
                  </a:lnTo>
                  <a:lnTo>
                    <a:pt x="88" y="123"/>
                  </a:lnTo>
                  <a:lnTo>
                    <a:pt x="90" y="123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5" y="126"/>
                  </a:lnTo>
                  <a:lnTo>
                    <a:pt x="95" y="128"/>
                  </a:lnTo>
                  <a:lnTo>
                    <a:pt x="97" y="128"/>
                  </a:lnTo>
                  <a:lnTo>
                    <a:pt x="97" y="128"/>
                  </a:lnTo>
                  <a:lnTo>
                    <a:pt x="97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99" y="128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4" y="121"/>
                  </a:lnTo>
                  <a:lnTo>
                    <a:pt x="104" y="121"/>
                  </a:lnTo>
                  <a:lnTo>
                    <a:pt x="102" y="121"/>
                  </a:lnTo>
                  <a:close/>
                  <a:moveTo>
                    <a:pt x="144" y="62"/>
                  </a:moveTo>
                  <a:lnTo>
                    <a:pt x="144" y="62"/>
                  </a:lnTo>
                  <a:lnTo>
                    <a:pt x="144" y="62"/>
                  </a:lnTo>
                  <a:lnTo>
                    <a:pt x="144" y="59"/>
                  </a:lnTo>
                  <a:lnTo>
                    <a:pt x="144" y="57"/>
                  </a:lnTo>
                  <a:lnTo>
                    <a:pt x="142" y="57"/>
                  </a:lnTo>
                  <a:lnTo>
                    <a:pt x="142" y="57"/>
                  </a:lnTo>
                  <a:lnTo>
                    <a:pt x="142" y="57"/>
                  </a:lnTo>
                  <a:lnTo>
                    <a:pt x="142" y="55"/>
                  </a:lnTo>
                  <a:lnTo>
                    <a:pt x="142" y="55"/>
                  </a:lnTo>
                  <a:lnTo>
                    <a:pt x="142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7" y="55"/>
                  </a:lnTo>
                  <a:lnTo>
                    <a:pt x="135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3" y="55"/>
                  </a:lnTo>
                  <a:lnTo>
                    <a:pt x="130" y="55"/>
                  </a:lnTo>
                  <a:lnTo>
                    <a:pt x="133" y="59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2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0" y="64"/>
                  </a:lnTo>
                  <a:lnTo>
                    <a:pt x="130" y="67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35" y="69"/>
                  </a:lnTo>
                  <a:lnTo>
                    <a:pt x="135" y="69"/>
                  </a:lnTo>
                  <a:lnTo>
                    <a:pt x="137" y="69"/>
                  </a:lnTo>
                  <a:lnTo>
                    <a:pt x="137" y="67"/>
                  </a:lnTo>
                  <a:lnTo>
                    <a:pt x="140" y="67"/>
                  </a:lnTo>
                  <a:lnTo>
                    <a:pt x="144" y="64"/>
                  </a:lnTo>
                  <a:lnTo>
                    <a:pt x="144" y="64"/>
                  </a:lnTo>
                  <a:lnTo>
                    <a:pt x="144" y="64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4" y="62"/>
                  </a:lnTo>
                  <a:lnTo>
                    <a:pt x="144" y="62"/>
                  </a:lnTo>
                  <a:close/>
                  <a:moveTo>
                    <a:pt x="130" y="31"/>
                  </a:moveTo>
                  <a:lnTo>
                    <a:pt x="130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3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31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9"/>
                  </a:lnTo>
                  <a:lnTo>
                    <a:pt x="133" y="26"/>
                  </a:lnTo>
                  <a:lnTo>
                    <a:pt x="133" y="26"/>
                  </a:lnTo>
                  <a:lnTo>
                    <a:pt x="133" y="24"/>
                  </a:lnTo>
                  <a:lnTo>
                    <a:pt x="133" y="24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0" y="19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4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28" y="29"/>
                  </a:lnTo>
                  <a:lnTo>
                    <a:pt x="128" y="29"/>
                  </a:lnTo>
                  <a:lnTo>
                    <a:pt x="130" y="29"/>
                  </a:lnTo>
                  <a:lnTo>
                    <a:pt x="130" y="31"/>
                  </a:lnTo>
                  <a:close/>
                  <a:moveTo>
                    <a:pt x="121" y="107"/>
                  </a:moveTo>
                  <a:lnTo>
                    <a:pt x="121" y="107"/>
                  </a:lnTo>
                  <a:lnTo>
                    <a:pt x="121" y="104"/>
                  </a:lnTo>
                  <a:lnTo>
                    <a:pt x="121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7"/>
                  </a:lnTo>
                  <a:lnTo>
                    <a:pt x="114" y="107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09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14" y="114"/>
                  </a:lnTo>
                  <a:lnTo>
                    <a:pt x="114" y="114"/>
                  </a:lnTo>
                  <a:lnTo>
                    <a:pt x="116" y="114"/>
                  </a:lnTo>
                  <a:lnTo>
                    <a:pt x="116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18" y="114"/>
                  </a:lnTo>
                  <a:lnTo>
                    <a:pt x="118" y="114"/>
                  </a:lnTo>
                  <a:lnTo>
                    <a:pt x="118" y="114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21" y="112"/>
                  </a:lnTo>
                  <a:lnTo>
                    <a:pt x="121" y="109"/>
                  </a:lnTo>
                  <a:lnTo>
                    <a:pt x="121" y="10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7" name="Google Shape;1217;p58"/>
            <p:cNvSpPr/>
            <p:nvPr/>
          </p:nvSpPr>
          <p:spPr>
            <a:xfrm>
              <a:off x="7703772" y="2437638"/>
              <a:ext cx="523399" cy="780641"/>
            </a:xfrm>
            <a:custGeom>
              <a:rect b="b" l="l" r="r" t="t"/>
              <a:pathLst>
                <a:path extrusionOk="0" h="613" w="411">
                  <a:moveTo>
                    <a:pt x="411" y="583"/>
                  </a:moveTo>
                  <a:lnTo>
                    <a:pt x="409" y="583"/>
                  </a:lnTo>
                  <a:lnTo>
                    <a:pt x="409" y="583"/>
                  </a:lnTo>
                  <a:lnTo>
                    <a:pt x="409" y="583"/>
                  </a:lnTo>
                  <a:lnTo>
                    <a:pt x="409" y="583"/>
                  </a:lnTo>
                  <a:lnTo>
                    <a:pt x="409" y="580"/>
                  </a:lnTo>
                  <a:lnTo>
                    <a:pt x="409" y="580"/>
                  </a:lnTo>
                  <a:lnTo>
                    <a:pt x="409" y="580"/>
                  </a:lnTo>
                  <a:lnTo>
                    <a:pt x="409" y="580"/>
                  </a:lnTo>
                  <a:lnTo>
                    <a:pt x="409" y="580"/>
                  </a:lnTo>
                  <a:lnTo>
                    <a:pt x="409" y="578"/>
                  </a:lnTo>
                  <a:lnTo>
                    <a:pt x="409" y="578"/>
                  </a:lnTo>
                  <a:lnTo>
                    <a:pt x="409" y="578"/>
                  </a:lnTo>
                  <a:lnTo>
                    <a:pt x="406" y="578"/>
                  </a:lnTo>
                  <a:lnTo>
                    <a:pt x="406" y="576"/>
                  </a:lnTo>
                  <a:lnTo>
                    <a:pt x="406" y="576"/>
                  </a:lnTo>
                  <a:lnTo>
                    <a:pt x="406" y="573"/>
                  </a:lnTo>
                  <a:lnTo>
                    <a:pt x="406" y="573"/>
                  </a:lnTo>
                  <a:lnTo>
                    <a:pt x="406" y="571"/>
                  </a:lnTo>
                  <a:lnTo>
                    <a:pt x="404" y="571"/>
                  </a:lnTo>
                  <a:lnTo>
                    <a:pt x="404" y="568"/>
                  </a:lnTo>
                  <a:lnTo>
                    <a:pt x="404" y="568"/>
                  </a:lnTo>
                  <a:lnTo>
                    <a:pt x="404" y="566"/>
                  </a:lnTo>
                  <a:lnTo>
                    <a:pt x="404" y="566"/>
                  </a:lnTo>
                  <a:lnTo>
                    <a:pt x="406" y="564"/>
                  </a:lnTo>
                  <a:lnTo>
                    <a:pt x="404" y="564"/>
                  </a:lnTo>
                  <a:lnTo>
                    <a:pt x="404" y="561"/>
                  </a:lnTo>
                  <a:lnTo>
                    <a:pt x="404" y="559"/>
                  </a:lnTo>
                  <a:lnTo>
                    <a:pt x="404" y="559"/>
                  </a:lnTo>
                  <a:lnTo>
                    <a:pt x="404" y="559"/>
                  </a:lnTo>
                  <a:lnTo>
                    <a:pt x="406" y="559"/>
                  </a:lnTo>
                  <a:lnTo>
                    <a:pt x="404" y="557"/>
                  </a:lnTo>
                  <a:lnTo>
                    <a:pt x="404" y="557"/>
                  </a:lnTo>
                  <a:lnTo>
                    <a:pt x="404" y="557"/>
                  </a:lnTo>
                  <a:lnTo>
                    <a:pt x="402" y="557"/>
                  </a:lnTo>
                  <a:lnTo>
                    <a:pt x="402" y="557"/>
                  </a:lnTo>
                  <a:lnTo>
                    <a:pt x="402" y="557"/>
                  </a:lnTo>
                  <a:lnTo>
                    <a:pt x="402" y="554"/>
                  </a:lnTo>
                  <a:lnTo>
                    <a:pt x="402" y="554"/>
                  </a:lnTo>
                  <a:lnTo>
                    <a:pt x="404" y="552"/>
                  </a:lnTo>
                  <a:lnTo>
                    <a:pt x="404" y="550"/>
                  </a:lnTo>
                  <a:lnTo>
                    <a:pt x="404" y="550"/>
                  </a:lnTo>
                  <a:lnTo>
                    <a:pt x="404" y="547"/>
                  </a:lnTo>
                  <a:lnTo>
                    <a:pt x="404" y="547"/>
                  </a:lnTo>
                  <a:lnTo>
                    <a:pt x="402" y="545"/>
                  </a:lnTo>
                  <a:lnTo>
                    <a:pt x="402" y="542"/>
                  </a:lnTo>
                  <a:lnTo>
                    <a:pt x="402" y="542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9" y="542"/>
                  </a:lnTo>
                  <a:lnTo>
                    <a:pt x="397" y="542"/>
                  </a:lnTo>
                  <a:lnTo>
                    <a:pt x="397" y="542"/>
                  </a:lnTo>
                  <a:lnTo>
                    <a:pt x="397" y="540"/>
                  </a:lnTo>
                  <a:lnTo>
                    <a:pt x="397" y="538"/>
                  </a:lnTo>
                  <a:lnTo>
                    <a:pt x="397" y="538"/>
                  </a:lnTo>
                  <a:lnTo>
                    <a:pt x="395" y="538"/>
                  </a:lnTo>
                  <a:lnTo>
                    <a:pt x="395" y="535"/>
                  </a:lnTo>
                  <a:lnTo>
                    <a:pt x="392" y="538"/>
                  </a:lnTo>
                  <a:lnTo>
                    <a:pt x="392" y="538"/>
                  </a:lnTo>
                  <a:lnTo>
                    <a:pt x="390" y="535"/>
                  </a:lnTo>
                  <a:lnTo>
                    <a:pt x="390" y="535"/>
                  </a:lnTo>
                  <a:lnTo>
                    <a:pt x="390" y="535"/>
                  </a:lnTo>
                  <a:lnTo>
                    <a:pt x="390" y="538"/>
                  </a:lnTo>
                  <a:lnTo>
                    <a:pt x="390" y="538"/>
                  </a:lnTo>
                  <a:lnTo>
                    <a:pt x="390" y="538"/>
                  </a:lnTo>
                  <a:lnTo>
                    <a:pt x="388" y="535"/>
                  </a:lnTo>
                  <a:lnTo>
                    <a:pt x="388" y="535"/>
                  </a:lnTo>
                  <a:lnTo>
                    <a:pt x="383" y="533"/>
                  </a:lnTo>
                  <a:lnTo>
                    <a:pt x="378" y="526"/>
                  </a:lnTo>
                  <a:lnTo>
                    <a:pt x="373" y="521"/>
                  </a:lnTo>
                  <a:lnTo>
                    <a:pt x="369" y="516"/>
                  </a:lnTo>
                  <a:lnTo>
                    <a:pt x="364" y="512"/>
                  </a:lnTo>
                  <a:lnTo>
                    <a:pt x="359" y="507"/>
                  </a:lnTo>
                  <a:lnTo>
                    <a:pt x="359" y="507"/>
                  </a:lnTo>
                  <a:lnTo>
                    <a:pt x="354" y="502"/>
                  </a:lnTo>
                  <a:lnTo>
                    <a:pt x="350" y="495"/>
                  </a:lnTo>
                  <a:lnTo>
                    <a:pt x="347" y="488"/>
                  </a:lnTo>
                  <a:lnTo>
                    <a:pt x="347" y="488"/>
                  </a:lnTo>
                  <a:lnTo>
                    <a:pt x="350" y="488"/>
                  </a:lnTo>
                  <a:lnTo>
                    <a:pt x="352" y="488"/>
                  </a:lnTo>
                  <a:lnTo>
                    <a:pt x="352" y="488"/>
                  </a:lnTo>
                  <a:lnTo>
                    <a:pt x="354" y="486"/>
                  </a:lnTo>
                  <a:lnTo>
                    <a:pt x="354" y="486"/>
                  </a:lnTo>
                  <a:lnTo>
                    <a:pt x="357" y="486"/>
                  </a:lnTo>
                  <a:lnTo>
                    <a:pt x="357" y="486"/>
                  </a:lnTo>
                  <a:lnTo>
                    <a:pt x="354" y="486"/>
                  </a:lnTo>
                  <a:lnTo>
                    <a:pt x="354" y="486"/>
                  </a:lnTo>
                  <a:lnTo>
                    <a:pt x="354" y="486"/>
                  </a:lnTo>
                  <a:lnTo>
                    <a:pt x="354" y="486"/>
                  </a:lnTo>
                  <a:lnTo>
                    <a:pt x="354" y="483"/>
                  </a:lnTo>
                  <a:lnTo>
                    <a:pt x="352" y="483"/>
                  </a:lnTo>
                  <a:lnTo>
                    <a:pt x="352" y="483"/>
                  </a:lnTo>
                  <a:lnTo>
                    <a:pt x="352" y="483"/>
                  </a:lnTo>
                  <a:lnTo>
                    <a:pt x="350" y="483"/>
                  </a:lnTo>
                  <a:lnTo>
                    <a:pt x="350" y="481"/>
                  </a:lnTo>
                  <a:lnTo>
                    <a:pt x="350" y="479"/>
                  </a:lnTo>
                  <a:lnTo>
                    <a:pt x="350" y="474"/>
                  </a:lnTo>
                  <a:lnTo>
                    <a:pt x="350" y="474"/>
                  </a:lnTo>
                  <a:lnTo>
                    <a:pt x="350" y="471"/>
                  </a:lnTo>
                  <a:lnTo>
                    <a:pt x="347" y="469"/>
                  </a:lnTo>
                  <a:lnTo>
                    <a:pt x="347" y="469"/>
                  </a:lnTo>
                  <a:lnTo>
                    <a:pt x="345" y="467"/>
                  </a:lnTo>
                  <a:lnTo>
                    <a:pt x="345" y="467"/>
                  </a:lnTo>
                  <a:lnTo>
                    <a:pt x="345" y="467"/>
                  </a:lnTo>
                  <a:lnTo>
                    <a:pt x="343" y="467"/>
                  </a:lnTo>
                  <a:lnTo>
                    <a:pt x="333" y="460"/>
                  </a:lnTo>
                  <a:lnTo>
                    <a:pt x="333" y="457"/>
                  </a:lnTo>
                  <a:lnTo>
                    <a:pt x="331" y="455"/>
                  </a:lnTo>
                  <a:lnTo>
                    <a:pt x="331" y="453"/>
                  </a:lnTo>
                  <a:lnTo>
                    <a:pt x="331" y="450"/>
                  </a:lnTo>
                  <a:lnTo>
                    <a:pt x="328" y="448"/>
                  </a:lnTo>
                  <a:lnTo>
                    <a:pt x="328" y="448"/>
                  </a:lnTo>
                  <a:lnTo>
                    <a:pt x="331" y="448"/>
                  </a:lnTo>
                  <a:lnTo>
                    <a:pt x="331" y="445"/>
                  </a:lnTo>
                  <a:lnTo>
                    <a:pt x="331" y="445"/>
                  </a:lnTo>
                  <a:lnTo>
                    <a:pt x="328" y="441"/>
                  </a:lnTo>
                  <a:lnTo>
                    <a:pt x="328" y="441"/>
                  </a:lnTo>
                  <a:lnTo>
                    <a:pt x="328" y="438"/>
                  </a:lnTo>
                  <a:lnTo>
                    <a:pt x="328" y="438"/>
                  </a:lnTo>
                  <a:lnTo>
                    <a:pt x="328" y="438"/>
                  </a:lnTo>
                  <a:lnTo>
                    <a:pt x="328" y="436"/>
                  </a:lnTo>
                  <a:lnTo>
                    <a:pt x="328" y="436"/>
                  </a:lnTo>
                  <a:lnTo>
                    <a:pt x="328" y="436"/>
                  </a:lnTo>
                  <a:lnTo>
                    <a:pt x="328" y="436"/>
                  </a:lnTo>
                  <a:lnTo>
                    <a:pt x="328" y="434"/>
                  </a:lnTo>
                  <a:lnTo>
                    <a:pt x="328" y="434"/>
                  </a:lnTo>
                  <a:lnTo>
                    <a:pt x="328" y="431"/>
                  </a:lnTo>
                  <a:lnTo>
                    <a:pt x="328" y="429"/>
                  </a:lnTo>
                  <a:lnTo>
                    <a:pt x="328" y="426"/>
                  </a:lnTo>
                  <a:lnTo>
                    <a:pt x="328" y="426"/>
                  </a:lnTo>
                  <a:lnTo>
                    <a:pt x="326" y="424"/>
                  </a:lnTo>
                  <a:lnTo>
                    <a:pt x="326" y="424"/>
                  </a:lnTo>
                  <a:lnTo>
                    <a:pt x="324" y="424"/>
                  </a:lnTo>
                  <a:lnTo>
                    <a:pt x="324" y="422"/>
                  </a:lnTo>
                  <a:lnTo>
                    <a:pt x="321" y="422"/>
                  </a:lnTo>
                  <a:lnTo>
                    <a:pt x="321" y="422"/>
                  </a:lnTo>
                  <a:lnTo>
                    <a:pt x="321" y="419"/>
                  </a:lnTo>
                  <a:lnTo>
                    <a:pt x="321" y="419"/>
                  </a:lnTo>
                  <a:lnTo>
                    <a:pt x="321" y="419"/>
                  </a:lnTo>
                  <a:lnTo>
                    <a:pt x="321" y="419"/>
                  </a:lnTo>
                  <a:lnTo>
                    <a:pt x="321" y="417"/>
                  </a:lnTo>
                  <a:lnTo>
                    <a:pt x="321" y="417"/>
                  </a:lnTo>
                  <a:lnTo>
                    <a:pt x="324" y="417"/>
                  </a:lnTo>
                  <a:lnTo>
                    <a:pt x="324" y="415"/>
                  </a:lnTo>
                  <a:lnTo>
                    <a:pt x="324" y="415"/>
                  </a:lnTo>
                  <a:lnTo>
                    <a:pt x="324" y="415"/>
                  </a:lnTo>
                  <a:lnTo>
                    <a:pt x="324" y="415"/>
                  </a:lnTo>
                  <a:lnTo>
                    <a:pt x="324" y="415"/>
                  </a:lnTo>
                  <a:lnTo>
                    <a:pt x="324" y="412"/>
                  </a:lnTo>
                  <a:lnTo>
                    <a:pt x="324" y="412"/>
                  </a:lnTo>
                  <a:lnTo>
                    <a:pt x="326" y="410"/>
                  </a:lnTo>
                  <a:lnTo>
                    <a:pt x="326" y="410"/>
                  </a:lnTo>
                  <a:lnTo>
                    <a:pt x="326" y="408"/>
                  </a:lnTo>
                  <a:lnTo>
                    <a:pt x="326" y="408"/>
                  </a:lnTo>
                  <a:lnTo>
                    <a:pt x="326" y="405"/>
                  </a:lnTo>
                  <a:lnTo>
                    <a:pt x="324" y="405"/>
                  </a:lnTo>
                  <a:lnTo>
                    <a:pt x="324" y="403"/>
                  </a:lnTo>
                  <a:lnTo>
                    <a:pt x="324" y="403"/>
                  </a:lnTo>
                  <a:lnTo>
                    <a:pt x="324" y="403"/>
                  </a:lnTo>
                  <a:lnTo>
                    <a:pt x="326" y="400"/>
                  </a:lnTo>
                  <a:lnTo>
                    <a:pt x="326" y="396"/>
                  </a:lnTo>
                  <a:lnTo>
                    <a:pt x="326" y="396"/>
                  </a:lnTo>
                  <a:lnTo>
                    <a:pt x="326" y="396"/>
                  </a:lnTo>
                  <a:lnTo>
                    <a:pt x="326" y="389"/>
                  </a:lnTo>
                  <a:lnTo>
                    <a:pt x="324" y="389"/>
                  </a:lnTo>
                  <a:lnTo>
                    <a:pt x="324" y="386"/>
                  </a:lnTo>
                  <a:lnTo>
                    <a:pt x="324" y="386"/>
                  </a:lnTo>
                  <a:lnTo>
                    <a:pt x="324" y="386"/>
                  </a:lnTo>
                  <a:lnTo>
                    <a:pt x="321" y="386"/>
                  </a:lnTo>
                  <a:lnTo>
                    <a:pt x="321" y="386"/>
                  </a:lnTo>
                  <a:lnTo>
                    <a:pt x="319" y="386"/>
                  </a:lnTo>
                  <a:lnTo>
                    <a:pt x="319" y="386"/>
                  </a:lnTo>
                  <a:lnTo>
                    <a:pt x="317" y="386"/>
                  </a:lnTo>
                  <a:lnTo>
                    <a:pt x="317" y="386"/>
                  </a:lnTo>
                  <a:lnTo>
                    <a:pt x="317" y="384"/>
                  </a:lnTo>
                  <a:lnTo>
                    <a:pt x="317" y="384"/>
                  </a:lnTo>
                  <a:lnTo>
                    <a:pt x="317" y="384"/>
                  </a:lnTo>
                  <a:lnTo>
                    <a:pt x="314" y="382"/>
                  </a:lnTo>
                  <a:lnTo>
                    <a:pt x="314" y="382"/>
                  </a:lnTo>
                  <a:lnTo>
                    <a:pt x="314" y="382"/>
                  </a:lnTo>
                  <a:lnTo>
                    <a:pt x="314" y="382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4" y="379"/>
                  </a:lnTo>
                  <a:lnTo>
                    <a:pt x="317" y="379"/>
                  </a:lnTo>
                  <a:lnTo>
                    <a:pt x="317" y="379"/>
                  </a:lnTo>
                  <a:lnTo>
                    <a:pt x="317" y="377"/>
                  </a:lnTo>
                  <a:lnTo>
                    <a:pt x="317" y="377"/>
                  </a:lnTo>
                  <a:lnTo>
                    <a:pt x="317" y="377"/>
                  </a:lnTo>
                  <a:lnTo>
                    <a:pt x="317" y="377"/>
                  </a:lnTo>
                  <a:lnTo>
                    <a:pt x="317" y="374"/>
                  </a:lnTo>
                  <a:lnTo>
                    <a:pt x="319" y="374"/>
                  </a:lnTo>
                  <a:lnTo>
                    <a:pt x="319" y="374"/>
                  </a:lnTo>
                  <a:lnTo>
                    <a:pt x="321" y="372"/>
                  </a:lnTo>
                  <a:lnTo>
                    <a:pt x="321" y="372"/>
                  </a:lnTo>
                  <a:lnTo>
                    <a:pt x="324" y="372"/>
                  </a:lnTo>
                  <a:lnTo>
                    <a:pt x="331" y="367"/>
                  </a:lnTo>
                  <a:lnTo>
                    <a:pt x="331" y="367"/>
                  </a:lnTo>
                  <a:lnTo>
                    <a:pt x="333" y="365"/>
                  </a:lnTo>
                  <a:lnTo>
                    <a:pt x="335" y="365"/>
                  </a:lnTo>
                  <a:lnTo>
                    <a:pt x="335" y="363"/>
                  </a:lnTo>
                  <a:lnTo>
                    <a:pt x="335" y="363"/>
                  </a:lnTo>
                  <a:lnTo>
                    <a:pt x="333" y="363"/>
                  </a:lnTo>
                  <a:lnTo>
                    <a:pt x="335" y="360"/>
                  </a:lnTo>
                  <a:lnTo>
                    <a:pt x="335" y="360"/>
                  </a:lnTo>
                  <a:lnTo>
                    <a:pt x="343" y="346"/>
                  </a:lnTo>
                  <a:lnTo>
                    <a:pt x="343" y="344"/>
                  </a:lnTo>
                  <a:lnTo>
                    <a:pt x="343" y="344"/>
                  </a:lnTo>
                  <a:lnTo>
                    <a:pt x="345" y="344"/>
                  </a:lnTo>
                  <a:lnTo>
                    <a:pt x="347" y="341"/>
                  </a:lnTo>
                  <a:lnTo>
                    <a:pt x="347" y="341"/>
                  </a:lnTo>
                  <a:lnTo>
                    <a:pt x="347" y="339"/>
                  </a:lnTo>
                  <a:lnTo>
                    <a:pt x="350" y="337"/>
                  </a:lnTo>
                  <a:lnTo>
                    <a:pt x="350" y="334"/>
                  </a:lnTo>
                  <a:lnTo>
                    <a:pt x="352" y="329"/>
                  </a:lnTo>
                  <a:lnTo>
                    <a:pt x="352" y="327"/>
                  </a:lnTo>
                  <a:lnTo>
                    <a:pt x="354" y="327"/>
                  </a:lnTo>
                  <a:lnTo>
                    <a:pt x="354" y="325"/>
                  </a:lnTo>
                  <a:lnTo>
                    <a:pt x="354" y="325"/>
                  </a:lnTo>
                  <a:lnTo>
                    <a:pt x="354" y="325"/>
                  </a:lnTo>
                  <a:lnTo>
                    <a:pt x="357" y="325"/>
                  </a:lnTo>
                  <a:lnTo>
                    <a:pt x="357" y="322"/>
                  </a:lnTo>
                  <a:lnTo>
                    <a:pt x="357" y="320"/>
                  </a:lnTo>
                  <a:lnTo>
                    <a:pt x="357" y="320"/>
                  </a:lnTo>
                  <a:lnTo>
                    <a:pt x="357" y="320"/>
                  </a:lnTo>
                  <a:lnTo>
                    <a:pt x="357" y="318"/>
                  </a:lnTo>
                  <a:lnTo>
                    <a:pt x="357" y="315"/>
                  </a:lnTo>
                  <a:lnTo>
                    <a:pt x="359" y="315"/>
                  </a:lnTo>
                  <a:lnTo>
                    <a:pt x="359" y="313"/>
                  </a:lnTo>
                  <a:lnTo>
                    <a:pt x="364" y="311"/>
                  </a:lnTo>
                  <a:lnTo>
                    <a:pt x="366" y="311"/>
                  </a:lnTo>
                  <a:lnTo>
                    <a:pt x="366" y="308"/>
                  </a:lnTo>
                  <a:lnTo>
                    <a:pt x="366" y="308"/>
                  </a:lnTo>
                  <a:lnTo>
                    <a:pt x="369" y="308"/>
                  </a:lnTo>
                  <a:lnTo>
                    <a:pt x="369" y="308"/>
                  </a:lnTo>
                  <a:lnTo>
                    <a:pt x="369" y="308"/>
                  </a:lnTo>
                  <a:lnTo>
                    <a:pt x="369" y="308"/>
                  </a:lnTo>
                  <a:lnTo>
                    <a:pt x="369" y="308"/>
                  </a:lnTo>
                  <a:lnTo>
                    <a:pt x="369" y="306"/>
                  </a:lnTo>
                  <a:lnTo>
                    <a:pt x="369" y="306"/>
                  </a:lnTo>
                  <a:lnTo>
                    <a:pt x="371" y="301"/>
                  </a:lnTo>
                  <a:lnTo>
                    <a:pt x="371" y="301"/>
                  </a:lnTo>
                  <a:lnTo>
                    <a:pt x="373" y="299"/>
                  </a:lnTo>
                  <a:lnTo>
                    <a:pt x="376" y="294"/>
                  </a:lnTo>
                  <a:lnTo>
                    <a:pt x="376" y="292"/>
                  </a:lnTo>
                  <a:lnTo>
                    <a:pt x="376" y="287"/>
                  </a:lnTo>
                  <a:lnTo>
                    <a:pt x="376" y="287"/>
                  </a:lnTo>
                  <a:lnTo>
                    <a:pt x="373" y="284"/>
                  </a:lnTo>
                  <a:lnTo>
                    <a:pt x="371" y="284"/>
                  </a:lnTo>
                  <a:lnTo>
                    <a:pt x="369" y="284"/>
                  </a:lnTo>
                  <a:lnTo>
                    <a:pt x="369" y="280"/>
                  </a:lnTo>
                  <a:lnTo>
                    <a:pt x="364" y="268"/>
                  </a:lnTo>
                  <a:lnTo>
                    <a:pt x="357" y="251"/>
                  </a:lnTo>
                  <a:lnTo>
                    <a:pt x="357" y="249"/>
                  </a:lnTo>
                  <a:lnTo>
                    <a:pt x="354" y="249"/>
                  </a:lnTo>
                  <a:lnTo>
                    <a:pt x="352" y="244"/>
                  </a:lnTo>
                  <a:lnTo>
                    <a:pt x="350" y="242"/>
                  </a:lnTo>
                  <a:lnTo>
                    <a:pt x="350" y="240"/>
                  </a:lnTo>
                  <a:lnTo>
                    <a:pt x="347" y="240"/>
                  </a:lnTo>
                  <a:lnTo>
                    <a:pt x="347" y="240"/>
                  </a:lnTo>
                  <a:lnTo>
                    <a:pt x="345" y="240"/>
                  </a:lnTo>
                  <a:lnTo>
                    <a:pt x="343" y="240"/>
                  </a:lnTo>
                  <a:lnTo>
                    <a:pt x="343" y="240"/>
                  </a:lnTo>
                  <a:lnTo>
                    <a:pt x="343" y="237"/>
                  </a:lnTo>
                  <a:lnTo>
                    <a:pt x="343" y="237"/>
                  </a:lnTo>
                  <a:lnTo>
                    <a:pt x="343" y="235"/>
                  </a:lnTo>
                  <a:lnTo>
                    <a:pt x="343" y="235"/>
                  </a:lnTo>
                  <a:lnTo>
                    <a:pt x="343" y="235"/>
                  </a:lnTo>
                  <a:lnTo>
                    <a:pt x="343" y="235"/>
                  </a:lnTo>
                  <a:lnTo>
                    <a:pt x="340" y="235"/>
                  </a:lnTo>
                  <a:lnTo>
                    <a:pt x="340" y="235"/>
                  </a:lnTo>
                  <a:lnTo>
                    <a:pt x="340" y="232"/>
                  </a:lnTo>
                  <a:lnTo>
                    <a:pt x="338" y="232"/>
                  </a:lnTo>
                  <a:lnTo>
                    <a:pt x="338" y="232"/>
                  </a:lnTo>
                  <a:lnTo>
                    <a:pt x="338" y="232"/>
                  </a:lnTo>
                  <a:lnTo>
                    <a:pt x="338" y="232"/>
                  </a:lnTo>
                  <a:lnTo>
                    <a:pt x="335" y="232"/>
                  </a:lnTo>
                  <a:lnTo>
                    <a:pt x="335" y="232"/>
                  </a:lnTo>
                  <a:lnTo>
                    <a:pt x="335" y="232"/>
                  </a:lnTo>
                  <a:lnTo>
                    <a:pt x="324" y="223"/>
                  </a:lnTo>
                  <a:lnTo>
                    <a:pt x="312" y="211"/>
                  </a:lnTo>
                  <a:lnTo>
                    <a:pt x="309" y="211"/>
                  </a:lnTo>
                  <a:lnTo>
                    <a:pt x="309" y="209"/>
                  </a:lnTo>
                  <a:lnTo>
                    <a:pt x="295" y="190"/>
                  </a:lnTo>
                  <a:lnTo>
                    <a:pt x="291" y="187"/>
                  </a:lnTo>
                  <a:lnTo>
                    <a:pt x="291" y="185"/>
                  </a:lnTo>
                  <a:lnTo>
                    <a:pt x="293" y="180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2" y="171"/>
                  </a:lnTo>
                  <a:lnTo>
                    <a:pt x="302" y="171"/>
                  </a:lnTo>
                  <a:lnTo>
                    <a:pt x="302" y="169"/>
                  </a:lnTo>
                  <a:lnTo>
                    <a:pt x="302" y="169"/>
                  </a:lnTo>
                  <a:lnTo>
                    <a:pt x="302" y="169"/>
                  </a:lnTo>
                  <a:lnTo>
                    <a:pt x="302" y="169"/>
                  </a:lnTo>
                  <a:lnTo>
                    <a:pt x="317" y="169"/>
                  </a:lnTo>
                  <a:lnTo>
                    <a:pt x="331" y="171"/>
                  </a:lnTo>
                  <a:lnTo>
                    <a:pt x="333" y="171"/>
                  </a:lnTo>
                  <a:lnTo>
                    <a:pt x="340" y="169"/>
                  </a:lnTo>
                  <a:lnTo>
                    <a:pt x="343" y="169"/>
                  </a:lnTo>
                  <a:lnTo>
                    <a:pt x="345" y="171"/>
                  </a:lnTo>
                  <a:lnTo>
                    <a:pt x="347" y="171"/>
                  </a:lnTo>
                  <a:lnTo>
                    <a:pt x="350" y="171"/>
                  </a:lnTo>
                  <a:lnTo>
                    <a:pt x="350" y="171"/>
                  </a:lnTo>
                  <a:lnTo>
                    <a:pt x="350" y="169"/>
                  </a:lnTo>
                  <a:lnTo>
                    <a:pt x="352" y="169"/>
                  </a:lnTo>
                  <a:lnTo>
                    <a:pt x="352" y="169"/>
                  </a:lnTo>
                  <a:lnTo>
                    <a:pt x="354" y="169"/>
                  </a:lnTo>
                  <a:lnTo>
                    <a:pt x="357" y="169"/>
                  </a:lnTo>
                  <a:lnTo>
                    <a:pt x="366" y="171"/>
                  </a:lnTo>
                  <a:lnTo>
                    <a:pt x="369" y="171"/>
                  </a:lnTo>
                  <a:lnTo>
                    <a:pt x="380" y="169"/>
                  </a:lnTo>
                  <a:lnTo>
                    <a:pt x="383" y="169"/>
                  </a:lnTo>
                  <a:lnTo>
                    <a:pt x="380" y="166"/>
                  </a:lnTo>
                  <a:lnTo>
                    <a:pt x="378" y="166"/>
                  </a:lnTo>
                  <a:lnTo>
                    <a:pt x="376" y="164"/>
                  </a:lnTo>
                  <a:lnTo>
                    <a:pt x="373" y="161"/>
                  </a:lnTo>
                  <a:lnTo>
                    <a:pt x="373" y="161"/>
                  </a:lnTo>
                  <a:lnTo>
                    <a:pt x="371" y="161"/>
                  </a:lnTo>
                  <a:lnTo>
                    <a:pt x="369" y="157"/>
                  </a:lnTo>
                  <a:lnTo>
                    <a:pt x="362" y="150"/>
                  </a:lnTo>
                  <a:lnTo>
                    <a:pt x="362" y="150"/>
                  </a:lnTo>
                  <a:lnTo>
                    <a:pt x="362" y="150"/>
                  </a:lnTo>
                  <a:lnTo>
                    <a:pt x="362" y="147"/>
                  </a:lnTo>
                  <a:lnTo>
                    <a:pt x="362" y="147"/>
                  </a:lnTo>
                  <a:lnTo>
                    <a:pt x="362" y="145"/>
                  </a:lnTo>
                  <a:lnTo>
                    <a:pt x="359" y="145"/>
                  </a:lnTo>
                  <a:lnTo>
                    <a:pt x="359" y="145"/>
                  </a:lnTo>
                  <a:lnTo>
                    <a:pt x="359" y="142"/>
                  </a:lnTo>
                  <a:lnTo>
                    <a:pt x="357" y="140"/>
                  </a:lnTo>
                  <a:lnTo>
                    <a:pt x="357" y="140"/>
                  </a:lnTo>
                  <a:lnTo>
                    <a:pt x="357" y="140"/>
                  </a:lnTo>
                  <a:lnTo>
                    <a:pt x="357" y="140"/>
                  </a:lnTo>
                  <a:lnTo>
                    <a:pt x="354" y="140"/>
                  </a:lnTo>
                  <a:lnTo>
                    <a:pt x="354" y="140"/>
                  </a:lnTo>
                  <a:lnTo>
                    <a:pt x="354" y="140"/>
                  </a:lnTo>
                  <a:lnTo>
                    <a:pt x="354" y="140"/>
                  </a:lnTo>
                  <a:lnTo>
                    <a:pt x="354" y="140"/>
                  </a:lnTo>
                  <a:lnTo>
                    <a:pt x="352" y="138"/>
                  </a:lnTo>
                  <a:lnTo>
                    <a:pt x="352" y="138"/>
                  </a:lnTo>
                  <a:lnTo>
                    <a:pt x="354" y="135"/>
                  </a:lnTo>
                  <a:lnTo>
                    <a:pt x="354" y="135"/>
                  </a:lnTo>
                  <a:lnTo>
                    <a:pt x="354" y="133"/>
                  </a:lnTo>
                  <a:lnTo>
                    <a:pt x="354" y="133"/>
                  </a:lnTo>
                  <a:lnTo>
                    <a:pt x="350" y="124"/>
                  </a:lnTo>
                  <a:lnTo>
                    <a:pt x="350" y="124"/>
                  </a:lnTo>
                  <a:lnTo>
                    <a:pt x="350" y="121"/>
                  </a:lnTo>
                  <a:lnTo>
                    <a:pt x="350" y="119"/>
                  </a:lnTo>
                  <a:lnTo>
                    <a:pt x="350" y="119"/>
                  </a:lnTo>
                  <a:lnTo>
                    <a:pt x="350" y="116"/>
                  </a:lnTo>
                  <a:lnTo>
                    <a:pt x="347" y="114"/>
                  </a:lnTo>
                  <a:lnTo>
                    <a:pt x="347" y="109"/>
                  </a:lnTo>
                  <a:lnTo>
                    <a:pt x="347" y="105"/>
                  </a:lnTo>
                  <a:lnTo>
                    <a:pt x="347" y="100"/>
                  </a:lnTo>
                  <a:lnTo>
                    <a:pt x="347" y="100"/>
                  </a:lnTo>
                  <a:lnTo>
                    <a:pt x="350" y="98"/>
                  </a:lnTo>
                  <a:lnTo>
                    <a:pt x="350" y="98"/>
                  </a:lnTo>
                  <a:lnTo>
                    <a:pt x="350" y="95"/>
                  </a:lnTo>
                  <a:lnTo>
                    <a:pt x="350" y="95"/>
                  </a:lnTo>
                  <a:lnTo>
                    <a:pt x="350" y="95"/>
                  </a:lnTo>
                  <a:lnTo>
                    <a:pt x="350" y="95"/>
                  </a:lnTo>
                  <a:lnTo>
                    <a:pt x="350" y="95"/>
                  </a:lnTo>
                  <a:lnTo>
                    <a:pt x="350" y="93"/>
                  </a:lnTo>
                  <a:lnTo>
                    <a:pt x="350" y="90"/>
                  </a:lnTo>
                  <a:lnTo>
                    <a:pt x="350" y="90"/>
                  </a:lnTo>
                  <a:lnTo>
                    <a:pt x="350" y="88"/>
                  </a:lnTo>
                  <a:lnTo>
                    <a:pt x="352" y="86"/>
                  </a:lnTo>
                  <a:lnTo>
                    <a:pt x="354" y="86"/>
                  </a:lnTo>
                  <a:lnTo>
                    <a:pt x="352" y="83"/>
                  </a:lnTo>
                  <a:lnTo>
                    <a:pt x="352" y="81"/>
                  </a:lnTo>
                  <a:lnTo>
                    <a:pt x="350" y="81"/>
                  </a:lnTo>
                  <a:lnTo>
                    <a:pt x="350" y="79"/>
                  </a:lnTo>
                  <a:lnTo>
                    <a:pt x="350" y="76"/>
                  </a:lnTo>
                  <a:lnTo>
                    <a:pt x="350" y="76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2" y="74"/>
                  </a:lnTo>
                  <a:lnTo>
                    <a:pt x="352" y="74"/>
                  </a:lnTo>
                  <a:lnTo>
                    <a:pt x="352" y="74"/>
                  </a:lnTo>
                  <a:lnTo>
                    <a:pt x="350" y="74"/>
                  </a:lnTo>
                  <a:lnTo>
                    <a:pt x="350" y="74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2" y="71"/>
                  </a:lnTo>
                  <a:lnTo>
                    <a:pt x="350" y="67"/>
                  </a:lnTo>
                  <a:lnTo>
                    <a:pt x="350" y="67"/>
                  </a:lnTo>
                  <a:lnTo>
                    <a:pt x="350" y="67"/>
                  </a:lnTo>
                  <a:lnTo>
                    <a:pt x="350" y="67"/>
                  </a:lnTo>
                  <a:lnTo>
                    <a:pt x="347" y="67"/>
                  </a:lnTo>
                  <a:lnTo>
                    <a:pt x="347" y="64"/>
                  </a:lnTo>
                  <a:lnTo>
                    <a:pt x="347" y="64"/>
                  </a:lnTo>
                  <a:lnTo>
                    <a:pt x="350" y="64"/>
                  </a:lnTo>
                  <a:lnTo>
                    <a:pt x="350" y="62"/>
                  </a:lnTo>
                  <a:lnTo>
                    <a:pt x="350" y="62"/>
                  </a:lnTo>
                  <a:lnTo>
                    <a:pt x="350" y="62"/>
                  </a:lnTo>
                  <a:lnTo>
                    <a:pt x="350" y="62"/>
                  </a:lnTo>
                  <a:lnTo>
                    <a:pt x="350" y="62"/>
                  </a:lnTo>
                  <a:lnTo>
                    <a:pt x="350" y="62"/>
                  </a:lnTo>
                  <a:lnTo>
                    <a:pt x="350" y="60"/>
                  </a:lnTo>
                  <a:lnTo>
                    <a:pt x="350" y="60"/>
                  </a:lnTo>
                  <a:lnTo>
                    <a:pt x="350" y="60"/>
                  </a:lnTo>
                  <a:lnTo>
                    <a:pt x="350" y="60"/>
                  </a:lnTo>
                  <a:lnTo>
                    <a:pt x="350" y="57"/>
                  </a:lnTo>
                  <a:lnTo>
                    <a:pt x="350" y="57"/>
                  </a:lnTo>
                  <a:lnTo>
                    <a:pt x="350" y="57"/>
                  </a:lnTo>
                  <a:lnTo>
                    <a:pt x="347" y="57"/>
                  </a:lnTo>
                  <a:lnTo>
                    <a:pt x="347" y="57"/>
                  </a:lnTo>
                  <a:lnTo>
                    <a:pt x="347" y="55"/>
                  </a:lnTo>
                  <a:lnTo>
                    <a:pt x="347" y="55"/>
                  </a:lnTo>
                  <a:lnTo>
                    <a:pt x="350" y="55"/>
                  </a:lnTo>
                  <a:lnTo>
                    <a:pt x="347" y="53"/>
                  </a:lnTo>
                  <a:lnTo>
                    <a:pt x="347" y="53"/>
                  </a:lnTo>
                  <a:lnTo>
                    <a:pt x="345" y="53"/>
                  </a:lnTo>
                  <a:lnTo>
                    <a:pt x="345" y="55"/>
                  </a:lnTo>
                  <a:lnTo>
                    <a:pt x="345" y="55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0" y="50"/>
                  </a:lnTo>
                  <a:lnTo>
                    <a:pt x="340" y="50"/>
                  </a:lnTo>
                  <a:lnTo>
                    <a:pt x="340" y="50"/>
                  </a:lnTo>
                  <a:lnTo>
                    <a:pt x="340" y="50"/>
                  </a:lnTo>
                  <a:lnTo>
                    <a:pt x="340" y="50"/>
                  </a:lnTo>
                  <a:lnTo>
                    <a:pt x="340" y="50"/>
                  </a:lnTo>
                  <a:lnTo>
                    <a:pt x="340" y="48"/>
                  </a:lnTo>
                  <a:lnTo>
                    <a:pt x="340" y="48"/>
                  </a:lnTo>
                  <a:lnTo>
                    <a:pt x="340" y="48"/>
                  </a:lnTo>
                  <a:lnTo>
                    <a:pt x="340" y="48"/>
                  </a:lnTo>
                  <a:lnTo>
                    <a:pt x="340" y="48"/>
                  </a:lnTo>
                  <a:lnTo>
                    <a:pt x="340" y="45"/>
                  </a:lnTo>
                  <a:lnTo>
                    <a:pt x="340" y="45"/>
                  </a:lnTo>
                  <a:lnTo>
                    <a:pt x="340" y="43"/>
                  </a:lnTo>
                  <a:lnTo>
                    <a:pt x="340" y="41"/>
                  </a:lnTo>
                  <a:lnTo>
                    <a:pt x="340" y="38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40" y="34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6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4"/>
                  </a:lnTo>
                  <a:lnTo>
                    <a:pt x="338" y="31"/>
                  </a:lnTo>
                  <a:lnTo>
                    <a:pt x="338" y="27"/>
                  </a:lnTo>
                  <a:lnTo>
                    <a:pt x="335" y="24"/>
                  </a:lnTo>
                  <a:lnTo>
                    <a:pt x="335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2"/>
                  </a:lnTo>
                  <a:lnTo>
                    <a:pt x="333" y="22"/>
                  </a:lnTo>
                  <a:lnTo>
                    <a:pt x="331" y="22"/>
                  </a:lnTo>
                  <a:lnTo>
                    <a:pt x="331" y="22"/>
                  </a:lnTo>
                  <a:lnTo>
                    <a:pt x="331" y="24"/>
                  </a:lnTo>
                  <a:lnTo>
                    <a:pt x="331" y="22"/>
                  </a:lnTo>
                  <a:lnTo>
                    <a:pt x="331" y="22"/>
                  </a:lnTo>
                  <a:lnTo>
                    <a:pt x="331" y="19"/>
                  </a:lnTo>
                  <a:lnTo>
                    <a:pt x="331" y="19"/>
                  </a:lnTo>
                  <a:lnTo>
                    <a:pt x="328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9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6" y="17"/>
                  </a:lnTo>
                  <a:lnTo>
                    <a:pt x="324" y="17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9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4" y="17"/>
                  </a:lnTo>
                  <a:lnTo>
                    <a:pt x="321" y="17"/>
                  </a:lnTo>
                  <a:lnTo>
                    <a:pt x="321" y="17"/>
                  </a:lnTo>
                  <a:lnTo>
                    <a:pt x="321" y="17"/>
                  </a:lnTo>
                  <a:lnTo>
                    <a:pt x="321" y="15"/>
                  </a:lnTo>
                  <a:lnTo>
                    <a:pt x="321" y="15"/>
                  </a:lnTo>
                  <a:lnTo>
                    <a:pt x="319" y="12"/>
                  </a:lnTo>
                  <a:lnTo>
                    <a:pt x="319" y="12"/>
                  </a:lnTo>
                  <a:lnTo>
                    <a:pt x="319" y="10"/>
                  </a:lnTo>
                  <a:lnTo>
                    <a:pt x="319" y="8"/>
                  </a:lnTo>
                  <a:lnTo>
                    <a:pt x="319" y="8"/>
                  </a:lnTo>
                  <a:lnTo>
                    <a:pt x="319" y="8"/>
                  </a:lnTo>
                  <a:lnTo>
                    <a:pt x="319" y="5"/>
                  </a:lnTo>
                  <a:lnTo>
                    <a:pt x="319" y="5"/>
                  </a:lnTo>
                  <a:lnTo>
                    <a:pt x="319" y="5"/>
                  </a:lnTo>
                  <a:lnTo>
                    <a:pt x="317" y="0"/>
                  </a:lnTo>
                  <a:lnTo>
                    <a:pt x="314" y="0"/>
                  </a:lnTo>
                  <a:lnTo>
                    <a:pt x="295" y="0"/>
                  </a:lnTo>
                  <a:lnTo>
                    <a:pt x="300" y="15"/>
                  </a:lnTo>
                  <a:lnTo>
                    <a:pt x="302" y="29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2" y="36"/>
                  </a:lnTo>
                  <a:lnTo>
                    <a:pt x="302" y="36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5" y="41"/>
                  </a:lnTo>
                  <a:lnTo>
                    <a:pt x="314" y="41"/>
                  </a:lnTo>
                  <a:lnTo>
                    <a:pt x="319" y="41"/>
                  </a:lnTo>
                  <a:lnTo>
                    <a:pt x="319" y="41"/>
                  </a:lnTo>
                  <a:lnTo>
                    <a:pt x="321" y="43"/>
                  </a:lnTo>
                  <a:lnTo>
                    <a:pt x="319" y="43"/>
                  </a:lnTo>
                  <a:lnTo>
                    <a:pt x="319" y="43"/>
                  </a:lnTo>
                  <a:lnTo>
                    <a:pt x="321" y="43"/>
                  </a:lnTo>
                  <a:lnTo>
                    <a:pt x="321" y="45"/>
                  </a:lnTo>
                  <a:lnTo>
                    <a:pt x="324" y="45"/>
                  </a:lnTo>
                  <a:lnTo>
                    <a:pt x="324" y="45"/>
                  </a:lnTo>
                  <a:lnTo>
                    <a:pt x="321" y="45"/>
                  </a:lnTo>
                  <a:lnTo>
                    <a:pt x="321" y="45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26" y="50"/>
                  </a:lnTo>
                  <a:lnTo>
                    <a:pt x="326" y="50"/>
                  </a:lnTo>
                  <a:lnTo>
                    <a:pt x="326" y="50"/>
                  </a:lnTo>
                  <a:lnTo>
                    <a:pt x="326" y="48"/>
                  </a:lnTo>
                  <a:lnTo>
                    <a:pt x="328" y="48"/>
                  </a:lnTo>
                  <a:lnTo>
                    <a:pt x="328" y="50"/>
                  </a:lnTo>
                  <a:lnTo>
                    <a:pt x="328" y="50"/>
                  </a:lnTo>
                  <a:lnTo>
                    <a:pt x="328" y="50"/>
                  </a:lnTo>
                  <a:lnTo>
                    <a:pt x="328" y="50"/>
                  </a:lnTo>
                  <a:lnTo>
                    <a:pt x="326" y="53"/>
                  </a:lnTo>
                  <a:lnTo>
                    <a:pt x="326" y="53"/>
                  </a:lnTo>
                  <a:lnTo>
                    <a:pt x="326" y="53"/>
                  </a:lnTo>
                  <a:lnTo>
                    <a:pt x="326" y="57"/>
                  </a:lnTo>
                  <a:lnTo>
                    <a:pt x="326" y="57"/>
                  </a:lnTo>
                  <a:lnTo>
                    <a:pt x="324" y="57"/>
                  </a:lnTo>
                  <a:lnTo>
                    <a:pt x="326" y="60"/>
                  </a:lnTo>
                  <a:lnTo>
                    <a:pt x="326" y="62"/>
                  </a:lnTo>
                  <a:lnTo>
                    <a:pt x="326" y="62"/>
                  </a:lnTo>
                  <a:lnTo>
                    <a:pt x="326" y="62"/>
                  </a:lnTo>
                  <a:lnTo>
                    <a:pt x="326" y="64"/>
                  </a:lnTo>
                  <a:lnTo>
                    <a:pt x="326" y="64"/>
                  </a:lnTo>
                  <a:lnTo>
                    <a:pt x="324" y="71"/>
                  </a:lnTo>
                  <a:lnTo>
                    <a:pt x="324" y="71"/>
                  </a:lnTo>
                  <a:lnTo>
                    <a:pt x="321" y="74"/>
                  </a:lnTo>
                  <a:lnTo>
                    <a:pt x="321" y="74"/>
                  </a:lnTo>
                  <a:lnTo>
                    <a:pt x="321" y="76"/>
                  </a:lnTo>
                  <a:lnTo>
                    <a:pt x="321" y="76"/>
                  </a:lnTo>
                  <a:lnTo>
                    <a:pt x="321" y="76"/>
                  </a:lnTo>
                  <a:lnTo>
                    <a:pt x="324" y="76"/>
                  </a:lnTo>
                  <a:lnTo>
                    <a:pt x="324" y="76"/>
                  </a:lnTo>
                  <a:lnTo>
                    <a:pt x="324" y="76"/>
                  </a:lnTo>
                  <a:lnTo>
                    <a:pt x="324" y="76"/>
                  </a:lnTo>
                  <a:lnTo>
                    <a:pt x="324" y="79"/>
                  </a:lnTo>
                  <a:lnTo>
                    <a:pt x="326" y="79"/>
                  </a:lnTo>
                  <a:lnTo>
                    <a:pt x="326" y="79"/>
                  </a:lnTo>
                  <a:lnTo>
                    <a:pt x="326" y="81"/>
                  </a:lnTo>
                  <a:lnTo>
                    <a:pt x="326" y="81"/>
                  </a:lnTo>
                  <a:lnTo>
                    <a:pt x="326" y="83"/>
                  </a:lnTo>
                  <a:lnTo>
                    <a:pt x="326" y="83"/>
                  </a:lnTo>
                  <a:lnTo>
                    <a:pt x="326" y="86"/>
                  </a:lnTo>
                  <a:lnTo>
                    <a:pt x="324" y="86"/>
                  </a:lnTo>
                  <a:lnTo>
                    <a:pt x="324" y="88"/>
                  </a:lnTo>
                  <a:lnTo>
                    <a:pt x="321" y="88"/>
                  </a:lnTo>
                  <a:lnTo>
                    <a:pt x="319" y="88"/>
                  </a:lnTo>
                  <a:lnTo>
                    <a:pt x="317" y="90"/>
                  </a:lnTo>
                  <a:lnTo>
                    <a:pt x="317" y="90"/>
                  </a:lnTo>
                  <a:lnTo>
                    <a:pt x="314" y="93"/>
                  </a:lnTo>
                  <a:lnTo>
                    <a:pt x="312" y="93"/>
                  </a:lnTo>
                  <a:lnTo>
                    <a:pt x="307" y="98"/>
                  </a:lnTo>
                  <a:lnTo>
                    <a:pt x="307" y="98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95" y="100"/>
                  </a:lnTo>
                  <a:lnTo>
                    <a:pt x="293" y="98"/>
                  </a:lnTo>
                  <a:lnTo>
                    <a:pt x="291" y="98"/>
                  </a:lnTo>
                  <a:lnTo>
                    <a:pt x="291" y="100"/>
                  </a:lnTo>
                  <a:lnTo>
                    <a:pt x="288" y="102"/>
                  </a:lnTo>
                  <a:lnTo>
                    <a:pt x="286" y="105"/>
                  </a:lnTo>
                  <a:lnTo>
                    <a:pt x="283" y="107"/>
                  </a:lnTo>
                  <a:lnTo>
                    <a:pt x="283" y="109"/>
                  </a:lnTo>
                  <a:lnTo>
                    <a:pt x="283" y="109"/>
                  </a:lnTo>
                  <a:lnTo>
                    <a:pt x="281" y="112"/>
                  </a:lnTo>
                  <a:lnTo>
                    <a:pt x="281" y="112"/>
                  </a:lnTo>
                  <a:lnTo>
                    <a:pt x="279" y="112"/>
                  </a:lnTo>
                  <a:lnTo>
                    <a:pt x="279" y="114"/>
                  </a:lnTo>
                  <a:lnTo>
                    <a:pt x="279" y="116"/>
                  </a:lnTo>
                  <a:lnTo>
                    <a:pt x="279" y="116"/>
                  </a:lnTo>
                  <a:lnTo>
                    <a:pt x="279" y="116"/>
                  </a:lnTo>
                  <a:lnTo>
                    <a:pt x="269" y="131"/>
                  </a:lnTo>
                  <a:lnTo>
                    <a:pt x="267" y="133"/>
                  </a:lnTo>
                  <a:lnTo>
                    <a:pt x="267" y="140"/>
                  </a:lnTo>
                  <a:lnTo>
                    <a:pt x="265" y="152"/>
                  </a:lnTo>
                  <a:lnTo>
                    <a:pt x="262" y="154"/>
                  </a:lnTo>
                  <a:lnTo>
                    <a:pt x="262" y="154"/>
                  </a:lnTo>
                  <a:lnTo>
                    <a:pt x="262" y="157"/>
                  </a:lnTo>
                  <a:lnTo>
                    <a:pt x="262" y="157"/>
                  </a:lnTo>
                  <a:lnTo>
                    <a:pt x="262" y="157"/>
                  </a:lnTo>
                  <a:lnTo>
                    <a:pt x="262" y="159"/>
                  </a:lnTo>
                  <a:lnTo>
                    <a:pt x="262" y="159"/>
                  </a:lnTo>
                  <a:lnTo>
                    <a:pt x="260" y="161"/>
                  </a:lnTo>
                  <a:lnTo>
                    <a:pt x="260" y="161"/>
                  </a:lnTo>
                  <a:lnTo>
                    <a:pt x="260" y="161"/>
                  </a:lnTo>
                  <a:lnTo>
                    <a:pt x="257" y="161"/>
                  </a:lnTo>
                  <a:lnTo>
                    <a:pt x="255" y="161"/>
                  </a:lnTo>
                  <a:lnTo>
                    <a:pt x="253" y="164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3" y="169"/>
                  </a:lnTo>
                  <a:lnTo>
                    <a:pt x="253" y="169"/>
                  </a:lnTo>
                  <a:lnTo>
                    <a:pt x="253" y="171"/>
                  </a:lnTo>
                  <a:lnTo>
                    <a:pt x="250" y="173"/>
                  </a:lnTo>
                  <a:lnTo>
                    <a:pt x="250" y="173"/>
                  </a:lnTo>
                  <a:lnTo>
                    <a:pt x="250" y="176"/>
                  </a:lnTo>
                  <a:lnTo>
                    <a:pt x="250" y="176"/>
                  </a:lnTo>
                  <a:lnTo>
                    <a:pt x="253" y="178"/>
                  </a:lnTo>
                  <a:lnTo>
                    <a:pt x="253" y="178"/>
                  </a:lnTo>
                  <a:lnTo>
                    <a:pt x="253" y="178"/>
                  </a:lnTo>
                  <a:lnTo>
                    <a:pt x="253" y="180"/>
                  </a:lnTo>
                  <a:lnTo>
                    <a:pt x="253" y="180"/>
                  </a:lnTo>
                  <a:lnTo>
                    <a:pt x="250" y="185"/>
                  </a:lnTo>
                  <a:lnTo>
                    <a:pt x="250" y="187"/>
                  </a:lnTo>
                  <a:lnTo>
                    <a:pt x="250" y="192"/>
                  </a:lnTo>
                  <a:lnTo>
                    <a:pt x="246" y="195"/>
                  </a:lnTo>
                  <a:lnTo>
                    <a:pt x="241" y="195"/>
                  </a:lnTo>
                  <a:lnTo>
                    <a:pt x="238" y="197"/>
                  </a:lnTo>
                  <a:lnTo>
                    <a:pt x="238" y="197"/>
                  </a:lnTo>
                  <a:lnTo>
                    <a:pt x="236" y="199"/>
                  </a:lnTo>
                  <a:lnTo>
                    <a:pt x="236" y="199"/>
                  </a:lnTo>
                  <a:lnTo>
                    <a:pt x="234" y="199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4" y="202"/>
                  </a:lnTo>
                  <a:lnTo>
                    <a:pt x="234" y="204"/>
                  </a:lnTo>
                  <a:lnTo>
                    <a:pt x="234" y="204"/>
                  </a:lnTo>
                  <a:lnTo>
                    <a:pt x="234" y="206"/>
                  </a:lnTo>
                  <a:lnTo>
                    <a:pt x="234" y="209"/>
                  </a:lnTo>
                  <a:lnTo>
                    <a:pt x="234" y="209"/>
                  </a:lnTo>
                  <a:lnTo>
                    <a:pt x="231" y="213"/>
                  </a:lnTo>
                  <a:lnTo>
                    <a:pt x="229" y="216"/>
                  </a:lnTo>
                  <a:lnTo>
                    <a:pt x="229" y="218"/>
                  </a:lnTo>
                  <a:lnTo>
                    <a:pt x="229" y="221"/>
                  </a:lnTo>
                  <a:lnTo>
                    <a:pt x="229" y="230"/>
                  </a:lnTo>
                  <a:lnTo>
                    <a:pt x="229" y="232"/>
                  </a:lnTo>
                  <a:lnTo>
                    <a:pt x="227" y="235"/>
                  </a:lnTo>
                  <a:lnTo>
                    <a:pt x="227" y="235"/>
                  </a:lnTo>
                  <a:lnTo>
                    <a:pt x="227" y="235"/>
                  </a:lnTo>
                  <a:lnTo>
                    <a:pt x="224" y="235"/>
                  </a:lnTo>
                  <a:lnTo>
                    <a:pt x="224" y="235"/>
                  </a:lnTo>
                  <a:lnTo>
                    <a:pt x="224" y="235"/>
                  </a:lnTo>
                  <a:lnTo>
                    <a:pt x="222" y="235"/>
                  </a:lnTo>
                  <a:lnTo>
                    <a:pt x="222" y="237"/>
                  </a:lnTo>
                  <a:lnTo>
                    <a:pt x="222" y="240"/>
                  </a:lnTo>
                  <a:lnTo>
                    <a:pt x="222" y="240"/>
                  </a:lnTo>
                  <a:lnTo>
                    <a:pt x="215" y="242"/>
                  </a:lnTo>
                  <a:lnTo>
                    <a:pt x="215" y="242"/>
                  </a:lnTo>
                  <a:lnTo>
                    <a:pt x="215" y="242"/>
                  </a:lnTo>
                  <a:lnTo>
                    <a:pt x="212" y="242"/>
                  </a:lnTo>
                  <a:lnTo>
                    <a:pt x="212" y="24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08" y="242"/>
                  </a:lnTo>
                  <a:lnTo>
                    <a:pt x="208" y="242"/>
                  </a:lnTo>
                  <a:lnTo>
                    <a:pt x="208" y="242"/>
                  </a:lnTo>
                  <a:lnTo>
                    <a:pt x="205" y="242"/>
                  </a:lnTo>
                  <a:lnTo>
                    <a:pt x="205" y="244"/>
                  </a:lnTo>
                  <a:lnTo>
                    <a:pt x="208" y="247"/>
                  </a:lnTo>
                  <a:lnTo>
                    <a:pt x="208" y="247"/>
                  </a:lnTo>
                  <a:lnTo>
                    <a:pt x="208" y="249"/>
                  </a:lnTo>
                  <a:lnTo>
                    <a:pt x="208" y="249"/>
                  </a:lnTo>
                  <a:lnTo>
                    <a:pt x="205" y="249"/>
                  </a:lnTo>
                  <a:lnTo>
                    <a:pt x="205" y="251"/>
                  </a:lnTo>
                  <a:lnTo>
                    <a:pt x="205" y="251"/>
                  </a:lnTo>
                  <a:lnTo>
                    <a:pt x="203" y="251"/>
                  </a:lnTo>
                  <a:lnTo>
                    <a:pt x="203" y="251"/>
                  </a:lnTo>
                  <a:lnTo>
                    <a:pt x="203" y="251"/>
                  </a:lnTo>
                  <a:lnTo>
                    <a:pt x="201" y="251"/>
                  </a:lnTo>
                  <a:lnTo>
                    <a:pt x="198" y="254"/>
                  </a:lnTo>
                  <a:lnTo>
                    <a:pt x="198" y="254"/>
                  </a:lnTo>
                  <a:lnTo>
                    <a:pt x="198" y="256"/>
                  </a:lnTo>
                  <a:lnTo>
                    <a:pt x="198" y="258"/>
                  </a:lnTo>
                  <a:lnTo>
                    <a:pt x="198" y="263"/>
                  </a:lnTo>
                  <a:lnTo>
                    <a:pt x="198" y="266"/>
                  </a:lnTo>
                  <a:lnTo>
                    <a:pt x="198" y="266"/>
                  </a:lnTo>
                  <a:lnTo>
                    <a:pt x="198" y="266"/>
                  </a:lnTo>
                  <a:lnTo>
                    <a:pt x="196" y="268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6" y="275"/>
                  </a:lnTo>
                  <a:lnTo>
                    <a:pt x="196" y="275"/>
                  </a:lnTo>
                  <a:lnTo>
                    <a:pt x="196" y="277"/>
                  </a:lnTo>
                  <a:lnTo>
                    <a:pt x="196" y="277"/>
                  </a:lnTo>
                  <a:lnTo>
                    <a:pt x="194" y="280"/>
                  </a:lnTo>
                  <a:lnTo>
                    <a:pt x="189" y="287"/>
                  </a:lnTo>
                  <a:lnTo>
                    <a:pt x="186" y="289"/>
                  </a:lnTo>
                  <a:lnTo>
                    <a:pt x="186" y="292"/>
                  </a:lnTo>
                  <a:lnTo>
                    <a:pt x="186" y="292"/>
                  </a:lnTo>
                  <a:lnTo>
                    <a:pt x="186" y="294"/>
                  </a:lnTo>
                  <a:lnTo>
                    <a:pt x="186" y="296"/>
                  </a:lnTo>
                  <a:lnTo>
                    <a:pt x="186" y="299"/>
                  </a:lnTo>
                  <a:lnTo>
                    <a:pt x="186" y="299"/>
                  </a:lnTo>
                  <a:lnTo>
                    <a:pt x="184" y="299"/>
                  </a:lnTo>
                  <a:lnTo>
                    <a:pt x="184" y="301"/>
                  </a:lnTo>
                  <a:lnTo>
                    <a:pt x="179" y="303"/>
                  </a:lnTo>
                  <a:lnTo>
                    <a:pt x="177" y="308"/>
                  </a:lnTo>
                  <a:lnTo>
                    <a:pt x="175" y="313"/>
                  </a:lnTo>
                  <a:lnTo>
                    <a:pt x="172" y="313"/>
                  </a:lnTo>
                  <a:lnTo>
                    <a:pt x="172" y="315"/>
                  </a:lnTo>
                  <a:lnTo>
                    <a:pt x="172" y="315"/>
                  </a:lnTo>
                  <a:lnTo>
                    <a:pt x="172" y="315"/>
                  </a:lnTo>
                  <a:lnTo>
                    <a:pt x="172" y="315"/>
                  </a:lnTo>
                  <a:lnTo>
                    <a:pt x="175" y="315"/>
                  </a:lnTo>
                  <a:lnTo>
                    <a:pt x="177" y="320"/>
                  </a:lnTo>
                  <a:lnTo>
                    <a:pt x="179" y="322"/>
                  </a:lnTo>
                  <a:lnTo>
                    <a:pt x="179" y="322"/>
                  </a:lnTo>
                  <a:lnTo>
                    <a:pt x="179" y="325"/>
                  </a:lnTo>
                  <a:lnTo>
                    <a:pt x="179" y="325"/>
                  </a:lnTo>
                  <a:lnTo>
                    <a:pt x="177" y="325"/>
                  </a:lnTo>
                  <a:lnTo>
                    <a:pt x="177" y="325"/>
                  </a:lnTo>
                  <a:lnTo>
                    <a:pt x="177" y="325"/>
                  </a:lnTo>
                  <a:lnTo>
                    <a:pt x="177" y="325"/>
                  </a:lnTo>
                  <a:lnTo>
                    <a:pt x="175" y="325"/>
                  </a:lnTo>
                  <a:lnTo>
                    <a:pt x="172" y="327"/>
                  </a:lnTo>
                  <a:lnTo>
                    <a:pt x="172" y="327"/>
                  </a:lnTo>
                  <a:lnTo>
                    <a:pt x="172" y="327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172" y="329"/>
                  </a:lnTo>
                  <a:lnTo>
                    <a:pt x="170" y="329"/>
                  </a:lnTo>
                  <a:lnTo>
                    <a:pt x="170" y="329"/>
                  </a:lnTo>
                  <a:lnTo>
                    <a:pt x="170" y="329"/>
                  </a:lnTo>
                  <a:lnTo>
                    <a:pt x="170" y="329"/>
                  </a:lnTo>
                  <a:lnTo>
                    <a:pt x="170" y="329"/>
                  </a:lnTo>
                  <a:lnTo>
                    <a:pt x="170" y="329"/>
                  </a:lnTo>
                  <a:lnTo>
                    <a:pt x="167" y="329"/>
                  </a:lnTo>
                  <a:lnTo>
                    <a:pt x="165" y="332"/>
                  </a:lnTo>
                  <a:lnTo>
                    <a:pt x="163" y="334"/>
                  </a:lnTo>
                  <a:lnTo>
                    <a:pt x="160" y="337"/>
                  </a:lnTo>
                  <a:lnTo>
                    <a:pt x="160" y="339"/>
                  </a:lnTo>
                  <a:lnTo>
                    <a:pt x="160" y="339"/>
                  </a:lnTo>
                  <a:lnTo>
                    <a:pt x="163" y="341"/>
                  </a:lnTo>
                  <a:lnTo>
                    <a:pt x="163" y="341"/>
                  </a:lnTo>
                  <a:lnTo>
                    <a:pt x="163" y="344"/>
                  </a:lnTo>
                  <a:lnTo>
                    <a:pt x="163" y="344"/>
                  </a:lnTo>
                  <a:lnTo>
                    <a:pt x="160" y="348"/>
                  </a:lnTo>
                  <a:lnTo>
                    <a:pt x="160" y="348"/>
                  </a:lnTo>
                  <a:lnTo>
                    <a:pt x="158" y="351"/>
                  </a:lnTo>
                  <a:lnTo>
                    <a:pt x="156" y="351"/>
                  </a:lnTo>
                  <a:lnTo>
                    <a:pt x="153" y="351"/>
                  </a:lnTo>
                  <a:lnTo>
                    <a:pt x="153" y="353"/>
                  </a:lnTo>
                  <a:lnTo>
                    <a:pt x="153" y="355"/>
                  </a:lnTo>
                  <a:lnTo>
                    <a:pt x="153" y="358"/>
                  </a:lnTo>
                  <a:lnTo>
                    <a:pt x="151" y="358"/>
                  </a:lnTo>
                  <a:lnTo>
                    <a:pt x="151" y="358"/>
                  </a:lnTo>
                  <a:lnTo>
                    <a:pt x="149" y="358"/>
                  </a:lnTo>
                  <a:lnTo>
                    <a:pt x="149" y="358"/>
                  </a:lnTo>
                  <a:lnTo>
                    <a:pt x="149" y="358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6" y="358"/>
                  </a:lnTo>
                  <a:lnTo>
                    <a:pt x="146" y="360"/>
                  </a:lnTo>
                  <a:lnTo>
                    <a:pt x="146" y="360"/>
                  </a:lnTo>
                  <a:lnTo>
                    <a:pt x="144" y="358"/>
                  </a:lnTo>
                  <a:lnTo>
                    <a:pt x="144" y="358"/>
                  </a:lnTo>
                  <a:lnTo>
                    <a:pt x="144" y="358"/>
                  </a:lnTo>
                  <a:lnTo>
                    <a:pt x="139" y="360"/>
                  </a:lnTo>
                  <a:lnTo>
                    <a:pt x="139" y="358"/>
                  </a:lnTo>
                  <a:lnTo>
                    <a:pt x="137" y="358"/>
                  </a:lnTo>
                  <a:lnTo>
                    <a:pt x="137" y="355"/>
                  </a:lnTo>
                  <a:lnTo>
                    <a:pt x="134" y="351"/>
                  </a:lnTo>
                  <a:lnTo>
                    <a:pt x="134" y="348"/>
                  </a:lnTo>
                  <a:lnTo>
                    <a:pt x="134" y="348"/>
                  </a:lnTo>
                  <a:lnTo>
                    <a:pt x="134" y="344"/>
                  </a:lnTo>
                  <a:lnTo>
                    <a:pt x="134" y="344"/>
                  </a:lnTo>
                  <a:lnTo>
                    <a:pt x="132" y="341"/>
                  </a:lnTo>
                  <a:lnTo>
                    <a:pt x="127" y="341"/>
                  </a:lnTo>
                  <a:lnTo>
                    <a:pt x="125" y="339"/>
                  </a:lnTo>
                  <a:lnTo>
                    <a:pt x="125" y="337"/>
                  </a:lnTo>
                  <a:lnTo>
                    <a:pt x="125" y="334"/>
                  </a:lnTo>
                  <a:lnTo>
                    <a:pt x="123" y="332"/>
                  </a:lnTo>
                  <a:lnTo>
                    <a:pt x="123" y="329"/>
                  </a:lnTo>
                  <a:lnTo>
                    <a:pt x="118" y="329"/>
                  </a:lnTo>
                  <a:lnTo>
                    <a:pt x="113" y="327"/>
                  </a:lnTo>
                  <a:lnTo>
                    <a:pt x="111" y="327"/>
                  </a:lnTo>
                  <a:lnTo>
                    <a:pt x="111" y="325"/>
                  </a:lnTo>
                  <a:lnTo>
                    <a:pt x="111" y="322"/>
                  </a:lnTo>
                  <a:lnTo>
                    <a:pt x="111" y="322"/>
                  </a:lnTo>
                  <a:lnTo>
                    <a:pt x="108" y="322"/>
                  </a:lnTo>
                  <a:lnTo>
                    <a:pt x="108" y="325"/>
                  </a:lnTo>
                  <a:lnTo>
                    <a:pt x="108" y="327"/>
                  </a:lnTo>
                  <a:lnTo>
                    <a:pt x="108" y="332"/>
                  </a:lnTo>
                  <a:lnTo>
                    <a:pt x="106" y="332"/>
                  </a:lnTo>
                  <a:lnTo>
                    <a:pt x="106" y="332"/>
                  </a:lnTo>
                  <a:lnTo>
                    <a:pt x="106" y="332"/>
                  </a:lnTo>
                  <a:lnTo>
                    <a:pt x="106" y="332"/>
                  </a:lnTo>
                  <a:lnTo>
                    <a:pt x="106" y="334"/>
                  </a:lnTo>
                  <a:lnTo>
                    <a:pt x="106" y="334"/>
                  </a:lnTo>
                  <a:lnTo>
                    <a:pt x="106" y="334"/>
                  </a:lnTo>
                  <a:lnTo>
                    <a:pt x="92" y="337"/>
                  </a:lnTo>
                  <a:lnTo>
                    <a:pt x="89" y="334"/>
                  </a:lnTo>
                  <a:lnTo>
                    <a:pt x="89" y="334"/>
                  </a:lnTo>
                  <a:lnTo>
                    <a:pt x="87" y="334"/>
                  </a:lnTo>
                  <a:lnTo>
                    <a:pt x="87" y="329"/>
                  </a:lnTo>
                  <a:lnTo>
                    <a:pt x="87" y="329"/>
                  </a:lnTo>
                  <a:lnTo>
                    <a:pt x="87" y="327"/>
                  </a:lnTo>
                  <a:lnTo>
                    <a:pt x="85" y="329"/>
                  </a:lnTo>
                  <a:lnTo>
                    <a:pt x="73" y="339"/>
                  </a:lnTo>
                  <a:lnTo>
                    <a:pt x="70" y="341"/>
                  </a:lnTo>
                  <a:lnTo>
                    <a:pt x="70" y="341"/>
                  </a:lnTo>
                  <a:lnTo>
                    <a:pt x="68" y="339"/>
                  </a:lnTo>
                  <a:lnTo>
                    <a:pt x="68" y="339"/>
                  </a:lnTo>
                  <a:lnTo>
                    <a:pt x="66" y="341"/>
                  </a:lnTo>
                  <a:lnTo>
                    <a:pt x="63" y="353"/>
                  </a:lnTo>
                  <a:lnTo>
                    <a:pt x="63" y="353"/>
                  </a:lnTo>
                  <a:lnTo>
                    <a:pt x="61" y="353"/>
                  </a:lnTo>
                  <a:lnTo>
                    <a:pt x="59" y="353"/>
                  </a:lnTo>
                  <a:lnTo>
                    <a:pt x="59" y="353"/>
                  </a:lnTo>
                  <a:lnTo>
                    <a:pt x="56" y="355"/>
                  </a:lnTo>
                  <a:lnTo>
                    <a:pt x="56" y="355"/>
                  </a:lnTo>
                  <a:lnTo>
                    <a:pt x="56" y="358"/>
                  </a:lnTo>
                  <a:lnTo>
                    <a:pt x="54" y="358"/>
                  </a:lnTo>
                  <a:lnTo>
                    <a:pt x="54" y="358"/>
                  </a:lnTo>
                  <a:lnTo>
                    <a:pt x="52" y="360"/>
                  </a:lnTo>
                  <a:lnTo>
                    <a:pt x="52" y="360"/>
                  </a:lnTo>
                  <a:lnTo>
                    <a:pt x="49" y="360"/>
                  </a:lnTo>
                  <a:lnTo>
                    <a:pt x="47" y="365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4" y="365"/>
                  </a:lnTo>
                  <a:lnTo>
                    <a:pt x="44" y="365"/>
                  </a:lnTo>
                  <a:lnTo>
                    <a:pt x="44" y="365"/>
                  </a:lnTo>
                  <a:lnTo>
                    <a:pt x="42" y="367"/>
                  </a:lnTo>
                  <a:lnTo>
                    <a:pt x="42" y="370"/>
                  </a:lnTo>
                  <a:lnTo>
                    <a:pt x="40" y="372"/>
                  </a:lnTo>
                  <a:lnTo>
                    <a:pt x="33" y="377"/>
                  </a:lnTo>
                  <a:lnTo>
                    <a:pt x="28" y="382"/>
                  </a:lnTo>
                  <a:lnTo>
                    <a:pt x="28" y="382"/>
                  </a:lnTo>
                  <a:lnTo>
                    <a:pt x="26" y="384"/>
                  </a:lnTo>
                  <a:lnTo>
                    <a:pt x="26" y="384"/>
                  </a:lnTo>
                  <a:lnTo>
                    <a:pt x="26" y="386"/>
                  </a:lnTo>
                  <a:lnTo>
                    <a:pt x="26" y="386"/>
                  </a:lnTo>
                  <a:lnTo>
                    <a:pt x="26" y="386"/>
                  </a:lnTo>
                  <a:lnTo>
                    <a:pt x="23" y="389"/>
                  </a:lnTo>
                  <a:lnTo>
                    <a:pt x="23" y="389"/>
                  </a:lnTo>
                  <a:lnTo>
                    <a:pt x="23" y="386"/>
                  </a:lnTo>
                  <a:lnTo>
                    <a:pt x="21" y="386"/>
                  </a:lnTo>
                  <a:lnTo>
                    <a:pt x="21" y="389"/>
                  </a:lnTo>
                  <a:lnTo>
                    <a:pt x="18" y="389"/>
                  </a:lnTo>
                  <a:lnTo>
                    <a:pt x="18" y="391"/>
                  </a:lnTo>
                  <a:lnTo>
                    <a:pt x="16" y="391"/>
                  </a:lnTo>
                  <a:lnTo>
                    <a:pt x="16" y="393"/>
                  </a:lnTo>
                  <a:lnTo>
                    <a:pt x="18" y="393"/>
                  </a:lnTo>
                  <a:lnTo>
                    <a:pt x="18" y="393"/>
                  </a:lnTo>
                  <a:lnTo>
                    <a:pt x="18" y="396"/>
                  </a:lnTo>
                  <a:lnTo>
                    <a:pt x="16" y="396"/>
                  </a:lnTo>
                  <a:lnTo>
                    <a:pt x="16" y="398"/>
                  </a:lnTo>
                  <a:lnTo>
                    <a:pt x="16" y="398"/>
                  </a:lnTo>
                  <a:lnTo>
                    <a:pt x="16" y="400"/>
                  </a:lnTo>
                  <a:lnTo>
                    <a:pt x="18" y="400"/>
                  </a:lnTo>
                  <a:lnTo>
                    <a:pt x="18" y="400"/>
                  </a:lnTo>
                  <a:lnTo>
                    <a:pt x="18" y="403"/>
                  </a:lnTo>
                  <a:lnTo>
                    <a:pt x="21" y="403"/>
                  </a:lnTo>
                  <a:lnTo>
                    <a:pt x="21" y="405"/>
                  </a:lnTo>
                  <a:lnTo>
                    <a:pt x="18" y="405"/>
                  </a:lnTo>
                  <a:lnTo>
                    <a:pt x="18" y="408"/>
                  </a:lnTo>
                  <a:lnTo>
                    <a:pt x="16" y="408"/>
                  </a:lnTo>
                  <a:lnTo>
                    <a:pt x="16" y="410"/>
                  </a:lnTo>
                  <a:lnTo>
                    <a:pt x="16" y="410"/>
                  </a:lnTo>
                  <a:lnTo>
                    <a:pt x="16" y="412"/>
                  </a:lnTo>
                  <a:lnTo>
                    <a:pt x="16" y="412"/>
                  </a:lnTo>
                  <a:lnTo>
                    <a:pt x="16" y="415"/>
                  </a:lnTo>
                  <a:lnTo>
                    <a:pt x="16" y="417"/>
                  </a:lnTo>
                  <a:lnTo>
                    <a:pt x="16" y="417"/>
                  </a:lnTo>
                  <a:lnTo>
                    <a:pt x="16" y="417"/>
                  </a:lnTo>
                  <a:lnTo>
                    <a:pt x="16" y="419"/>
                  </a:lnTo>
                  <a:lnTo>
                    <a:pt x="16" y="419"/>
                  </a:lnTo>
                  <a:lnTo>
                    <a:pt x="14" y="426"/>
                  </a:lnTo>
                  <a:lnTo>
                    <a:pt x="14" y="429"/>
                  </a:lnTo>
                  <a:lnTo>
                    <a:pt x="14" y="429"/>
                  </a:lnTo>
                  <a:lnTo>
                    <a:pt x="14" y="429"/>
                  </a:lnTo>
                  <a:lnTo>
                    <a:pt x="11" y="429"/>
                  </a:lnTo>
                  <a:lnTo>
                    <a:pt x="11" y="429"/>
                  </a:lnTo>
                  <a:lnTo>
                    <a:pt x="11" y="431"/>
                  </a:lnTo>
                  <a:lnTo>
                    <a:pt x="11" y="431"/>
                  </a:lnTo>
                  <a:lnTo>
                    <a:pt x="9" y="434"/>
                  </a:lnTo>
                  <a:lnTo>
                    <a:pt x="9" y="434"/>
                  </a:lnTo>
                  <a:lnTo>
                    <a:pt x="9" y="436"/>
                  </a:lnTo>
                  <a:lnTo>
                    <a:pt x="9" y="436"/>
                  </a:lnTo>
                  <a:lnTo>
                    <a:pt x="7" y="438"/>
                  </a:lnTo>
                  <a:lnTo>
                    <a:pt x="7" y="441"/>
                  </a:lnTo>
                  <a:lnTo>
                    <a:pt x="4" y="441"/>
                  </a:lnTo>
                  <a:lnTo>
                    <a:pt x="4" y="441"/>
                  </a:lnTo>
                  <a:lnTo>
                    <a:pt x="4" y="443"/>
                  </a:lnTo>
                  <a:lnTo>
                    <a:pt x="4" y="443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4" y="445"/>
                  </a:lnTo>
                  <a:lnTo>
                    <a:pt x="2" y="445"/>
                  </a:lnTo>
                  <a:lnTo>
                    <a:pt x="2" y="448"/>
                  </a:lnTo>
                  <a:lnTo>
                    <a:pt x="2" y="450"/>
                  </a:lnTo>
                  <a:lnTo>
                    <a:pt x="2" y="448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2" y="453"/>
                  </a:lnTo>
                  <a:lnTo>
                    <a:pt x="0" y="453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2" y="455"/>
                  </a:lnTo>
                  <a:lnTo>
                    <a:pt x="0" y="457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0"/>
                  </a:lnTo>
                  <a:lnTo>
                    <a:pt x="2" y="460"/>
                  </a:lnTo>
                  <a:lnTo>
                    <a:pt x="2" y="460"/>
                  </a:lnTo>
                  <a:lnTo>
                    <a:pt x="4" y="460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2" y="462"/>
                  </a:lnTo>
                  <a:lnTo>
                    <a:pt x="9" y="462"/>
                  </a:lnTo>
                  <a:lnTo>
                    <a:pt x="11" y="462"/>
                  </a:lnTo>
                  <a:lnTo>
                    <a:pt x="9" y="460"/>
                  </a:lnTo>
                  <a:lnTo>
                    <a:pt x="9" y="460"/>
                  </a:lnTo>
                  <a:lnTo>
                    <a:pt x="9" y="460"/>
                  </a:lnTo>
                  <a:lnTo>
                    <a:pt x="9" y="460"/>
                  </a:lnTo>
                  <a:lnTo>
                    <a:pt x="7" y="455"/>
                  </a:lnTo>
                  <a:lnTo>
                    <a:pt x="7" y="453"/>
                  </a:lnTo>
                  <a:lnTo>
                    <a:pt x="7" y="450"/>
                  </a:lnTo>
                  <a:lnTo>
                    <a:pt x="7" y="450"/>
                  </a:lnTo>
                  <a:lnTo>
                    <a:pt x="7" y="453"/>
                  </a:lnTo>
                  <a:lnTo>
                    <a:pt x="9" y="455"/>
                  </a:lnTo>
                  <a:lnTo>
                    <a:pt x="9" y="457"/>
                  </a:lnTo>
                  <a:lnTo>
                    <a:pt x="11" y="457"/>
                  </a:lnTo>
                  <a:lnTo>
                    <a:pt x="11" y="457"/>
                  </a:lnTo>
                  <a:lnTo>
                    <a:pt x="11" y="460"/>
                  </a:lnTo>
                  <a:lnTo>
                    <a:pt x="14" y="460"/>
                  </a:lnTo>
                  <a:lnTo>
                    <a:pt x="14" y="460"/>
                  </a:lnTo>
                  <a:lnTo>
                    <a:pt x="14" y="460"/>
                  </a:lnTo>
                  <a:lnTo>
                    <a:pt x="14" y="460"/>
                  </a:lnTo>
                  <a:lnTo>
                    <a:pt x="14" y="460"/>
                  </a:lnTo>
                  <a:lnTo>
                    <a:pt x="16" y="460"/>
                  </a:lnTo>
                  <a:lnTo>
                    <a:pt x="14" y="457"/>
                  </a:lnTo>
                  <a:lnTo>
                    <a:pt x="14" y="457"/>
                  </a:lnTo>
                  <a:lnTo>
                    <a:pt x="14" y="457"/>
                  </a:lnTo>
                  <a:lnTo>
                    <a:pt x="14" y="457"/>
                  </a:lnTo>
                  <a:lnTo>
                    <a:pt x="16" y="460"/>
                  </a:lnTo>
                  <a:lnTo>
                    <a:pt x="16" y="460"/>
                  </a:lnTo>
                  <a:lnTo>
                    <a:pt x="18" y="460"/>
                  </a:lnTo>
                  <a:lnTo>
                    <a:pt x="18" y="460"/>
                  </a:lnTo>
                  <a:lnTo>
                    <a:pt x="18" y="460"/>
                  </a:lnTo>
                  <a:lnTo>
                    <a:pt x="18" y="457"/>
                  </a:lnTo>
                  <a:lnTo>
                    <a:pt x="16" y="455"/>
                  </a:lnTo>
                  <a:lnTo>
                    <a:pt x="16" y="455"/>
                  </a:lnTo>
                  <a:lnTo>
                    <a:pt x="16" y="455"/>
                  </a:lnTo>
                  <a:lnTo>
                    <a:pt x="18" y="455"/>
                  </a:lnTo>
                  <a:lnTo>
                    <a:pt x="18" y="455"/>
                  </a:lnTo>
                  <a:lnTo>
                    <a:pt x="18" y="457"/>
                  </a:lnTo>
                  <a:lnTo>
                    <a:pt x="18" y="457"/>
                  </a:lnTo>
                  <a:lnTo>
                    <a:pt x="21" y="457"/>
                  </a:lnTo>
                  <a:lnTo>
                    <a:pt x="21" y="457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18" y="460"/>
                  </a:lnTo>
                  <a:lnTo>
                    <a:pt x="21" y="462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21" y="460"/>
                  </a:lnTo>
                  <a:lnTo>
                    <a:pt x="21" y="462"/>
                  </a:lnTo>
                  <a:lnTo>
                    <a:pt x="18" y="464"/>
                  </a:lnTo>
                  <a:lnTo>
                    <a:pt x="21" y="471"/>
                  </a:lnTo>
                  <a:lnTo>
                    <a:pt x="21" y="474"/>
                  </a:lnTo>
                  <a:lnTo>
                    <a:pt x="23" y="476"/>
                  </a:lnTo>
                  <a:lnTo>
                    <a:pt x="26" y="476"/>
                  </a:lnTo>
                  <a:lnTo>
                    <a:pt x="26" y="479"/>
                  </a:lnTo>
                  <a:lnTo>
                    <a:pt x="23" y="481"/>
                  </a:lnTo>
                  <a:lnTo>
                    <a:pt x="23" y="483"/>
                  </a:lnTo>
                  <a:lnTo>
                    <a:pt x="23" y="483"/>
                  </a:lnTo>
                  <a:lnTo>
                    <a:pt x="28" y="486"/>
                  </a:lnTo>
                  <a:lnTo>
                    <a:pt x="33" y="488"/>
                  </a:lnTo>
                  <a:lnTo>
                    <a:pt x="33" y="488"/>
                  </a:lnTo>
                  <a:lnTo>
                    <a:pt x="33" y="488"/>
                  </a:lnTo>
                  <a:lnTo>
                    <a:pt x="35" y="488"/>
                  </a:lnTo>
                  <a:lnTo>
                    <a:pt x="35" y="488"/>
                  </a:lnTo>
                  <a:lnTo>
                    <a:pt x="35" y="488"/>
                  </a:lnTo>
                  <a:lnTo>
                    <a:pt x="37" y="488"/>
                  </a:lnTo>
                  <a:lnTo>
                    <a:pt x="37" y="488"/>
                  </a:lnTo>
                  <a:lnTo>
                    <a:pt x="37" y="490"/>
                  </a:lnTo>
                  <a:lnTo>
                    <a:pt x="37" y="490"/>
                  </a:lnTo>
                  <a:lnTo>
                    <a:pt x="37" y="490"/>
                  </a:lnTo>
                  <a:lnTo>
                    <a:pt x="40" y="490"/>
                  </a:lnTo>
                  <a:lnTo>
                    <a:pt x="40" y="490"/>
                  </a:lnTo>
                  <a:lnTo>
                    <a:pt x="40" y="488"/>
                  </a:lnTo>
                  <a:lnTo>
                    <a:pt x="42" y="488"/>
                  </a:lnTo>
                  <a:lnTo>
                    <a:pt x="42" y="488"/>
                  </a:lnTo>
                  <a:lnTo>
                    <a:pt x="42" y="488"/>
                  </a:lnTo>
                  <a:lnTo>
                    <a:pt x="42" y="488"/>
                  </a:lnTo>
                  <a:lnTo>
                    <a:pt x="42" y="490"/>
                  </a:lnTo>
                  <a:lnTo>
                    <a:pt x="42" y="493"/>
                  </a:lnTo>
                  <a:lnTo>
                    <a:pt x="44" y="493"/>
                  </a:lnTo>
                  <a:lnTo>
                    <a:pt x="44" y="493"/>
                  </a:lnTo>
                  <a:lnTo>
                    <a:pt x="47" y="493"/>
                  </a:lnTo>
                  <a:lnTo>
                    <a:pt x="47" y="495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52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9" y="493"/>
                  </a:lnTo>
                  <a:lnTo>
                    <a:pt x="49" y="490"/>
                  </a:lnTo>
                  <a:lnTo>
                    <a:pt x="49" y="490"/>
                  </a:lnTo>
                  <a:lnTo>
                    <a:pt x="49" y="490"/>
                  </a:lnTo>
                  <a:lnTo>
                    <a:pt x="49" y="490"/>
                  </a:lnTo>
                  <a:lnTo>
                    <a:pt x="49" y="490"/>
                  </a:lnTo>
                  <a:lnTo>
                    <a:pt x="47" y="488"/>
                  </a:lnTo>
                  <a:lnTo>
                    <a:pt x="47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49" y="488"/>
                  </a:lnTo>
                  <a:lnTo>
                    <a:pt x="52" y="490"/>
                  </a:lnTo>
                  <a:lnTo>
                    <a:pt x="52" y="490"/>
                  </a:lnTo>
                  <a:lnTo>
                    <a:pt x="52" y="490"/>
                  </a:lnTo>
                  <a:lnTo>
                    <a:pt x="52" y="490"/>
                  </a:lnTo>
                  <a:lnTo>
                    <a:pt x="54" y="490"/>
                  </a:lnTo>
                  <a:lnTo>
                    <a:pt x="54" y="490"/>
                  </a:lnTo>
                  <a:lnTo>
                    <a:pt x="54" y="488"/>
                  </a:lnTo>
                  <a:lnTo>
                    <a:pt x="52" y="488"/>
                  </a:lnTo>
                  <a:lnTo>
                    <a:pt x="52" y="488"/>
                  </a:lnTo>
                  <a:lnTo>
                    <a:pt x="52" y="486"/>
                  </a:lnTo>
                  <a:lnTo>
                    <a:pt x="52" y="486"/>
                  </a:lnTo>
                  <a:lnTo>
                    <a:pt x="52" y="486"/>
                  </a:lnTo>
                  <a:lnTo>
                    <a:pt x="49" y="486"/>
                  </a:lnTo>
                  <a:lnTo>
                    <a:pt x="49" y="486"/>
                  </a:lnTo>
                  <a:lnTo>
                    <a:pt x="49" y="486"/>
                  </a:lnTo>
                  <a:lnTo>
                    <a:pt x="49" y="486"/>
                  </a:lnTo>
                  <a:lnTo>
                    <a:pt x="52" y="483"/>
                  </a:lnTo>
                  <a:lnTo>
                    <a:pt x="52" y="483"/>
                  </a:lnTo>
                  <a:lnTo>
                    <a:pt x="52" y="483"/>
                  </a:lnTo>
                  <a:lnTo>
                    <a:pt x="52" y="486"/>
                  </a:lnTo>
                  <a:lnTo>
                    <a:pt x="52" y="486"/>
                  </a:lnTo>
                  <a:lnTo>
                    <a:pt x="54" y="488"/>
                  </a:lnTo>
                  <a:lnTo>
                    <a:pt x="54" y="488"/>
                  </a:lnTo>
                  <a:lnTo>
                    <a:pt x="54" y="486"/>
                  </a:lnTo>
                  <a:lnTo>
                    <a:pt x="54" y="488"/>
                  </a:lnTo>
                  <a:lnTo>
                    <a:pt x="56" y="488"/>
                  </a:lnTo>
                  <a:lnTo>
                    <a:pt x="59" y="488"/>
                  </a:lnTo>
                  <a:lnTo>
                    <a:pt x="59" y="488"/>
                  </a:lnTo>
                  <a:lnTo>
                    <a:pt x="59" y="486"/>
                  </a:lnTo>
                  <a:lnTo>
                    <a:pt x="61" y="483"/>
                  </a:lnTo>
                  <a:lnTo>
                    <a:pt x="63" y="483"/>
                  </a:lnTo>
                  <a:lnTo>
                    <a:pt x="63" y="483"/>
                  </a:lnTo>
                  <a:lnTo>
                    <a:pt x="63" y="483"/>
                  </a:lnTo>
                  <a:lnTo>
                    <a:pt x="63" y="483"/>
                  </a:lnTo>
                  <a:lnTo>
                    <a:pt x="63" y="483"/>
                  </a:lnTo>
                  <a:lnTo>
                    <a:pt x="66" y="481"/>
                  </a:lnTo>
                  <a:lnTo>
                    <a:pt x="66" y="481"/>
                  </a:lnTo>
                  <a:lnTo>
                    <a:pt x="66" y="481"/>
                  </a:lnTo>
                  <a:lnTo>
                    <a:pt x="66" y="483"/>
                  </a:lnTo>
                  <a:lnTo>
                    <a:pt x="66" y="483"/>
                  </a:lnTo>
                  <a:lnTo>
                    <a:pt x="63" y="483"/>
                  </a:lnTo>
                  <a:lnTo>
                    <a:pt x="61" y="488"/>
                  </a:lnTo>
                  <a:lnTo>
                    <a:pt x="61" y="488"/>
                  </a:lnTo>
                  <a:lnTo>
                    <a:pt x="59" y="488"/>
                  </a:lnTo>
                  <a:lnTo>
                    <a:pt x="59" y="490"/>
                  </a:lnTo>
                  <a:lnTo>
                    <a:pt x="59" y="490"/>
                  </a:lnTo>
                  <a:lnTo>
                    <a:pt x="59" y="493"/>
                  </a:lnTo>
                  <a:lnTo>
                    <a:pt x="61" y="493"/>
                  </a:lnTo>
                  <a:lnTo>
                    <a:pt x="66" y="490"/>
                  </a:lnTo>
                  <a:lnTo>
                    <a:pt x="66" y="490"/>
                  </a:lnTo>
                  <a:lnTo>
                    <a:pt x="66" y="490"/>
                  </a:lnTo>
                  <a:lnTo>
                    <a:pt x="66" y="490"/>
                  </a:lnTo>
                  <a:lnTo>
                    <a:pt x="66" y="490"/>
                  </a:lnTo>
                  <a:lnTo>
                    <a:pt x="66" y="493"/>
                  </a:lnTo>
                  <a:lnTo>
                    <a:pt x="66" y="493"/>
                  </a:lnTo>
                  <a:lnTo>
                    <a:pt x="66" y="493"/>
                  </a:lnTo>
                  <a:lnTo>
                    <a:pt x="66" y="493"/>
                  </a:lnTo>
                  <a:lnTo>
                    <a:pt x="63" y="493"/>
                  </a:lnTo>
                  <a:lnTo>
                    <a:pt x="61" y="493"/>
                  </a:lnTo>
                  <a:lnTo>
                    <a:pt x="61" y="493"/>
                  </a:lnTo>
                  <a:lnTo>
                    <a:pt x="61" y="495"/>
                  </a:lnTo>
                  <a:lnTo>
                    <a:pt x="63" y="495"/>
                  </a:lnTo>
                  <a:lnTo>
                    <a:pt x="66" y="495"/>
                  </a:lnTo>
                  <a:lnTo>
                    <a:pt x="66" y="495"/>
                  </a:lnTo>
                  <a:lnTo>
                    <a:pt x="66" y="495"/>
                  </a:lnTo>
                  <a:lnTo>
                    <a:pt x="66" y="497"/>
                  </a:lnTo>
                  <a:lnTo>
                    <a:pt x="66" y="497"/>
                  </a:lnTo>
                  <a:lnTo>
                    <a:pt x="66" y="497"/>
                  </a:lnTo>
                  <a:lnTo>
                    <a:pt x="66" y="497"/>
                  </a:lnTo>
                  <a:lnTo>
                    <a:pt x="63" y="497"/>
                  </a:lnTo>
                  <a:lnTo>
                    <a:pt x="63" y="497"/>
                  </a:lnTo>
                  <a:lnTo>
                    <a:pt x="61" y="495"/>
                  </a:lnTo>
                  <a:lnTo>
                    <a:pt x="61" y="497"/>
                  </a:lnTo>
                  <a:lnTo>
                    <a:pt x="61" y="497"/>
                  </a:lnTo>
                  <a:lnTo>
                    <a:pt x="59" y="495"/>
                  </a:lnTo>
                  <a:lnTo>
                    <a:pt x="56" y="497"/>
                  </a:lnTo>
                  <a:lnTo>
                    <a:pt x="56" y="497"/>
                  </a:lnTo>
                  <a:lnTo>
                    <a:pt x="56" y="500"/>
                  </a:lnTo>
                  <a:lnTo>
                    <a:pt x="56" y="500"/>
                  </a:lnTo>
                  <a:lnTo>
                    <a:pt x="59" y="500"/>
                  </a:lnTo>
                  <a:lnTo>
                    <a:pt x="59" y="500"/>
                  </a:lnTo>
                  <a:lnTo>
                    <a:pt x="59" y="500"/>
                  </a:lnTo>
                  <a:lnTo>
                    <a:pt x="59" y="502"/>
                  </a:lnTo>
                  <a:lnTo>
                    <a:pt x="61" y="502"/>
                  </a:lnTo>
                  <a:lnTo>
                    <a:pt x="61" y="502"/>
                  </a:lnTo>
                  <a:lnTo>
                    <a:pt x="59" y="502"/>
                  </a:lnTo>
                  <a:lnTo>
                    <a:pt x="59" y="502"/>
                  </a:lnTo>
                  <a:lnTo>
                    <a:pt x="56" y="502"/>
                  </a:lnTo>
                  <a:lnTo>
                    <a:pt x="56" y="502"/>
                  </a:lnTo>
                  <a:lnTo>
                    <a:pt x="56" y="500"/>
                  </a:lnTo>
                  <a:lnTo>
                    <a:pt x="56" y="500"/>
                  </a:lnTo>
                  <a:lnTo>
                    <a:pt x="56" y="500"/>
                  </a:lnTo>
                  <a:lnTo>
                    <a:pt x="54" y="497"/>
                  </a:lnTo>
                  <a:lnTo>
                    <a:pt x="54" y="500"/>
                  </a:lnTo>
                  <a:lnTo>
                    <a:pt x="56" y="500"/>
                  </a:lnTo>
                  <a:lnTo>
                    <a:pt x="59" y="505"/>
                  </a:lnTo>
                  <a:lnTo>
                    <a:pt x="59" y="509"/>
                  </a:lnTo>
                  <a:lnTo>
                    <a:pt x="59" y="509"/>
                  </a:lnTo>
                  <a:lnTo>
                    <a:pt x="59" y="509"/>
                  </a:lnTo>
                  <a:lnTo>
                    <a:pt x="59" y="509"/>
                  </a:lnTo>
                  <a:lnTo>
                    <a:pt x="59" y="509"/>
                  </a:lnTo>
                  <a:lnTo>
                    <a:pt x="63" y="509"/>
                  </a:lnTo>
                  <a:lnTo>
                    <a:pt x="63" y="509"/>
                  </a:lnTo>
                  <a:lnTo>
                    <a:pt x="66" y="509"/>
                  </a:lnTo>
                  <a:lnTo>
                    <a:pt x="68" y="507"/>
                  </a:lnTo>
                  <a:lnTo>
                    <a:pt x="68" y="509"/>
                  </a:lnTo>
                  <a:lnTo>
                    <a:pt x="68" y="509"/>
                  </a:lnTo>
                  <a:lnTo>
                    <a:pt x="66" y="509"/>
                  </a:lnTo>
                  <a:lnTo>
                    <a:pt x="61" y="512"/>
                  </a:lnTo>
                  <a:lnTo>
                    <a:pt x="61" y="514"/>
                  </a:lnTo>
                  <a:lnTo>
                    <a:pt x="59" y="514"/>
                  </a:lnTo>
                  <a:lnTo>
                    <a:pt x="66" y="516"/>
                  </a:lnTo>
                  <a:lnTo>
                    <a:pt x="66" y="519"/>
                  </a:lnTo>
                  <a:lnTo>
                    <a:pt x="70" y="524"/>
                  </a:lnTo>
                  <a:lnTo>
                    <a:pt x="73" y="526"/>
                  </a:lnTo>
                  <a:lnTo>
                    <a:pt x="73" y="526"/>
                  </a:lnTo>
                  <a:lnTo>
                    <a:pt x="73" y="528"/>
                  </a:lnTo>
                  <a:lnTo>
                    <a:pt x="73" y="528"/>
                  </a:lnTo>
                  <a:lnTo>
                    <a:pt x="73" y="528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5" y="528"/>
                  </a:lnTo>
                  <a:lnTo>
                    <a:pt x="73" y="528"/>
                  </a:lnTo>
                  <a:lnTo>
                    <a:pt x="73" y="528"/>
                  </a:lnTo>
                  <a:lnTo>
                    <a:pt x="73" y="528"/>
                  </a:lnTo>
                  <a:lnTo>
                    <a:pt x="75" y="531"/>
                  </a:lnTo>
                  <a:lnTo>
                    <a:pt x="75" y="538"/>
                  </a:lnTo>
                  <a:lnTo>
                    <a:pt x="75" y="540"/>
                  </a:lnTo>
                  <a:lnTo>
                    <a:pt x="75" y="540"/>
                  </a:lnTo>
                  <a:lnTo>
                    <a:pt x="75" y="542"/>
                  </a:lnTo>
                  <a:lnTo>
                    <a:pt x="73" y="545"/>
                  </a:lnTo>
                  <a:lnTo>
                    <a:pt x="73" y="545"/>
                  </a:lnTo>
                  <a:lnTo>
                    <a:pt x="73" y="547"/>
                  </a:lnTo>
                  <a:lnTo>
                    <a:pt x="73" y="554"/>
                  </a:lnTo>
                  <a:lnTo>
                    <a:pt x="73" y="557"/>
                  </a:lnTo>
                  <a:lnTo>
                    <a:pt x="70" y="559"/>
                  </a:lnTo>
                  <a:lnTo>
                    <a:pt x="68" y="566"/>
                  </a:lnTo>
                  <a:lnTo>
                    <a:pt x="68" y="576"/>
                  </a:lnTo>
                  <a:lnTo>
                    <a:pt x="68" y="576"/>
                  </a:lnTo>
                  <a:lnTo>
                    <a:pt x="68" y="576"/>
                  </a:lnTo>
                  <a:lnTo>
                    <a:pt x="68" y="578"/>
                  </a:lnTo>
                  <a:lnTo>
                    <a:pt x="68" y="578"/>
                  </a:lnTo>
                  <a:lnTo>
                    <a:pt x="68" y="578"/>
                  </a:lnTo>
                  <a:lnTo>
                    <a:pt x="68" y="580"/>
                  </a:lnTo>
                  <a:lnTo>
                    <a:pt x="68" y="580"/>
                  </a:lnTo>
                  <a:lnTo>
                    <a:pt x="68" y="583"/>
                  </a:lnTo>
                  <a:lnTo>
                    <a:pt x="70" y="583"/>
                  </a:lnTo>
                  <a:lnTo>
                    <a:pt x="73" y="585"/>
                  </a:lnTo>
                  <a:lnTo>
                    <a:pt x="73" y="585"/>
                  </a:lnTo>
                  <a:lnTo>
                    <a:pt x="73" y="585"/>
                  </a:lnTo>
                  <a:lnTo>
                    <a:pt x="78" y="585"/>
                  </a:lnTo>
                  <a:lnTo>
                    <a:pt x="78" y="587"/>
                  </a:lnTo>
                  <a:lnTo>
                    <a:pt x="85" y="587"/>
                  </a:lnTo>
                  <a:lnTo>
                    <a:pt x="89" y="587"/>
                  </a:lnTo>
                  <a:lnTo>
                    <a:pt x="101" y="587"/>
                  </a:lnTo>
                  <a:lnTo>
                    <a:pt x="118" y="587"/>
                  </a:lnTo>
                  <a:lnTo>
                    <a:pt x="134" y="587"/>
                  </a:lnTo>
                  <a:lnTo>
                    <a:pt x="149" y="587"/>
                  </a:lnTo>
                  <a:lnTo>
                    <a:pt x="149" y="585"/>
                  </a:lnTo>
                  <a:lnTo>
                    <a:pt x="151" y="585"/>
                  </a:lnTo>
                  <a:lnTo>
                    <a:pt x="151" y="585"/>
                  </a:lnTo>
                  <a:lnTo>
                    <a:pt x="151" y="585"/>
                  </a:lnTo>
                  <a:lnTo>
                    <a:pt x="151" y="583"/>
                  </a:lnTo>
                  <a:lnTo>
                    <a:pt x="151" y="583"/>
                  </a:lnTo>
                  <a:lnTo>
                    <a:pt x="151" y="583"/>
                  </a:lnTo>
                  <a:lnTo>
                    <a:pt x="151" y="580"/>
                  </a:lnTo>
                  <a:lnTo>
                    <a:pt x="151" y="580"/>
                  </a:lnTo>
                  <a:lnTo>
                    <a:pt x="151" y="580"/>
                  </a:lnTo>
                  <a:lnTo>
                    <a:pt x="151" y="580"/>
                  </a:lnTo>
                  <a:lnTo>
                    <a:pt x="165" y="578"/>
                  </a:lnTo>
                  <a:lnTo>
                    <a:pt x="167" y="578"/>
                  </a:lnTo>
                  <a:lnTo>
                    <a:pt x="167" y="578"/>
                  </a:lnTo>
                  <a:lnTo>
                    <a:pt x="167" y="578"/>
                  </a:lnTo>
                  <a:lnTo>
                    <a:pt x="167" y="578"/>
                  </a:lnTo>
                  <a:lnTo>
                    <a:pt x="170" y="580"/>
                  </a:lnTo>
                  <a:lnTo>
                    <a:pt x="172" y="580"/>
                  </a:lnTo>
                  <a:lnTo>
                    <a:pt x="172" y="580"/>
                  </a:lnTo>
                  <a:lnTo>
                    <a:pt x="175" y="580"/>
                  </a:lnTo>
                  <a:lnTo>
                    <a:pt x="179" y="580"/>
                  </a:lnTo>
                  <a:lnTo>
                    <a:pt x="184" y="580"/>
                  </a:lnTo>
                  <a:lnTo>
                    <a:pt x="189" y="580"/>
                  </a:lnTo>
                  <a:lnTo>
                    <a:pt x="191" y="580"/>
                  </a:lnTo>
                  <a:lnTo>
                    <a:pt x="191" y="580"/>
                  </a:lnTo>
                  <a:lnTo>
                    <a:pt x="194" y="580"/>
                  </a:lnTo>
                  <a:lnTo>
                    <a:pt x="196" y="580"/>
                  </a:lnTo>
                  <a:lnTo>
                    <a:pt x="198" y="580"/>
                  </a:lnTo>
                  <a:lnTo>
                    <a:pt x="201" y="580"/>
                  </a:lnTo>
                  <a:lnTo>
                    <a:pt x="201" y="580"/>
                  </a:lnTo>
                  <a:lnTo>
                    <a:pt x="201" y="580"/>
                  </a:lnTo>
                  <a:lnTo>
                    <a:pt x="203" y="578"/>
                  </a:lnTo>
                  <a:lnTo>
                    <a:pt x="203" y="578"/>
                  </a:lnTo>
                  <a:lnTo>
                    <a:pt x="203" y="578"/>
                  </a:lnTo>
                  <a:lnTo>
                    <a:pt x="205" y="580"/>
                  </a:lnTo>
                  <a:lnTo>
                    <a:pt x="205" y="580"/>
                  </a:lnTo>
                  <a:lnTo>
                    <a:pt x="210" y="580"/>
                  </a:lnTo>
                  <a:lnTo>
                    <a:pt x="210" y="580"/>
                  </a:lnTo>
                  <a:lnTo>
                    <a:pt x="215" y="580"/>
                  </a:lnTo>
                  <a:lnTo>
                    <a:pt x="215" y="580"/>
                  </a:lnTo>
                  <a:lnTo>
                    <a:pt x="217" y="580"/>
                  </a:lnTo>
                  <a:lnTo>
                    <a:pt x="217" y="580"/>
                  </a:lnTo>
                  <a:lnTo>
                    <a:pt x="220" y="583"/>
                  </a:lnTo>
                  <a:lnTo>
                    <a:pt x="227" y="583"/>
                  </a:lnTo>
                  <a:lnTo>
                    <a:pt x="227" y="583"/>
                  </a:lnTo>
                  <a:lnTo>
                    <a:pt x="227" y="583"/>
                  </a:lnTo>
                  <a:lnTo>
                    <a:pt x="229" y="580"/>
                  </a:lnTo>
                  <a:lnTo>
                    <a:pt x="229" y="580"/>
                  </a:lnTo>
                  <a:lnTo>
                    <a:pt x="229" y="580"/>
                  </a:lnTo>
                  <a:lnTo>
                    <a:pt x="231" y="583"/>
                  </a:lnTo>
                  <a:lnTo>
                    <a:pt x="231" y="583"/>
                  </a:lnTo>
                  <a:lnTo>
                    <a:pt x="231" y="583"/>
                  </a:lnTo>
                  <a:lnTo>
                    <a:pt x="234" y="583"/>
                  </a:lnTo>
                  <a:lnTo>
                    <a:pt x="234" y="583"/>
                  </a:lnTo>
                  <a:lnTo>
                    <a:pt x="234" y="583"/>
                  </a:lnTo>
                  <a:lnTo>
                    <a:pt x="236" y="580"/>
                  </a:lnTo>
                  <a:lnTo>
                    <a:pt x="236" y="583"/>
                  </a:lnTo>
                  <a:lnTo>
                    <a:pt x="238" y="583"/>
                  </a:lnTo>
                  <a:lnTo>
                    <a:pt x="238" y="583"/>
                  </a:lnTo>
                  <a:lnTo>
                    <a:pt x="238" y="580"/>
                  </a:lnTo>
                  <a:lnTo>
                    <a:pt x="241" y="583"/>
                  </a:lnTo>
                  <a:lnTo>
                    <a:pt x="241" y="583"/>
                  </a:lnTo>
                  <a:lnTo>
                    <a:pt x="243" y="583"/>
                  </a:lnTo>
                  <a:lnTo>
                    <a:pt x="243" y="583"/>
                  </a:lnTo>
                  <a:lnTo>
                    <a:pt x="246" y="580"/>
                  </a:lnTo>
                  <a:lnTo>
                    <a:pt x="246" y="580"/>
                  </a:lnTo>
                  <a:lnTo>
                    <a:pt x="246" y="580"/>
                  </a:lnTo>
                  <a:lnTo>
                    <a:pt x="248" y="580"/>
                  </a:lnTo>
                  <a:lnTo>
                    <a:pt x="250" y="580"/>
                  </a:lnTo>
                  <a:lnTo>
                    <a:pt x="250" y="580"/>
                  </a:lnTo>
                  <a:lnTo>
                    <a:pt x="250" y="580"/>
                  </a:lnTo>
                  <a:lnTo>
                    <a:pt x="250" y="580"/>
                  </a:lnTo>
                  <a:lnTo>
                    <a:pt x="253" y="580"/>
                  </a:lnTo>
                  <a:lnTo>
                    <a:pt x="253" y="580"/>
                  </a:lnTo>
                  <a:lnTo>
                    <a:pt x="253" y="580"/>
                  </a:lnTo>
                  <a:lnTo>
                    <a:pt x="253" y="583"/>
                  </a:lnTo>
                  <a:lnTo>
                    <a:pt x="255" y="583"/>
                  </a:lnTo>
                  <a:lnTo>
                    <a:pt x="255" y="583"/>
                  </a:lnTo>
                  <a:lnTo>
                    <a:pt x="255" y="583"/>
                  </a:lnTo>
                  <a:lnTo>
                    <a:pt x="255" y="585"/>
                  </a:lnTo>
                  <a:lnTo>
                    <a:pt x="255" y="587"/>
                  </a:lnTo>
                  <a:lnTo>
                    <a:pt x="265" y="587"/>
                  </a:lnTo>
                  <a:lnTo>
                    <a:pt x="272" y="587"/>
                  </a:lnTo>
                  <a:lnTo>
                    <a:pt x="274" y="587"/>
                  </a:lnTo>
                  <a:lnTo>
                    <a:pt x="283" y="587"/>
                  </a:lnTo>
                  <a:lnTo>
                    <a:pt x="293" y="587"/>
                  </a:lnTo>
                  <a:lnTo>
                    <a:pt x="300" y="587"/>
                  </a:lnTo>
                  <a:lnTo>
                    <a:pt x="307" y="587"/>
                  </a:lnTo>
                  <a:lnTo>
                    <a:pt x="307" y="587"/>
                  </a:lnTo>
                  <a:lnTo>
                    <a:pt x="309" y="585"/>
                  </a:lnTo>
                  <a:lnTo>
                    <a:pt x="314" y="587"/>
                  </a:lnTo>
                  <a:lnTo>
                    <a:pt x="314" y="587"/>
                  </a:lnTo>
                  <a:lnTo>
                    <a:pt x="314" y="587"/>
                  </a:lnTo>
                  <a:lnTo>
                    <a:pt x="317" y="587"/>
                  </a:lnTo>
                  <a:lnTo>
                    <a:pt x="317" y="587"/>
                  </a:lnTo>
                  <a:lnTo>
                    <a:pt x="317" y="587"/>
                  </a:lnTo>
                  <a:lnTo>
                    <a:pt x="321" y="587"/>
                  </a:lnTo>
                  <a:lnTo>
                    <a:pt x="321" y="587"/>
                  </a:lnTo>
                  <a:lnTo>
                    <a:pt x="321" y="585"/>
                  </a:lnTo>
                  <a:lnTo>
                    <a:pt x="321" y="585"/>
                  </a:lnTo>
                  <a:lnTo>
                    <a:pt x="321" y="585"/>
                  </a:lnTo>
                  <a:lnTo>
                    <a:pt x="321" y="585"/>
                  </a:lnTo>
                  <a:lnTo>
                    <a:pt x="324" y="585"/>
                  </a:lnTo>
                  <a:lnTo>
                    <a:pt x="324" y="585"/>
                  </a:lnTo>
                  <a:lnTo>
                    <a:pt x="326" y="587"/>
                  </a:lnTo>
                  <a:lnTo>
                    <a:pt x="326" y="587"/>
                  </a:lnTo>
                  <a:lnTo>
                    <a:pt x="326" y="587"/>
                  </a:lnTo>
                  <a:lnTo>
                    <a:pt x="326" y="587"/>
                  </a:lnTo>
                  <a:lnTo>
                    <a:pt x="328" y="587"/>
                  </a:lnTo>
                  <a:lnTo>
                    <a:pt x="328" y="587"/>
                  </a:lnTo>
                  <a:lnTo>
                    <a:pt x="331" y="590"/>
                  </a:lnTo>
                  <a:lnTo>
                    <a:pt x="331" y="590"/>
                  </a:lnTo>
                  <a:lnTo>
                    <a:pt x="331" y="590"/>
                  </a:lnTo>
                  <a:lnTo>
                    <a:pt x="331" y="587"/>
                  </a:lnTo>
                  <a:lnTo>
                    <a:pt x="333" y="590"/>
                  </a:lnTo>
                  <a:lnTo>
                    <a:pt x="331" y="590"/>
                  </a:lnTo>
                  <a:lnTo>
                    <a:pt x="331" y="590"/>
                  </a:lnTo>
                  <a:lnTo>
                    <a:pt x="331" y="590"/>
                  </a:lnTo>
                  <a:lnTo>
                    <a:pt x="333" y="590"/>
                  </a:lnTo>
                  <a:lnTo>
                    <a:pt x="333" y="590"/>
                  </a:lnTo>
                  <a:lnTo>
                    <a:pt x="333" y="590"/>
                  </a:lnTo>
                  <a:lnTo>
                    <a:pt x="333" y="590"/>
                  </a:lnTo>
                  <a:lnTo>
                    <a:pt x="333" y="592"/>
                  </a:lnTo>
                  <a:lnTo>
                    <a:pt x="333" y="592"/>
                  </a:lnTo>
                  <a:lnTo>
                    <a:pt x="338" y="592"/>
                  </a:lnTo>
                  <a:lnTo>
                    <a:pt x="338" y="592"/>
                  </a:lnTo>
                  <a:lnTo>
                    <a:pt x="338" y="590"/>
                  </a:lnTo>
                  <a:lnTo>
                    <a:pt x="338" y="590"/>
                  </a:lnTo>
                  <a:lnTo>
                    <a:pt x="338" y="590"/>
                  </a:lnTo>
                  <a:lnTo>
                    <a:pt x="338" y="590"/>
                  </a:lnTo>
                  <a:lnTo>
                    <a:pt x="340" y="590"/>
                  </a:lnTo>
                  <a:lnTo>
                    <a:pt x="340" y="590"/>
                  </a:lnTo>
                  <a:lnTo>
                    <a:pt x="340" y="592"/>
                  </a:lnTo>
                  <a:lnTo>
                    <a:pt x="340" y="592"/>
                  </a:lnTo>
                  <a:lnTo>
                    <a:pt x="340" y="595"/>
                  </a:lnTo>
                  <a:lnTo>
                    <a:pt x="340" y="595"/>
                  </a:lnTo>
                  <a:lnTo>
                    <a:pt x="343" y="595"/>
                  </a:lnTo>
                  <a:lnTo>
                    <a:pt x="343" y="595"/>
                  </a:lnTo>
                  <a:lnTo>
                    <a:pt x="345" y="595"/>
                  </a:lnTo>
                  <a:lnTo>
                    <a:pt x="345" y="595"/>
                  </a:lnTo>
                  <a:lnTo>
                    <a:pt x="345" y="595"/>
                  </a:lnTo>
                  <a:lnTo>
                    <a:pt x="347" y="595"/>
                  </a:lnTo>
                  <a:lnTo>
                    <a:pt x="347" y="595"/>
                  </a:lnTo>
                  <a:lnTo>
                    <a:pt x="350" y="595"/>
                  </a:lnTo>
                  <a:lnTo>
                    <a:pt x="350" y="597"/>
                  </a:lnTo>
                  <a:lnTo>
                    <a:pt x="352" y="597"/>
                  </a:lnTo>
                  <a:lnTo>
                    <a:pt x="352" y="595"/>
                  </a:lnTo>
                  <a:lnTo>
                    <a:pt x="352" y="595"/>
                  </a:lnTo>
                  <a:lnTo>
                    <a:pt x="352" y="595"/>
                  </a:lnTo>
                  <a:lnTo>
                    <a:pt x="354" y="595"/>
                  </a:lnTo>
                  <a:lnTo>
                    <a:pt x="354" y="592"/>
                  </a:lnTo>
                  <a:lnTo>
                    <a:pt x="357" y="595"/>
                  </a:lnTo>
                  <a:lnTo>
                    <a:pt x="357" y="595"/>
                  </a:lnTo>
                  <a:lnTo>
                    <a:pt x="357" y="592"/>
                  </a:lnTo>
                  <a:lnTo>
                    <a:pt x="359" y="595"/>
                  </a:lnTo>
                  <a:lnTo>
                    <a:pt x="359" y="595"/>
                  </a:lnTo>
                  <a:lnTo>
                    <a:pt x="359" y="595"/>
                  </a:lnTo>
                  <a:lnTo>
                    <a:pt x="359" y="595"/>
                  </a:lnTo>
                  <a:lnTo>
                    <a:pt x="359" y="595"/>
                  </a:lnTo>
                  <a:lnTo>
                    <a:pt x="362" y="597"/>
                  </a:lnTo>
                  <a:lnTo>
                    <a:pt x="362" y="597"/>
                  </a:lnTo>
                  <a:lnTo>
                    <a:pt x="362" y="597"/>
                  </a:lnTo>
                  <a:lnTo>
                    <a:pt x="362" y="597"/>
                  </a:lnTo>
                  <a:lnTo>
                    <a:pt x="362" y="597"/>
                  </a:lnTo>
                  <a:lnTo>
                    <a:pt x="362" y="597"/>
                  </a:lnTo>
                  <a:lnTo>
                    <a:pt x="362" y="599"/>
                  </a:lnTo>
                  <a:lnTo>
                    <a:pt x="362" y="599"/>
                  </a:lnTo>
                  <a:lnTo>
                    <a:pt x="364" y="599"/>
                  </a:lnTo>
                  <a:lnTo>
                    <a:pt x="364" y="599"/>
                  </a:lnTo>
                  <a:lnTo>
                    <a:pt x="364" y="599"/>
                  </a:lnTo>
                  <a:lnTo>
                    <a:pt x="364" y="599"/>
                  </a:lnTo>
                  <a:lnTo>
                    <a:pt x="366" y="599"/>
                  </a:lnTo>
                  <a:lnTo>
                    <a:pt x="366" y="599"/>
                  </a:lnTo>
                  <a:lnTo>
                    <a:pt x="369" y="597"/>
                  </a:lnTo>
                  <a:lnTo>
                    <a:pt x="371" y="597"/>
                  </a:lnTo>
                  <a:lnTo>
                    <a:pt x="373" y="597"/>
                  </a:lnTo>
                  <a:lnTo>
                    <a:pt x="378" y="599"/>
                  </a:lnTo>
                  <a:lnTo>
                    <a:pt x="383" y="599"/>
                  </a:lnTo>
                  <a:lnTo>
                    <a:pt x="385" y="599"/>
                  </a:lnTo>
                  <a:lnTo>
                    <a:pt x="385" y="599"/>
                  </a:lnTo>
                  <a:lnTo>
                    <a:pt x="385" y="599"/>
                  </a:lnTo>
                  <a:lnTo>
                    <a:pt x="388" y="599"/>
                  </a:lnTo>
                  <a:lnTo>
                    <a:pt x="388" y="599"/>
                  </a:lnTo>
                  <a:lnTo>
                    <a:pt x="390" y="602"/>
                  </a:lnTo>
                  <a:lnTo>
                    <a:pt x="390" y="604"/>
                  </a:lnTo>
                  <a:lnTo>
                    <a:pt x="390" y="604"/>
                  </a:lnTo>
                  <a:lnTo>
                    <a:pt x="392" y="604"/>
                  </a:lnTo>
                  <a:lnTo>
                    <a:pt x="392" y="604"/>
                  </a:lnTo>
                  <a:lnTo>
                    <a:pt x="392" y="604"/>
                  </a:lnTo>
                  <a:lnTo>
                    <a:pt x="392" y="606"/>
                  </a:lnTo>
                  <a:lnTo>
                    <a:pt x="395" y="606"/>
                  </a:lnTo>
                  <a:lnTo>
                    <a:pt x="395" y="606"/>
                  </a:lnTo>
                  <a:lnTo>
                    <a:pt x="395" y="606"/>
                  </a:lnTo>
                  <a:lnTo>
                    <a:pt x="395" y="606"/>
                  </a:lnTo>
                  <a:lnTo>
                    <a:pt x="395" y="606"/>
                  </a:lnTo>
                  <a:lnTo>
                    <a:pt x="397" y="606"/>
                  </a:lnTo>
                  <a:lnTo>
                    <a:pt x="397" y="606"/>
                  </a:lnTo>
                  <a:lnTo>
                    <a:pt x="399" y="606"/>
                  </a:lnTo>
                  <a:lnTo>
                    <a:pt x="399" y="606"/>
                  </a:lnTo>
                  <a:lnTo>
                    <a:pt x="399" y="606"/>
                  </a:lnTo>
                  <a:lnTo>
                    <a:pt x="399" y="606"/>
                  </a:lnTo>
                  <a:lnTo>
                    <a:pt x="402" y="609"/>
                  </a:lnTo>
                  <a:lnTo>
                    <a:pt x="402" y="609"/>
                  </a:lnTo>
                  <a:lnTo>
                    <a:pt x="402" y="609"/>
                  </a:lnTo>
                  <a:lnTo>
                    <a:pt x="402" y="609"/>
                  </a:lnTo>
                  <a:lnTo>
                    <a:pt x="402" y="611"/>
                  </a:lnTo>
                  <a:lnTo>
                    <a:pt x="402" y="611"/>
                  </a:lnTo>
                  <a:lnTo>
                    <a:pt x="404" y="613"/>
                  </a:lnTo>
                  <a:lnTo>
                    <a:pt x="406" y="611"/>
                  </a:lnTo>
                  <a:lnTo>
                    <a:pt x="406" y="611"/>
                  </a:lnTo>
                  <a:lnTo>
                    <a:pt x="406" y="611"/>
                  </a:lnTo>
                  <a:lnTo>
                    <a:pt x="409" y="611"/>
                  </a:lnTo>
                  <a:lnTo>
                    <a:pt x="409" y="609"/>
                  </a:lnTo>
                  <a:lnTo>
                    <a:pt x="406" y="604"/>
                  </a:lnTo>
                  <a:lnTo>
                    <a:pt x="404" y="599"/>
                  </a:lnTo>
                  <a:lnTo>
                    <a:pt x="404" y="597"/>
                  </a:lnTo>
                  <a:lnTo>
                    <a:pt x="404" y="597"/>
                  </a:lnTo>
                  <a:lnTo>
                    <a:pt x="404" y="597"/>
                  </a:lnTo>
                  <a:lnTo>
                    <a:pt x="404" y="597"/>
                  </a:lnTo>
                  <a:lnTo>
                    <a:pt x="402" y="595"/>
                  </a:lnTo>
                  <a:lnTo>
                    <a:pt x="404" y="595"/>
                  </a:lnTo>
                  <a:lnTo>
                    <a:pt x="404" y="592"/>
                  </a:lnTo>
                  <a:lnTo>
                    <a:pt x="404" y="592"/>
                  </a:lnTo>
                  <a:lnTo>
                    <a:pt x="404" y="592"/>
                  </a:lnTo>
                  <a:lnTo>
                    <a:pt x="404" y="592"/>
                  </a:lnTo>
                  <a:lnTo>
                    <a:pt x="404" y="592"/>
                  </a:lnTo>
                  <a:lnTo>
                    <a:pt x="404" y="592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90"/>
                  </a:lnTo>
                  <a:lnTo>
                    <a:pt x="404" y="587"/>
                  </a:lnTo>
                  <a:lnTo>
                    <a:pt x="404" y="587"/>
                  </a:lnTo>
                  <a:lnTo>
                    <a:pt x="404" y="587"/>
                  </a:lnTo>
                  <a:lnTo>
                    <a:pt x="404" y="585"/>
                  </a:lnTo>
                  <a:lnTo>
                    <a:pt x="404" y="585"/>
                  </a:lnTo>
                  <a:lnTo>
                    <a:pt x="406" y="585"/>
                  </a:lnTo>
                  <a:lnTo>
                    <a:pt x="406" y="585"/>
                  </a:lnTo>
                  <a:lnTo>
                    <a:pt x="409" y="585"/>
                  </a:lnTo>
                  <a:lnTo>
                    <a:pt x="411" y="585"/>
                  </a:lnTo>
                  <a:lnTo>
                    <a:pt x="411" y="583"/>
                  </a:lnTo>
                  <a:lnTo>
                    <a:pt x="411" y="583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8" name="Google Shape;1218;p58"/>
            <p:cNvSpPr/>
            <p:nvPr/>
          </p:nvSpPr>
          <p:spPr>
            <a:xfrm>
              <a:off x="8103643" y="2582814"/>
              <a:ext cx="888886" cy="597260"/>
            </a:xfrm>
            <a:custGeom>
              <a:rect b="b" l="l" r="r" t="t"/>
              <a:pathLst>
                <a:path extrusionOk="0" h="469" w="698">
                  <a:moveTo>
                    <a:pt x="696" y="317"/>
                  </a:moveTo>
                  <a:lnTo>
                    <a:pt x="696" y="315"/>
                  </a:lnTo>
                  <a:lnTo>
                    <a:pt x="693" y="315"/>
                  </a:lnTo>
                  <a:lnTo>
                    <a:pt x="693" y="312"/>
                  </a:lnTo>
                  <a:lnTo>
                    <a:pt x="689" y="310"/>
                  </a:lnTo>
                  <a:lnTo>
                    <a:pt x="689" y="310"/>
                  </a:lnTo>
                  <a:lnTo>
                    <a:pt x="689" y="308"/>
                  </a:lnTo>
                  <a:lnTo>
                    <a:pt x="686" y="305"/>
                  </a:lnTo>
                  <a:lnTo>
                    <a:pt x="686" y="303"/>
                  </a:lnTo>
                  <a:lnTo>
                    <a:pt x="686" y="301"/>
                  </a:lnTo>
                  <a:lnTo>
                    <a:pt x="686" y="298"/>
                  </a:lnTo>
                  <a:lnTo>
                    <a:pt x="686" y="298"/>
                  </a:lnTo>
                  <a:lnTo>
                    <a:pt x="686" y="298"/>
                  </a:lnTo>
                  <a:lnTo>
                    <a:pt x="689" y="291"/>
                  </a:lnTo>
                  <a:lnTo>
                    <a:pt x="686" y="291"/>
                  </a:lnTo>
                  <a:lnTo>
                    <a:pt x="689" y="291"/>
                  </a:lnTo>
                  <a:lnTo>
                    <a:pt x="686" y="291"/>
                  </a:lnTo>
                  <a:lnTo>
                    <a:pt x="686" y="289"/>
                  </a:lnTo>
                  <a:lnTo>
                    <a:pt x="686" y="289"/>
                  </a:lnTo>
                  <a:lnTo>
                    <a:pt x="686" y="291"/>
                  </a:lnTo>
                  <a:lnTo>
                    <a:pt x="686" y="291"/>
                  </a:lnTo>
                  <a:lnTo>
                    <a:pt x="686" y="291"/>
                  </a:lnTo>
                  <a:lnTo>
                    <a:pt x="686" y="291"/>
                  </a:lnTo>
                  <a:lnTo>
                    <a:pt x="686" y="291"/>
                  </a:lnTo>
                  <a:lnTo>
                    <a:pt x="684" y="289"/>
                  </a:lnTo>
                  <a:lnTo>
                    <a:pt x="684" y="289"/>
                  </a:lnTo>
                  <a:lnTo>
                    <a:pt x="684" y="289"/>
                  </a:lnTo>
                  <a:lnTo>
                    <a:pt x="686" y="289"/>
                  </a:lnTo>
                  <a:lnTo>
                    <a:pt x="686" y="286"/>
                  </a:lnTo>
                  <a:lnTo>
                    <a:pt x="686" y="286"/>
                  </a:lnTo>
                  <a:lnTo>
                    <a:pt x="684" y="286"/>
                  </a:lnTo>
                  <a:lnTo>
                    <a:pt x="684" y="286"/>
                  </a:lnTo>
                  <a:lnTo>
                    <a:pt x="684" y="286"/>
                  </a:lnTo>
                  <a:lnTo>
                    <a:pt x="684" y="286"/>
                  </a:lnTo>
                  <a:lnTo>
                    <a:pt x="684" y="284"/>
                  </a:lnTo>
                  <a:lnTo>
                    <a:pt x="684" y="284"/>
                  </a:lnTo>
                  <a:lnTo>
                    <a:pt x="682" y="284"/>
                  </a:lnTo>
                  <a:lnTo>
                    <a:pt x="682" y="282"/>
                  </a:lnTo>
                  <a:lnTo>
                    <a:pt x="682" y="282"/>
                  </a:lnTo>
                  <a:lnTo>
                    <a:pt x="682" y="282"/>
                  </a:lnTo>
                  <a:lnTo>
                    <a:pt x="682" y="282"/>
                  </a:lnTo>
                  <a:lnTo>
                    <a:pt x="679" y="279"/>
                  </a:lnTo>
                  <a:lnTo>
                    <a:pt x="679" y="279"/>
                  </a:lnTo>
                  <a:lnTo>
                    <a:pt x="677" y="279"/>
                  </a:lnTo>
                  <a:lnTo>
                    <a:pt x="677" y="279"/>
                  </a:lnTo>
                  <a:lnTo>
                    <a:pt x="677" y="279"/>
                  </a:lnTo>
                  <a:lnTo>
                    <a:pt x="675" y="279"/>
                  </a:lnTo>
                  <a:lnTo>
                    <a:pt x="675" y="279"/>
                  </a:lnTo>
                  <a:lnTo>
                    <a:pt x="675" y="279"/>
                  </a:lnTo>
                  <a:lnTo>
                    <a:pt x="675" y="277"/>
                  </a:lnTo>
                  <a:lnTo>
                    <a:pt x="672" y="277"/>
                  </a:lnTo>
                  <a:lnTo>
                    <a:pt x="672" y="275"/>
                  </a:lnTo>
                  <a:lnTo>
                    <a:pt x="670" y="277"/>
                  </a:lnTo>
                  <a:lnTo>
                    <a:pt x="670" y="277"/>
                  </a:lnTo>
                  <a:lnTo>
                    <a:pt x="667" y="275"/>
                  </a:lnTo>
                  <a:lnTo>
                    <a:pt x="667" y="275"/>
                  </a:lnTo>
                  <a:lnTo>
                    <a:pt x="667" y="275"/>
                  </a:lnTo>
                  <a:lnTo>
                    <a:pt x="667" y="275"/>
                  </a:lnTo>
                  <a:lnTo>
                    <a:pt x="665" y="275"/>
                  </a:lnTo>
                  <a:lnTo>
                    <a:pt x="665" y="275"/>
                  </a:lnTo>
                  <a:lnTo>
                    <a:pt x="663" y="272"/>
                  </a:lnTo>
                  <a:lnTo>
                    <a:pt x="663" y="270"/>
                  </a:lnTo>
                  <a:lnTo>
                    <a:pt x="663" y="270"/>
                  </a:lnTo>
                  <a:lnTo>
                    <a:pt x="663" y="270"/>
                  </a:lnTo>
                  <a:lnTo>
                    <a:pt x="658" y="268"/>
                  </a:lnTo>
                  <a:lnTo>
                    <a:pt x="653" y="268"/>
                  </a:lnTo>
                  <a:lnTo>
                    <a:pt x="653" y="268"/>
                  </a:lnTo>
                  <a:lnTo>
                    <a:pt x="649" y="268"/>
                  </a:lnTo>
                  <a:lnTo>
                    <a:pt x="649" y="265"/>
                  </a:lnTo>
                  <a:lnTo>
                    <a:pt x="649" y="265"/>
                  </a:lnTo>
                  <a:lnTo>
                    <a:pt x="649" y="263"/>
                  </a:lnTo>
                  <a:lnTo>
                    <a:pt x="646" y="263"/>
                  </a:lnTo>
                  <a:lnTo>
                    <a:pt x="646" y="263"/>
                  </a:lnTo>
                  <a:lnTo>
                    <a:pt x="644" y="265"/>
                  </a:lnTo>
                  <a:lnTo>
                    <a:pt x="644" y="265"/>
                  </a:lnTo>
                  <a:lnTo>
                    <a:pt x="644" y="263"/>
                  </a:lnTo>
                  <a:lnTo>
                    <a:pt x="644" y="263"/>
                  </a:lnTo>
                  <a:lnTo>
                    <a:pt x="644" y="260"/>
                  </a:lnTo>
                  <a:lnTo>
                    <a:pt x="646" y="260"/>
                  </a:lnTo>
                  <a:lnTo>
                    <a:pt x="646" y="260"/>
                  </a:lnTo>
                  <a:lnTo>
                    <a:pt x="646" y="258"/>
                  </a:lnTo>
                  <a:lnTo>
                    <a:pt x="649" y="258"/>
                  </a:lnTo>
                  <a:lnTo>
                    <a:pt x="649" y="258"/>
                  </a:lnTo>
                  <a:lnTo>
                    <a:pt x="646" y="256"/>
                  </a:lnTo>
                  <a:lnTo>
                    <a:pt x="646" y="256"/>
                  </a:lnTo>
                  <a:lnTo>
                    <a:pt x="646" y="256"/>
                  </a:lnTo>
                  <a:lnTo>
                    <a:pt x="644" y="256"/>
                  </a:lnTo>
                  <a:lnTo>
                    <a:pt x="644" y="256"/>
                  </a:lnTo>
                  <a:lnTo>
                    <a:pt x="644" y="253"/>
                  </a:lnTo>
                  <a:lnTo>
                    <a:pt x="644" y="253"/>
                  </a:lnTo>
                  <a:lnTo>
                    <a:pt x="641" y="251"/>
                  </a:lnTo>
                  <a:lnTo>
                    <a:pt x="641" y="251"/>
                  </a:lnTo>
                  <a:lnTo>
                    <a:pt x="639" y="249"/>
                  </a:lnTo>
                  <a:lnTo>
                    <a:pt x="639" y="249"/>
                  </a:lnTo>
                  <a:lnTo>
                    <a:pt x="637" y="249"/>
                  </a:lnTo>
                  <a:lnTo>
                    <a:pt x="637" y="249"/>
                  </a:lnTo>
                  <a:lnTo>
                    <a:pt x="637" y="249"/>
                  </a:lnTo>
                  <a:lnTo>
                    <a:pt x="634" y="246"/>
                  </a:lnTo>
                  <a:lnTo>
                    <a:pt x="634" y="246"/>
                  </a:lnTo>
                  <a:lnTo>
                    <a:pt x="637" y="244"/>
                  </a:lnTo>
                  <a:lnTo>
                    <a:pt x="637" y="244"/>
                  </a:lnTo>
                  <a:lnTo>
                    <a:pt x="634" y="244"/>
                  </a:lnTo>
                  <a:lnTo>
                    <a:pt x="634" y="241"/>
                  </a:lnTo>
                  <a:lnTo>
                    <a:pt x="634" y="241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37" y="239"/>
                  </a:lnTo>
                  <a:lnTo>
                    <a:pt x="639" y="237"/>
                  </a:lnTo>
                  <a:lnTo>
                    <a:pt x="639" y="234"/>
                  </a:lnTo>
                  <a:lnTo>
                    <a:pt x="641" y="234"/>
                  </a:lnTo>
                  <a:lnTo>
                    <a:pt x="641" y="234"/>
                  </a:lnTo>
                  <a:lnTo>
                    <a:pt x="641" y="234"/>
                  </a:lnTo>
                  <a:lnTo>
                    <a:pt x="637" y="232"/>
                  </a:lnTo>
                  <a:lnTo>
                    <a:pt x="634" y="230"/>
                  </a:lnTo>
                  <a:lnTo>
                    <a:pt x="632" y="230"/>
                  </a:lnTo>
                  <a:lnTo>
                    <a:pt x="632" y="230"/>
                  </a:lnTo>
                  <a:lnTo>
                    <a:pt x="630" y="227"/>
                  </a:lnTo>
                  <a:lnTo>
                    <a:pt x="627" y="225"/>
                  </a:lnTo>
                  <a:lnTo>
                    <a:pt x="627" y="225"/>
                  </a:lnTo>
                  <a:lnTo>
                    <a:pt x="627" y="225"/>
                  </a:lnTo>
                  <a:lnTo>
                    <a:pt x="625" y="225"/>
                  </a:lnTo>
                  <a:lnTo>
                    <a:pt x="625" y="223"/>
                  </a:lnTo>
                  <a:lnTo>
                    <a:pt x="625" y="223"/>
                  </a:lnTo>
                  <a:lnTo>
                    <a:pt x="625" y="223"/>
                  </a:lnTo>
                  <a:lnTo>
                    <a:pt x="625" y="220"/>
                  </a:lnTo>
                  <a:lnTo>
                    <a:pt x="625" y="220"/>
                  </a:lnTo>
                  <a:lnTo>
                    <a:pt x="625" y="220"/>
                  </a:lnTo>
                  <a:lnTo>
                    <a:pt x="625" y="220"/>
                  </a:lnTo>
                  <a:lnTo>
                    <a:pt x="625" y="220"/>
                  </a:lnTo>
                  <a:lnTo>
                    <a:pt x="622" y="220"/>
                  </a:lnTo>
                  <a:lnTo>
                    <a:pt x="622" y="220"/>
                  </a:lnTo>
                  <a:lnTo>
                    <a:pt x="622" y="220"/>
                  </a:lnTo>
                  <a:lnTo>
                    <a:pt x="622" y="220"/>
                  </a:lnTo>
                  <a:lnTo>
                    <a:pt x="622" y="218"/>
                  </a:lnTo>
                  <a:lnTo>
                    <a:pt x="622" y="215"/>
                  </a:lnTo>
                  <a:lnTo>
                    <a:pt x="622" y="215"/>
                  </a:lnTo>
                  <a:lnTo>
                    <a:pt x="620" y="215"/>
                  </a:lnTo>
                  <a:lnTo>
                    <a:pt x="618" y="215"/>
                  </a:lnTo>
                  <a:lnTo>
                    <a:pt x="618" y="213"/>
                  </a:lnTo>
                  <a:lnTo>
                    <a:pt x="618" y="213"/>
                  </a:lnTo>
                  <a:lnTo>
                    <a:pt x="618" y="213"/>
                  </a:lnTo>
                  <a:lnTo>
                    <a:pt x="618" y="213"/>
                  </a:lnTo>
                  <a:lnTo>
                    <a:pt x="615" y="213"/>
                  </a:lnTo>
                  <a:lnTo>
                    <a:pt x="615" y="213"/>
                  </a:lnTo>
                  <a:lnTo>
                    <a:pt x="615" y="211"/>
                  </a:lnTo>
                  <a:lnTo>
                    <a:pt x="613" y="211"/>
                  </a:lnTo>
                  <a:lnTo>
                    <a:pt x="613" y="211"/>
                  </a:lnTo>
                  <a:lnTo>
                    <a:pt x="613" y="211"/>
                  </a:lnTo>
                  <a:lnTo>
                    <a:pt x="613" y="211"/>
                  </a:lnTo>
                  <a:lnTo>
                    <a:pt x="611" y="208"/>
                  </a:lnTo>
                  <a:lnTo>
                    <a:pt x="611" y="208"/>
                  </a:lnTo>
                  <a:lnTo>
                    <a:pt x="608" y="208"/>
                  </a:lnTo>
                  <a:lnTo>
                    <a:pt x="608" y="208"/>
                  </a:lnTo>
                  <a:lnTo>
                    <a:pt x="608" y="206"/>
                  </a:lnTo>
                  <a:lnTo>
                    <a:pt x="608" y="206"/>
                  </a:lnTo>
                  <a:lnTo>
                    <a:pt x="606" y="206"/>
                  </a:lnTo>
                  <a:lnTo>
                    <a:pt x="606" y="206"/>
                  </a:lnTo>
                  <a:lnTo>
                    <a:pt x="606" y="206"/>
                  </a:lnTo>
                  <a:lnTo>
                    <a:pt x="604" y="206"/>
                  </a:lnTo>
                  <a:lnTo>
                    <a:pt x="604" y="206"/>
                  </a:lnTo>
                  <a:lnTo>
                    <a:pt x="604" y="204"/>
                  </a:lnTo>
                  <a:lnTo>
                    <a:pt x="601" y="204"/>
                  </a:lnTo>
                  <a:lnTo>
                    <a:pt x="599" y="204"/>
                  </a:lnTo>
                  <a:lnTo>
                    <a:pt x="596" y="204"/>
                  </a:lnTo>
                  <a:lnTo>
                    <a:pt x="594" y="201"/>
                  </a:lnTo>
                  <a:lnTo>
                    <a:pt x="594" y="201"/>
                  </a:lnTo>
                  <a:lnTo>
                    <a:pt x="594" y="199"/>
                  </a:lnTo>
                  <a:lnTo>
                    <a:pt x="592" y="201"/>
                  </a:lnTo>
                  <a:lnTo>
                    <a:pt x="592" y="199"/>
                  </a:lnTo>
                  <a:lnTo>
                    <a:pt x="589" y="199"/>
                  </a:lnTo>
                  <a:lnTo>
                    <a:pt x="587" y="197"/>
                  </a:lnTo>
                  <a:lnTo>
                    <a:pt x="585" y="197"/>
                  </a:lnTo>
                  <a:lnTo>
                    <a:pt x="585" y="197"/>
                  </a:lnTo>
                  <a:lnTo>
                    <a:pt x="585" y="194"/>
                  </a:lnTo>
                  <a:lnTo>
                    <a:pt x="585" y="194"/>
                  </a:lnTo>
                  <a:lnTo>
                    <a:pt x="585" y="192"/>
                  </a:lnTo>
                  <a:lnTo>
                    <a:pt x="582" y="192"/>
                  </a:lnTo>
                  <a:lnTo>
                    <a:pt x="582" y="192"/>
                  </a:lnTo>
                  <a:lnTo>
                    <a:pt x="582" y="192"/>
                  </a:lnTo>
                  <a:lnTo>
                    <a:pt x="582" y="192"/>
                  </a:lnTo>
                  <a:lnTo>
                    <a:pt x="582" y="189"/>
                  </a:lnTo>
                  <a:lnTo>
                    <a:pt x="580" y="189"/>
                  </a:lnTo>
                  <a:lnTo>
                    <a:pt x="580" y="189"/>
                  </a:lnTo>
                  <a:lnTo>
                    <a:pt x="578" y="187"/>
                  </a:lnTo>
                  <a:lnTo>
                    <a:pt x="575" y="185"/>
                  </a:lnTo>
                  <a:lnTo>
                    <a:pt x="575" y="185"/>
                  </a:lnTo>
                  <a:lnTo>
                    <a:pt x="575" y="185"/>
                  </a:lnTo>
                  <a:lnTo>
                    <a:pt x="578" y="182"/>
                  </a:lnTo>
                  <a:lnTo>
                    <a:pt x="580" y="182"/>
                  </a:lnTo>
                  <a:lnTo>
                    <a:pt x="582" y="180"/>
                  </a:lnTo>
                  <a:lnTo>
                    <a:pt x="582" y="180"/>
                  </a:lnTo>
                  <a:lnTo>
                    <a:pt x="582" y="178"/>
                  </a:lnTo>
                  <a:lnTo>
                    <a:pt x="582" y="178"/>
                  </a:lnTo>
                  <a:lnTo>
                    <a:pt x="580" y="178"/>
                  </a:lnTo>
                  <a:lnTo>
                    <a:pt x="582" y="175"/>
                  </a:lnTo>
                  <a:lnTo>
                    <a:pt x="582" y="173"/>
                  </a:lnTo>
                  <a:lnTo>
                    <a:pt x="580" y="173"/>
                  </a:lnTo>
                  <a:lnTo>
                    <a:pt x="580" y="170"/>
                  </a:lnTo>
                  <a:lnTo>
                    <a:pt x="580" y="170"/>
                  </a:lnTo>
                  <a:lnTo>
                    <a:pt x="580" y="168"/>
                  </a:lnTo>
                  <a:lnTo>
                    <a:pt x="578" y="168"/>
                  </a:lnTo>
                  <a:lnTo>
                    <a:pt x="578" y="168"/>
                  </a:lnTo>
                  <a:lnTo>
                    <a:pt x="578" y="168"/>
                  </a:lnTo>
                  <a:lnTo>
                    <a:pt x="578" y="168"/>
                  </a:lnTo>
                  <a:lnTo>
                    <a:pt x="575" y="168"/>
                  </a:lnTo>
                  <a:lnTo>
                    <a:pt x="575" y="166"/>
                  </a:lnTo>
                  <a:lnTo>
                    <a:pt x="573" y="166"/>
                  </a:lnTo>
                  <a:lnTo>
                    <a:pt x="573" y="168"/>
                  </a:lnTo>
                  <a:lnTo>
                    <a:pt x="570" y="168"/>
                  </a:lnTo>
                  <a:lnTo>
                    <a:pt x="570" y="166"/>
                  </a:lnTo>
                  <a:lnTo>
                    <a:pt x="568" y="166"/>
                  </a:lnTo>
                  <a:lnTo>
                    <a:pt x="566" y="163"/>
                  </a:lnTo>
                  <a:lnTo>
                    <a:pt x="566" y="163"/>
                  </a:lnTo>
                  <a:lnTo>
                    <a:pt x="566" y="161"/>
                  </a:lnTo>
                  <a:lnTo>
                    <a:pt x="563" y="161"/>
                  </a:lnTo>
                  <a:lnTo>
                    <a:pt x="563" y="161"/>
                  </a:lnTo>
                  <a:lnTo>
                    <a:pt x="563" y="161"/>
                  </a:lnTo>
                  <a:lnTo>
                    <a:pt x="563" y="159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59" y="152"/>
                  </a:lnTo>
                  <a:lnTo>
                    <a:pt x="556" y="152"/>
                  </a:lnTo>
                  <a:lnTo>
                    <a:pt x="554" y="152"/>
                  </a:lnTo>
                  <a:lnTo>
                    <a:pt x="551" y="149"/>
                  </a:lnTo>
                  <a:lnTo>
                    <a:pt x="549" y="149"/>
                  </a:lnTo>
                  <a:lnTo>
                    <a:pt x="549" y="149"/>
                  </a:lnTo>
                  <a:lnTo>
                    <a:pt x="547" y="149"/>
                  </a:lnTo>
                  <a:lnTo>
                    <a:pt x="542" y="149"/>
                  </a:lnTo>
                  <a:lnTo>
                    <a:pt x="540" y="149"/>
                  </a:lnTo>
                  <a:lnTo>
                    <a:pt x="540" y="149"/>
                  </a:lnTo>
                  <a:lnTo>
                    <a:pt x="537" y="149"/>
                  </a:lnTo>
                  <a:lnTo>
                    <a:pt x="537" y="149"/>
                  </a:lnTo>
                  <a:lnTo>
                    <a:pt x="537" y="149"/>
                  </a:lnTo>
                  <a:lnTo>
                    <a:pt x="537" y="147"/>
                  </a:lnTo>
                  <a:lnTo>
                    <a:pt x="537" y="147"/>
                  </a:lnTo>
                  <a:lnTo>
                    <a:pt x="535" y="147"/>
                  </a:lnTo>
                  <a:lnTo>
                    <a:pt x="530" y="147"/>
                  </a:lnTo>
                  <a:lnTo>
                    <a:pt x="530" y="147"/>
                  </a:lnTo>
                  <a:lnTo>
                    <a:pt x="530" y="147"/>
                  </a:lnTo>
                  <a:lnTo>
                    <a:pt x="530" y="147"/>
                  </a:lnTo>
                  <a:lnTo>
                    <a:pt x="530" y="147"/>
                  </a:lnTo>
                  <a:lnTo>
                    <a:pt x="528" y="147"/>
                  </a:lnTo>
                  <a:lnTo>
                    <a:pt x="528" y="147"/>
                  </a:lnTo>
                  <a:lnTo>
                    <a:pt x="528" y="147"/>
                  </a:lnTo>
                  <a:lnTo>
                    <a:pt x="525" y="147"/>
                  </a:lnTo>
                  <a:lnTo>
                    <a:pt x="523" y="147"/>
                  </a:lnTo>
                  <a:lnTo>
                    <a:pt x="523" y="144"/>
                  </a:lnTo>
                  <a:lnTo>
                    <a:pt x="521" y="144"/>
                  </a:lnTo>
                  <a:lnTo>
                    <a:pt x="521" y="142"/>
                  </a:lnTo>
                  <a:lnTo>
                    <a:pt x="521" y="142"/>
                  </a:lnTo>
                  <a:lnTo>
                    <a:pt x="521" y="140"/>
                  </a:lnTo>
                  <a:lnTo>
                    <a:pt x="521" y="137"/>
                  </a:lnTo>
                  <a:lnTo>
                    <a:pt x="523" y="133"/>
                  </a:lnTo>
                  <a:lnTo>
                    <a:pt x="523" y="133"/>
                  </a:lnTo>
                  <a:lnTo>
                    <a:pt x="525" y="130"/>
                  </a:lnTo>
                  <a:lnTo>
                    <a:pt x="525" y="130"/>
                  </a:lnTo>
                  <a:lnTo>
                    <a:pt x="525" y="130"/>
                  </a:lnTo>
                  <a:lnTo>
                    <a:pt x="525" y="128"/>
                  </a:lnTo>
                  <a:lnTo>
                    <a:pt x="525" y="128"/>
                  </a:lnTo>
                  <a:lnTo>
                    <a:pt x="525" y="126"/>
                  </a:lnTo>
                  <a:lnTo>
                    <a:pt x="525" y="126"/>
                  </a:lnTo>
                  <a:lnTo>
                    <a:pt x="525" y="126"/>
                  </a:lnTo>
                  <a:lnTo>
                    <a:pt x="525" y="123"/>
                  </a:lnTo>
                  <a:lnTo>
                    <a:pt x="523" y="123"/>
                  </a:lnTo>
                  <a:lnTo>
                    <a:pt x="523" y="123"/>
                  </a:lnTo>
                  <a:lnTo>
                    <a:pt x="518" y="126"/>
                  </a:lnTo>
                  <a:lnTo>
                    <a:pt x="514" y="123"/>
                  </a:lnTo>
                  <a:lnTo>
                    <a:pt x="511" y="123"/>
                  </a:lnTo>
                  <a:lnTo>
                    <a:pt x="511" y="123"/>
                  </a:lnTo>
                  <a:lnTo>
                    <a:pt x="509" y="123"/>
                  </a:lnTo>
                  <a:lnTo>
                    <a:pt x="507" y="123"/>
                  </a:lnTo>
                  <a:lnTo>
                    <a:pt x="502" y="123"/>
                  </a:lnTo>
                  <a:lnTo>
                    <a:pt x="502" y="123"/>
                  </a:lnTo>
                  <a:lnTo>
                    <a:pt x="499" y="123"/>
                  </a:lnTo>
                  <a:lnTo>
                    <a:pt x="499" y="123"/>
                  </a:lnTo>
                  <a:lnTo>
                    <a:pt x="497" y="123"/>
                  </a:lnTo>
                  <a:lnTo>
                    <a:pt x="495" y="123"/>
                  </a:lnTo>
                  <a:lnTo>
                    <a:pt x="495" y="123"/>
                  </a:lnTo>
                  <a:lnTo>
                    <a:pt x="492" y="123"/>
                  </a:lnTo>
                  <a:lnTo>
                    <a:pt x="492" y="121"/>
                  </a:lnTo>
                  <a:lnTo>
                    <a:pt x="492" y="121"/>
                  </a:lnTo>
                  <a:lnTo>
                    <a:pt x="490" y="121"/>
                  </a:lnTo>
                  <a:lnTo>
                    <a:pt x="490" y="123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8" y="123"/>
                  </a:lnTo>
                  <a:lnTo>
                    <a:pt x="485" y="121"/>
                  </a:lnTo>
                  <a:lnTo>
                    <a:pt x="485" y="121"/>
                  </a:lnTo>
                  <a:lnTo>
                    <a:pt x="485" y="118"/>
                  </a:lnTo>
                  <a:lnTo>
                    <a:pt x="485" y="118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1"/>
                  </a:lnTo>
                  <a:lnTo>
                    <a:pt x="490" y="109"/>
                  </a:lnTo>
                  <a:lnTo>
                    <a:pt x="490" y="107"/>
                  </a:lnTo>
                  <a:lnTo>
                    <a:pt x="488" y="107"/>
                  </a:lnTo>
                  <a:lnTo>
                    <a:pt x="488" y="109"/>
                  </a:lnTo>
                  <a:lnTo>
                    <a:pt x="485" y="109"/>
                  </a:lnTo>
                  <a:lnTo>
                    <a:pt x="483" y="109"/>
                  </a:lnTo>
                  <a:lnTo>
                    <a:pt x="483" y="107"/>
                  </a:lnTo>
                  <a:lnTo>
                    <a:pt x="483" y="107"/>
                  </a:lnTo>
                  <a:lnTo>
                    <a:pt x="485" y="99"/>
                  </a:lnTo>
                  <a:lnTo>
                    <a:pt x="485" y="99"/>
                  </a:lnTo>
                  <a:lnTo>
                    <a:pt x="485" y="97"/>
                  </a:lnTo>
                  <a:lnTo>
                    <a:pt x="485" y="97"/>
                  </a:lnTo>
                  <a:lnTo>
                    <a:pt x="488" y="97"/>
                  </a:lnTo>
                  <a:lnTo>
                    <a:pt x="488" y="97"/>
                  </a:lnTo>
                  <a:lnTo>
                    <a:pt x="490" y="97"/>
                  </a:lnTo>
                  <a:lnTo>
                    <a:pt x="490" y="97"/>
                  </a:lnTo>
                  <a:lnTo>
                    <a:pt x="492" y="95"/>
                  </a:lnTo>
                  <a:lnTo>
                    <a:pt x="492" y="92"/>
                  </a:lnTo>
                  <a:lnTo>
                    <a:pt x="495" y="92"/>
                  </a:lnTo>
                  <a:lnTo>
                    <a:pt x="492" y="92"/>
                  </a:lnTo>
                  <a:lnTo>
                    <a:pt x="492" y="90"/>
                  </a:lnTo>
                  <a:lnTo>
                    <a:pt x="492" y="90"/>
                  </a:lnTo>
                  <a:lnTo>
                    <a:pt x="495" y="85"/>
                  </a:lnTo>
                  <a:lnTo>
                    <a:pt x="495" y="85"/>
                  </a:lnTo>
                  <a:lnTo>
                    <a:pt x="495" y="83"/>
                  </a:lnTo>
                  <a:lnTo>
                    <a:pt x="495" y="83"/>
                  </a:lnTo>
                  <a:lnTo>
                    <a:pt x="492" y="83"/>
                  </a:lnTo>
                  <a:lnTo>
                    <a:pt x="492" y="83"/>
                  </a:lnTo>
                  <a:lnTo>
                    <a:pt x="492" y="83"/>
                  </a:lnTo>
                  <a:lnTo>
                    <a:pt x="492" y="81"/>
                  </a:lnTo>
                  <a:lnTo>
                    <a:pt x="492" y="81"/>
                  </a:lnTo>
                  <a:lnTo>
                    <a:pt x="492" y="78"/>
                  </a:lnTo>
                  <a:lnTo>
                    <a:pt x="492" y="78"/>
                  </a:lnTo>
                  <a:lnTo>
                    <a:pt x="492" y="76"/>
                  </a:lnTo>
                  <a:lnTo>
                    <a:pt x="495" y="73"/>
                  </a:lnTo>
                  <a:lnTo>
                    <a:pt x="495" y="71"/>
                  </a:lnTo>
                  <a:lnTo>
                    <a:pt x="495" y="71"/>
                  </a:lnTo>
                  <a:lnTo>
                    <a:pt x="495" y="62"/>
                  </a:lnTo>
                  <a:lnTo>
                    <a:pt x="492" y="59"/>
                  </a:lnTo>
                  <a:lnTo>
                    <a:pt x="485" y="45"/>
                  </a:lnTo>
                  <a:lnTo>
                    <a:pt x="476" y="31"/>
                  </a:lnTo>
                  <a:lnTo>
                    <a:pt x="466" y="21"/>
                  </a:lnTo>
                  <a:lnTo>
                    <a:pt x="459" y="17"/>
                  </a:lnTo>
                  <a:lnTo>
                    <a:pt x="452" y="5"/>
                  </a:lnTo>
                  <a:lnTo>
                    <a:pt x="452" y="5"/>
                  </a:lnTo>
                  <a:lnTo>
                    <a:pt x="450" y="2"/>
                  </a:lnTo>
                  <a:lnTo>
                    <a:pt x="445" y="2"/>
                  </a:lnTo>
                  <a:lnTo>
                    <a:pt x="445" y="2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0" y="0"/>
                  </a:lnTo>
                  <a:lnTo>
                    <a:pt x="440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36" y="0"/>
                  </a:lnTo>
                  <a:lnTo>
                    <a:pt x="436" y="0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28" y="0"/>
                  </a:lnTo>
                  <a:lnTo>
                    <a:pt x="428" y="2"/>
                  </a:lnTo>
                  <a:lnTo>
                    <a:pt x="426" y="2"/>
                  </a:lnTo>
                  <a:lnTo>
                    <a:pt x="426" y="2"/>
                  </a:lnTo>
                  <a:lnTo>
                    <a:pt x="426" y="2"/>
                  </a:lnTo>
                  <a:lnTo>
                    <a:pt x="424" y="2"/>
                  </a:lnTo>
                  <a:lnTo>
                    <a:pt x="424" y="2"/>
                  </a:lnTo>
                  <a:lnTo>
                    <a:pt x="424" y="2"/>
                  </a:lnTo>
                  <a:lnTo>
                    <a:pt x="421" y="5"/>
                  </a:lnTo>
                  <a:lnTo>
                    <a:pt x="421" y="5"/>
                  </a:lnTo>
                  <a:lnTo>
                    <a:pt x="421" y="5"/>
                  </a:lnTo>
                  <a:lnTo>
                    <a:pt x="419" y="5"/>
                  </a:lnTo>
                  <a:lnTo>
                    <a:pt x="419" y="5"/>
                  </a:lnTo>
                  <a:lnTo>
                    <a:pt x="419" y="5"/>
                  </a:lnTo>
                  <a:lnTo>
                    <a:pt x="417" y="7"/>
                  </a:lnTo>
                  <a:lnTo>
                    <a:pt x="417" y="7"/>
                  </a:lnTo>
                  <a:lnTo>
                    <a:pt x="417" y="10"/>
                  </a:lnTo>
                  <a:lnTo>
                    <a:pt x="414" y="10"/>
                  </a:lnTo>
                  <a:lnTo>
                    <a:pt x="414" y="10"/>
                  </a:lnTo>
                  <a:lnTo>
                    <a:pt x="410" y="7"/>
                  </a:lnTo>
                  <a:lnTo>
                    <a:pt x="407" y="10"/>
                  </a:lnTo>
                  <a:lnTo>
                    <a:pt x="407" y="10"/>
                  </a:lnTo>
                  <a:lnTo>
                    <a:pt x="407" y="12"/>
                  </a:lnTo>
                  <a:lnTo>
                    <a:pt x="407" y="12"/>
                  </a:lnTo>
                  <a:lnTo>
                    <a:pt x="407" y="12"/>
                  </a:lnTo>
                  <a:lnTo>
                    <a:pt x="407" y="14"/>
                  </a:lnTo>
                  <a:lnTo>
                    <a:pt x="402" y="14"/>
                  </a:lnTo>
                  <a:lnTo>
                    <a:pt x="402" y="14"/>
                  </a:lnTo>
                  <a:lnTo>
                    <a:pt x="400" y="17"/>
                  </a:lnTo>
                  <a:lnTo>
                    <a:pt x="400" y="17"/>
                  </a:lnTo>
                  <a:lnTo>
                    <a:pt x="400" y="17"/>
                  </a:lnTo>
                  <a:lnTo>
                    <a:pt x="400" y="17"/>
                  </a:lnTo>
                  <a:lnTo>
                    <a:pt x="398" y="17"/>
                  </a:lnTo>
                  <a:lnTo>
                    <a:pt x="398" y="17"/>
                  </a:lnTo>
                  <a:lnTo>
                    <a:pt x="398" y="17"/>
                  </a:lnTo>
                  <a:lnTo>
                    <a:pt x="395" y="17"/>
                  </a:lnTo>
                  <a:lnTo>
                    <a:pt x="395" y="17"/>
                  </a:lnTo>
                  <a:lnTo>
                    <a:pt x="395" y="17"/>
                  </a:lnTo>
                  <a:lnTo>
                    <a:pt x="395" y="17"/>
                  </a:lnTo>
                  <a:lnTo>
                    <a:pt x="395" y="19"/>
                  </a:lnTo>
                  <a:lnTo>
                    <a:pt x="393" y="19"/>
                  </a:lnTo>
                  <a:lnTo>
                    <a:pt x="393" y="19"/>
                  </a:lnTo>
                  <a:lnTo>
                    <a:pt x="393" y="19"/>
                  </a:lnTo>
                  <a:lnTo>
                    <a:pt x="391" y="19"/>
                  </a:lnTo>
                  <a:lnTo>
                    <a:pt x="391" y="19"/>
                  </a:lnTo>
                  <a:lnTo>
                    <a:pt x="391" y="21"/>
                  </a:lnTo>
                  <a:lnTo>
                    <a:pt x="391" y="24"/>
                  </a:lnTo>
                  <a:lnTo>
                    <a:pt x="391" y="24"/>
                  </a:lnTo>
                  <a:lnTo>
                    <a:pt x="391" y="24"/>
                  </a:lnTo>
                  <a:lnTo>
                    <a:pt x="391" y="26"/>
                  </a:lnTo>
                  <a:lnTo>
                    <a:pt x="391" y="28"/>
                  </a:lnTo>
                  <a:lnTo>
                    <a:pt x="391" y="28"/>
                  </a:lnTo>
                  <a:lnTo>
                    <a:pt x="393" y="28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3" y="31"/>
                  </a:lnTo>
                  <a:lnTo>
                    <a:pt x="391" y="33"/>
                  </a:lnTo>
                  <a:lnTo>
                    <a:pt x="391" y="36"/>
                  </a:lnTo>
                  <a:lnTo>
                    <a:pt x="391" y="36"/>
                  </a:lnTo>
                  <a:lnTo>
                    <a:pt x="391" y="36"/>
                  </a:lnTo>
                  <a:lnTo>
                    <a:pt x="391" y="38"/>
                  </a:lnTo>
                  <a:lnTo>
                    <a:pt x="391" y="38"/>
                  </a:lnTo>
                  <a:lnTo>
                    <a:pt x="391" y="38"/>
                  </a:lnTo>
                  <a:lnTo>
                    <a:pt x="391" y="38"/>
                  </a:lnTo>
                  <a:lnTo>
                    <a:pt x="391" y="38"/>
                  </a:lnTo>
                  <a:lnTo>
                    <a:pt x="388" y="38"/>
                  </a:lnTo>
                  <a:lnTo>
                    <a:pt x="388" y="40"/>
                  </a:lnTo>
                  <a:lnTo>
                    <a:pt x="388" y="40"/>
                  </a:lnTo>
                  <a:lnTo>
                    <a:pt x="386" y="40"/>
                  </a:lnTo>
                  <a:lnTo>
                    <a:pt x="386" y="40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4" y="43"/>
                  </a:lnTo>
                  <a:lnTo>
                    <a:pt x="381" y="43"/>
                  </a:lnTo>
                  <a:lnTo>
                    <a:pt x="381" y="43"/>
                  </a:lnTo>
                  <a:lnTo>
                    <a:pt x="379" y="45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2" y="55"/>
                  </a:lnTo>
                  <a:lnTo>
                    <a:pt x="372" y="55"/>
                  </a:lnTo>
                  <a:lnTo>
                    <a:pt x="369" y="55"/>
                  </a:lnTo>
                  <a:lnTo>
                    <a:pt x="367" y="55"/>
                  </a:lnTo>
                  <a:lnTo>
                    <a:pt x="367" y="55"/>
                  </a:lnTo>
                  <a:lnTo>
                    <a:pt x="367" y="55"/>
                  </a:lnTo>
                  <a:lnTo>
                    <a:pt x="365" y="57"/>
                  </a:lnTo>
                  <a:lnTo>
                    <a:pt x="365" y="59"/>
                  </a:lnTo>
                  <a:lnTo>
                    <a:pt x="362" y="59"/>
                  </a:lnTo>
                  <a:lnTo>
                    <a:pt x="362" y="59"/>
                  </a:lnTo>
                  <a:lnTo>
                    <a:pt x="360" y="62"/>
                  </a:lnTo>
                  <a:lnTo>
                    <a:pt x="360" y="62"/>
                  </a:lnTo>
                  <a:lnTo>
                    <a:pt x="357" y="64"/>
                  </a:lnTo>
                  <a:lnTo>
                    <a:pt x="357" y="64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7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5" y="66"/>
                  </a:lnTo>
                  <a:lnTo>
                    <a:pt x="353" y="66"/>
                  </a:lnTo>
                  <a:lnTo>
                    <a:pt x="353" y="66"/>
                  </a:lnTo>
                  <a:lnTo>
                    <a:pt x="353" y="69"/>
                  </a:lnTo>
                  <a:lnTo>
                    <a:pt x="353" y="69"/>
                  </a:lnTo>
                  <a:lnTo>
                    <a:pt x="353" y="71"/>
                  </a:lnTo>
                  <a:lnTo>
                    <a:pt x="353" y="73"/>
                  </a:lnTo>
                  <a:lnTo>
                    <a:pt x="353" y="73"/>
                  </a:lnTo>
                  <a:lnTo>
                    <a:pt x="350" y="73"/>
                  </a:lnTo>
                  <a:lnTo>
                    <a:pt x="350" y="73"/>
                  </a:lnTo>
                  <a:lnTo>
                    <a:pt x="353" y="73"/>
                  </a:lnTo>
                  <a:lnTo>
                    <a:pt x="353" y="73"/>
                  </a:lnTo>
                  <a:lnTo>
                    <a:pt x="353" y="76"/>
                  </a:lnTo>
                  <a:lnTo>
                    <a:pt x="350" y="73"/>
                  </a:lnTo>
                  <a:lnTo>
                    <a:pt x="350" y="76"/>
                  </a:lnTo>
                  <a:lnTo>
                    <a:pt x="350" y="76"/>
                  </a:lnTo>
                  <a:lnTo>
                    <a:pt x="350" y="76"/>
                  </a:lnTo>
                  <a:lnTo>
                    <a:pt x="350" y="76"/>
                  </a:lnTo>
                  <a:lnTo>
                    <a:pt x="348" y="76"/>
                  </a:lnTo>
                  <a:lnTo>
                    <a:pt x="348" y="78"/>
                  </a:lnTo>
                  <a:lnTo>
                    <a:pt x="348" y="78"/>
                  </a:lnTo>
                  <a:lnTo>
                    <a:pt x="346" y="81"/>
                  </a:lnTo>
                  <a:lnTo>
                    <a:pt x="346" y="81"/>
                  </a:lnTo>
                  <a:lnTo>
                    <a:pt x="343" y="81"/>
                  </a:lnTo>
                  <a:lnTo>
                    <a:pt x="343" y="83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3" y="85"/>
                  </a:lnTo>
                  <a:lnTo>
                    <a:pt x="343" y="85"/>
                  </a:lnTo>
                  <a:lnTo>
                    <a:pt x="343" y="85"/>
                  </a:lnTo>
                  <a:lnTo>
                    <a:pt x="343" y="85"/>
                  </a:lnTo>
                  <a:lnTo>
                    <a:pt x="343" y="85"/>
                  </a:lnTo>
                  <a:lnTo>
                    <a:pt x="341" y="85"/>
                  </a:lnTo>
                  <a:lnTo>
                    <a:pt x="341" y="85"/>
                  </a:lnTo>
                  <a:lnTo>
                    <a:pt x="341" y="85"/>
                  </a:lnTo>
                  <a:lnTo>
                    <a:pt x="341" y="85"/>
                  </a:lnTo>
                  <a:lnTo>
                    <a:pt x="341" y="85"/>
                  </a:lnTo>
                  <a:lnTo>
                    <a:pt x="341" y="88"/>
                  </a:lnTo>
                  <a:lnTo>
                    <a:pt x="341" y="88"/>
                  </a:lnTo>
                  <a:lnTo>
                    <a:pt x="339" y="88"/>
                  </a:lnTo>
                  <a:lnTo>
                    <a:pt x="339" y="88"/>
                  </a:lnTo>
                  <a:lnTo>
                    <a:pt x="336" y="88"/>
                  </a:lnTo>
                  <a:lnTo>
                    <a:pt x="334" y="90"/>
                  </a:lnTo>
                  <a:lnTo>
                    <a:pt x="336" y="90"/>
                  </a:lnTo>
                  <a:lnTo>
                    <a:pt x="331" y="90"/>
                  </a:lnTo>
                  <a:lnTo>
                    <a:pt x="331" y="90"/>
                  </a:lnTo>
                  <a:lnTo>
                    <a:pt x="331" y="90"/>
                  </a:lnTo>
                  <a:lnTo>
                    <a:pt x="331" y="90"/>
                  </a:lnTo>
                  <a:lnTo>
                    <a:pt x="329" y="90"/>
                  </a:lnTo>
                  <a:lnTo>
                    <a:pt x="329" y="90"/>
                  </a:lnTo>
                  <a:lnTo>
                    <a:pt x="329" y="90"/>
                  </a:lnTo>
                  <a:lnTo>
                    <a:pt x="329" y="90"/>
                  </a:lnTo>
                  <a:lnTo>
                    <a:pt x="329" y="90"/>
                  </a:lnTo>
                  <a:lnTo>
                    <a:pt x="329" y="92"/>
                  </a:lnTo>
                  <a:lnTo>
                    <a:pt x="327" y="92"/>
                  </a:lnTo>
                  <a:lnTo>
                    <a:pt x="327" y="92"/>
                  </a:lnTo>
                  <a:lnTo>
                    <a:pt x="327" y="92"/>
                  </a:lnTo>
                  <a:lnTo>
                    <a:pt x="327" y="92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27" y="95"/>
                  </a:lnTo>
                  <a:lnTo>
                    <a:pt x="324" y="97"/>
                  </a:lnTo>
                  <a:lnTo>
                    <a:pt x="324" y="97"/>
                  </a:lnTo>
                  <a:lnTo>
                    <a:pt x="324" y="99"/>
                  </a:lnTo>
                  <a:lnTo>
                    <a:pt x="322" y="99"/>
                  </a:lnTo>
                  <a:lnTo>
                    <a:pt x="322" y="99"/>
                  </a:lnTo>
                  <a:lnTo>
                    <a:pt x="322" y="99"/>
                  </a:lnTo>
                  <a:lnTo>
                    <a:pt x="322" y="99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5" y="102"/>
                  </a:lnTo>
                  <a:lnTo>
                    <a:pt x="313" y="102"/>
                  </a:lnTo>
                  <a:lnTo>
                    <a:pt x="313" y="99"/>
                  </a:lnTo>
                  <a:lnTo>
                    <a:pt x="310" y="99"/>
                  </a:lnTo>
                  <a:lnTo>
                    <a:pt x="310" y="99"/>
                  </a:lnTo>
                  <a:lnTo>
                    <a:pt x="310" y="99"/>
                  </a:lnTo>
                  <a:lnTo>
                    <a:pt x="308" y="102"/>
                  </a:lnTo>
                  <a:lnTo>
                    <a:pt x="308" y="102"/>
                  </a:lnTo>
                  <a:lnTo>
                    <a:pt x="308" y="102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5" y="99"/>
                  </a:lnTo>
                  <a:lnTo>
                    <a:pt x="303" y="99"/>
                  </a:lnTo>
                  <a:lnTo>
                    <a:pt x="303" y="99"/>
                  </a:lnTo>
                  <a:lnTo>
                    <a:pt x="303" y="99"/>
                  </a:lnTo>
                  <a:lnTo>
                    <a:pt x="303" y="99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301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8" y="102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6" y="104"/>
                  </a:lnTo>
                  <a:lnTo>
                    <a:pt x="294" y="104"/>
                  </a:lnTo>
                  <a:lnTo>
                    <a:pt x="294" y="104"/>
                  </a:lnTo>
                  <a:lnTo>
                    <a:pt x="294" y="104"/>
                  </a:lnTo>
                  <a:lnTo>
                    <a:pt x="289" y="104"/>
                  </a:lnTo>
                  <a:lnTo>
                    <a:pt x="289" y="104"/>
                  </a:lnTo>
                  <a:lnTo>
                    <a:pt x="286" y="104"/>
                  </a:lnTo>
                  <a:lnTo>
                    <a:pt x="286" y="104"/>
                  </a:lnTo>
                  <a:lnTo>
                    <a:pt x="286" y="104"/>
                  </a:lnTo>
                  <a:lnTo>
                    <a:pt x="284" y="107"/>
                  </a:lnTo>
                  <a:lnTo>
                    <a:pt x="284" y="107"/>
                  </a:lnTo>
                  <a:lnTo>
                    <a:pt x="284" y="107"/>
                  </a:lnTo>
                  <a:lnTo>
                    <a:pt x="282" y="107"/>
                  </a:lnTo>
                  <a:lnTo>
                    <a:pt x="279" y="107"/>
                  </a:lnTo>
                  <a:lnTo>
                    <a:pt x="279" y="107"/>
                  </a:lnTo>
                  <a:lnTo>
                    <a:pt x="277" y="107"/>
                  </a:lnTo>
                  <a:lnTo>
                    <a:pt x="275" y="107"/>
                  </a:lnTo>
                  <a:lnTo>
                    <a:pt x="275" y="107"/>
                  </a:lnTo>
                  <a:lnTo>
                    <a:pt x="275" y="107"/>
                  </a:lnTo>
                  <a:lnTo>
                    <a:pt x="272" y="107"/>
                  </a:lnTo>
                  <a:lnTo>
                    <a:pt x="272" y="107"/>
                  </a:lnTo>
                  <a:lnTo>
                    <a:pt x="272" y="107"/>
                  </a:lnTo>
                  <a:lnTo>
                    <a:pt x="270" y="107"/>
                  </a:lnTo>
                  <a:lnTo>
                    <a:pt x="268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5" y="107"/>
                  </a:lnTo>
                  <a:lnTo>
                    <a:pt x="263" y="107"/>
                  </a:lnTo>
                  <a:lnTo>
                    <a:pt x="263" y="107"/>
                  </a:lnTo>
                  <a:lnTo>
                    <a:pt x="263" y="107"/>
                  </a:lnTo>
                  <a:lnTo>
                    <a:pt x="263" y="107"/>
                  </a:lnTo>
                  <a:lnTo>
                    <a:pt x="260" y="107"/>
                  </a:lnTo>
                  <a:lnTo>
                    <a:pt x="260" y="107"/>
                  </a:lnTo>
                  <a:lnTo>
                    <a:pt x="260" y="107"/>
                  </a:lnTo>
                  <a:lnTo>
                    <a:pt x="260" y="107"/>
                  </a:lnTo>
                  <a:lnTo>
                    <a:pt x="258" y="107"/>
                  </a:lnTo>
                  <a:lnTo>
                    <a:pt x="256" y="107"/>
                  </a:lnTo>
                  <a:lnTo>
                    <a:pt x="256" y="107"/>
                  </a:lnTo>
                  <a:lnTo>
                    <a:pt x="256" y="107"/>
                  </a:lnTo>
                  <a:lnTo>
                    <a:pt x="256" y="107"/>
                  </a:lnTo>
                  <a:lnTo>
                    <a:pt x="253" y="107"/>
                  </a:lnTo>
                  <a:lnTo>
                    <a:pt x="253" y="107"/>
                  </a:lnTo>
                  <a:lnTo>
                    <a:pt x="253" y="107"/>
                  </a:lnTo>
                  <a:lnTo>
                    <a:pt x="251" y="107"/>
                  </a:lnTo>
                  <a:lnTo>
                    <a:pt x="249" y="107"/>
                  </a:lnTo>
                  <a:lnTo>
                    <a:pt x="246" y="109"/>
                  </a:lnTo>
                  <a:lnTo>
                    <a:pt x="246" y="109"/>
                  </a:lnTo>
                  <a:lnTo>
                    <a:pt x="244" y="109"/>
                  </a:lnTo>
                  <a:lnTo>
                    <a:pt x="244" y="109"/>
                  </a:lnTo>
                  <a:lnTo>
                    <a:pt x="244" y="111"/>
                  </a:lnTo>
                  <a:lnTo>
                    <a:pt x="244" y="111"/>
                  </a:lnTo>
                  <a:lnTo>
                    <a:pt x="244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4"/>
                  </a:lnTo>
                  <a:lnTo>
                    <a:pt x="242" y="114"/>
                  </a:lnTo>
                  <a:lnTo>
                    <a:pt x="242" y="114"/>
                  </a:lnTo>
                  <a:lnTo>
                    <a:pt x="239" y="114"/>
                  </a:lnTo>
                  <a:lnTo>
                    <a:pt x="239" y="114"/>
                  </a:lnTo>
                  <a:lnTo>
                    <a:pt x="239" y="116"/>
                  </a:lnTo>
                  <a:lnTo>
                    <a:pt x="239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2" y="118"/>
                  </a:lnTo>
                  <a:lnTo>
                    <a:pt x="242" y="118"/>
                  </a:lnTo>
                  <a:lnTo>
                    <a:pt x="249" y="121"/>
                  </a:lnTo>
                  <a:lnTo>
                    <a:pt x="249" y="121"/>
                  </a:lnTo>
                  <a:lnTo>
                    <a:pt x="249" y="123"/>
                  </a:lnTo>
                  <a:lnTo>
                    <a:pt x="251" y="123"/>
                  </a:lnTo>
                  <a:lnTo>
                    <a:pt x="253" y="126"/>
                  </a:lnTo>
                  <a:lnTo>
                    <a:pt x="251" y="126"/>
                  </a:lnTo>
                  <a:lnTo>
                    <a:pt x="251" y="128"/>
                  </a:lnTo>
                  <a:lnTo>
                    <a:pt x="249" y="128"/>
                  </a:lnTo>
                  <a:lnTo>
                    <a:pt x="246" y="133"/>
                  </a:lnTo>
                  <a:lnTo>
                    <a:pt x="242" y="137"/>
                  </a:lnTo>
                  <a:lnTo>
                    <a:pt x="242" y="140"/>
                  </a:lnTo>
                  <a:lnTo>
                    <a:pt x="242" y="140"/>
                  </a:lnTo>
                  <a:lnTo>
                    <a:pt x="239" y="142"/>
                  </a:lnTo>
                  <a:lnTo>
                    <a:pt x="239" y="142"/>
                  </a:lnTo>
                  <a:lnTo>
                    <a:pt x="237" y="147"/>
                  </a:lnTo>
                  <a:lnTo>
                    <a:pt x="234" y="147"/>
                  </a:lnTo>
                  <a:lnTo>
                    <a:pt x="234" y="147"/>
                  </a:lnTo>
                  <a:lnTo>
                    <a:pt x="230" y="149"/>
                  </a:lnTo>
                  <a:lnTo>
                    <a:pt x="227" y="149"/>
                  </a:lnTo>
                  <a:lnTo>
                    <a:pt x="227" y="152"/>
                  </a:lnTo>
                  <a:lnTo>
                    <a:pt x="225" y="154"/>
                  </a:lnTo>
                  <a:lnTo>
                    <a:pt x="225" y="156"/>
                  </a:lnTo>
                  <a:lnTo>
                    <a:pt x="225" y="159"/>
                  </a:lnTo>
                  <a:lnTo>
                    <a:pt x="220" y="159"/>
                  </a:lnTo>
                  <a:lnTo>
                    <a:pt x="197" y="161"/>
                  </a:lnTo>
                  <a:lnTo>
                    <a:pt x="192" y="161"/>
                  </a:lnTo>
                  <a:lnTo>
                    <a:pt x="187" y="163"/>
                  </a:lnTo>
                  <a:lnTo>
                    <a:pt x="185" y="163"/>
                  </a:lnTo>
                  <a:lnTo>
                    <a:pt x="182" y="163"/>
                  </a:lnTo>
                  <a:lnTo>
                    <a:pt x="175" y="161"/>
                  </a:lnTo>
                  <a:lnTo>
                    <a:pt x="175" y="161"/>
                  </a:lnTo>
                  <a:lnTo>
                    <a:pt x="173" y="161"/>
                  </a:lnTo>
                  <a:lnTo>
                    <a:pt x="173" y="163"/>
                  </a:lnTo>
                  <a:lnTo>
                    <a:pt x="171" y="163"/>
                  </a:lnTo>
                  <a:lnTo>
                    <a:pt x="171" y="163"/>
                  </a:lnTo>
                  <a:lnTo>
                    <a:pt x="168" y="166"/>
                  </a:lnTo>
                  <a:lnTo>
                    <a:pt x="166" y="166"/>
                  </a:lnTo>
                  <a:lnTo>
                    <a:pt x="166" y="166"/>
                  </a:lnTo>
                  <a:lnTo>
                    <a:pt x="166" y="166"/>
                  </a:lnTo>
                  <a:lnTo>
                    <a:pt x="163" y="166"/>
                  </a:lnTo>
                  <a:lnTo>
                    <a:pt x="163" y="168"/>
                  </a:lnTo>
                  <a:lnTo>
                    <a:pt x="161" y="166"/>
                  </a:lnTo>
                  <a:lnTo>
                    <a:pt x="161" y="168"/>
                  </a:lnTo>
                  <a:lnTo>
                    <a:pt x="159" y="168"/>
                  </a:lnTo>
                  <a:lnTo>
                    <a:pt x="152" y="170"/>
                  </a:lnTo>
                  <a:lnTo>
                    <a:pt x="152" y="170"/>
                  </a:lnTo>
                  <a:lnTo>
                    <a:pt x="152" y="170"/>
                  </a:lnTo>
                  <a:lnTo>
                    <a:pt x="152" y="173"/>
                  </a:lnTo>
                  <a:lnTo>
                    <a:pt x="149" y="173"/>
                  </a:lnTo>
                  <a:lnTo>
                    <a:pt x="149" y="173"/>
                  </a:lnTo>
                  <a:lnTo>
                    <a:pt x="149" y="173"/>
                  </a:lnTo>
                  <a:lnTo>
                    <a:pt x="149" y="173"/>
                  </a:lnTo>
                  <a:lnTo>
                    <a:pt x="149" y="173"/>
                  </a:lnTo>
                  <a:lnTo>
                    <a:pt x="147" y="175"/>
                  </a:lnTo>
                  <a:lnTo>
                    <a:pt x="147" y="178"/>
                  </a:lnTo>
                  <a:lnTo>
                    <a:pt x="145" y="178"/>
                  </a:lnTo>
                  <a:lnTo>
                    <a:pt x="145" y="178"/>
                  </a:lnTo>
                  <a:lnTo>
                    <a:pt x="145" y="178"/>
                  </a:lnTo>
                  <a:lnTo>
                    <a:pt x="145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78"/>
                  </a:lnTo>
                  <a:lnTo>
                    <a:pt x="142" y="180"/>
                  </a:lnTo>
                  <a:lnTo>
                    <a:pt x="142" y="180"/>
                  </a:lnTo>
                  <a:lnTo>
                    <a:pt x="140" y="180"/>
                  </a:lnTo>
                  <a:lnTo>
                    <a:pt x="140" y="180"/>
                  </a:lnTo>
                  <a:lnTo>
                    <a:pt x="137" y="180"/>
                  </a:lnTo>
                  <a:lnTo>
                    <a:pt x="137" y="180"/>
                  </a:lnTo>
                  <a:lnTo>
                    <a:pt x="137" y="180"/>
                  </a:lnTo>
                  <a:lnTo>
                    <a:pt x="135" y="180"/>
                  </a:lnTo>
                  <a:lnTo>
                    <a:pt x="133" y="180"/>
                  </a:lnTo>
                  <a:lnTo>
                    <a:pt x="133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28" y="185"/>
                  </a:lnTo>
                  <a:lnTo>
                    <a:pt x="128" y="185"/>
                  </a:lnTo>
                  <a:lnTo>
                    <a:pt x="128" y="185"/>
                  </a:lnTo>
                  <a:lnTo>
                    <a:pt x="128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3" y="180"/>
                  </a:lnTo>
                  <a:lnTo>
                    <a:pt x="123" y="180"/>
                  </a:lnTo>
                  <a:lnTo>
                    <a:pt x="121" y="180"/>
                  </a:lnTo>
                  <a:lnTo>
                    <a:pt x="119" y="180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19" y="178"/>
                  </a:lnTo>
                  <a:lnTo>
                    <a:pt x="119" y="175"/>
                  </a:lnTo>
                  <a:lnTo>
                    <a:pt x="119" y="175"/>
                  </a:lnTo>
                  <a:lnTo>
                    <a:pt x="119" y="175"/>
                  </a:lnTo>
                  <a:lnTo>
                    <a:pt x="119" y="175"/>
                  </a:lnTo>
                  <a:lnTo>
                    <a:pt x="119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6" y="173"/>
                  </a:lnTo>
                  <a:lnTo>
                    <a:pt x="114" y="173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14" y="168"/>
                  </a:lnTo>
                  <a:lnTo>
                    <a:pt x="114" y="168"/>
                  </a:lnTo>
                  <a:lnTo>
                    <a:pt x="114" y="168"/>
                  </a:lnTo>
                  <a:lnTo>
                    <a:pt x="114" y="168"/>
                  </a:lnTo>
                  <a:lnTo>
                    <a:pt x="111" y="168"/>
                  </a:lnTo>
                  <a:lnTo>
                    <a:pt x="111" y="170"/>
                  </a:lnTo>
                  <a:lnTo>
                    <a:pt x="111" y="170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107" y="173"/>
                  </a:lnTo>
                  <a:lnTo>
                    <a:pt x="107" y="173"/>
                  </a:lnTo>
                  <a:lnTo>
                    <a:pt x="107" y="173"/>
                  </a:lnTo>
                  <a:lnTo>
                    <a:pt x="107" y="173"/>
                  </a:lnTo>
                  <a:lnTo>
                    <a:pt x="107" y="178"/>
                  </a:lnTo>
                  <a:lnTo>
                    <a:pt x="107" y="178"/>
                  </a:lnTo>
                  <a:lnTo>
                    <a:pt x="104" y="178"/>
                  </a:lnTo>
                  <a:lnTo>
                    <a:pt x="100" y="180"/>
                  </a:lnTo>
                  <a:lnTo>
                    <a:pt x="100" y="180"/>
                  </a:lnTo>
                  <a:lnTo>
                    <a:pt x="97" y="182"/>
                  </a:lnTo>
                  <a:lnTo>
                    <a:pt x="97" y="182"/>
                  </a:lnTo>
                  <a:lnTo>
                    <a:pt x="95" y="182"/>
                  </a:lnTo>
                  <a:lnTo>
                    <a:pt x="95" y="182"/>
                  </a:lnTo>
                  <a:lnTo>
                    <a:pt x="92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88" y="185"/>
                  </a:lnTo>
                  <a:lnTo>
                    <a:pt x="85" y="185"/>
                  </a:lnTo>
                  <a:lnTo>
                    <a:pt x="85" y="187"/>
                  </a:lnTo>
                  <a:lnTo>
                    <a:pt x="83" y="187"/>
                  </a:lnTo>
                  <a:lnTo>
                    <a:pt x="83" y="187"/>
                  </a:lnTo>
                  <a:lnTo>
                    <a:pt x="81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1" y="189"/>
                  </a:lnTo>
                  <a:lnTo>
                    <a:pt x="69" y="187"/>
                  </a:lnTo>
                  <a:lnTo>
                    <a:pt x="66" y="187"/>
                  </a:lnTo>
                  <a:lnTo>
                    <a:pt x="62" y="187"/>
                  </a:lnTo>
                  <a:lnTo>
                    <a:pt x="59" y="187"/>
                  </a:lnTo>
                  <a:lnTo>
                    <a:pt x="57" y="187"/>
                  </a:lnTo>
                  <a:lnTo>
                    <a:pt x="57" y="187"/>
                  </a:lnTo>
                  <a:lnTo>
                    <a:pt x="55" y="192"/>
                  </a:lnTo>
                  <a:lnTo>
                    <a:pt x="55" y="192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5" y="194"/>
                  </a:lnTo>
                  <a:lnTo>
                    <a:pt x="52" y="194"/>
                  </a:lnTo>
                  <a:lnTo>
                    <a:pt x="52" y="194"/>
                  </a:lnTo>
                  <a:lnTo>
                    <a:pt x="52" y="197"/>
                  </a:lnTo>
                  <a:lnTo>
                    <a:pt x="50" y="197"/>
                  </a:lnTo>
                  <a:lnTo>
                    <a:pt x="45" y="199"/>
                  </a:lnTo>
                  <a:lnTo>
                    <a:pt x="45" y="201"/>
                  </a:lnTo>
                  <a:lnTo>
                    <a:pt x="43" y="201"/>
                  </a:lnTo>
                  <a:lnTo>
                    <a:pt x="43" y="204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6"/>
                  </a:lnTo>
                  <a:lnTo>
                    <a:pt x="43" y="208"/>
                  </a:lnTo>
                  <a:lnTo>
                    <a:pt x="43" y="211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11"/>
                  </a:lnTo>
                  <a:lnTo>
                    <a:pt x="40" y="213"/>
                  </a:lnTo>
                  <a:lnTo>
                    <a:pt x="38" y="213"/>
                  </a:lnTo>
                  <a:lnTo>
                    <a:pt x="38" y="215"/>
                  </a:lnTo>
                  <a:lnTo>
                    <a:pt x="36" y="220"/>
                  </a:lnTo>
                  <a:lnTo>
                    <a:pt x="36" y="223"/>
                  </a:lnTo>
                  <a:lnTo>
                    <a:pt x="33" y="225"/>
                  </a:lnTo>
                  <a:lnTo>
                    <a:pt x="33" y="227"/>
                  </a:lnTo>
                  <a:lnTo>
                    <a:pt x="33" y="227"/>
                  </a:lnTo>
                  <a:lnTo>
                    <a:pt x="31" y="230"/>
                  </a:lnTo>
                  <a:lnTo>
                    <a:pt x="29" y="230"/>
                  </a:lnTo>
                  <a:lnTo>
                    <a:pt x="29" y="230"/>
                  </a:lnTo>
                  <a:lnTo>
                    <a:pt x="29" y="232"/>
                  </a:lnTo>
                  <a:lnTo>
                    <a:pt x="21" y="246"/>
                  </a:lnTo>
                  <a:lnTo>
                    <a:pt x="21" y="246"/>
                  </a:lnTo>
                  <a:lnTo>
                    <a:pt x="19" y="249"/>
                  </a:lnTo>
                  <a:lnTo>
                    <a:pt x="21" y="249"/>
                  </a:lnTo>
                  <a:lnTo>
                    <a:pt x="21" y="249"/>
                  </a:lnTo>
                  <a:lnTo>
                    <a:pt x="21" y="251"/>
                  </a:lnTo>
                  <a:lnTo>
                    <a:pt x="19" y="251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0" y="258"/>
                  </a:lnTo>
                  <a:lnTo>
                    <a:pt x="7" y="258"/>
                  </a:lnTo>
                  <a:lnTo>
                    <a:pt x="7" y="258"/>
                  </a:lnTo>
                  <a:lnTo>
                    <a:pt x="5" y="260"/>
                  </a:lnTo>
                  <a:lnTo>
                    <a:pt x="5" y="260"/>
                  </a:lnTo>
                  <a:lnTo>
                    <a:pt x="3" y="260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3"/>
                  </a:lnTo>
                  <a:lnTo>
                    <a:pt x="3" y="265"/>
                  </a:lnTo>
                  <a:lnTo>
                    <a:pt x="3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3" y="270"/>
                  </a:lnTo>
                  <a:lnTo>
                    <a:pt x="3" y="270"/>
                  </a:lnTo>
                  <a:lnTo>
                    <a:pt x="3" y="270"/>
                  </a:lnTo>
                  <a:lnTo>
                    <a:pt x="3" y="272"/>
                  </a:lnTo>
                  <a:lnTo>
                    <a:pt x="3" y="272"/>
                  </a:lnTo>
                  <a:lnTo>
                    <a:pt x="5" y="272"/>
                  </a:lnTo>
                  <a:lnTo>
                    <a:pt x="5" y="272"/>
                  </a:lnTo>
                  <a:lnTo>
                    <a:pt x="7" y="272"/>
                  </a:lnTo>
                  <a:lnTo>
                    <a:pt x="7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2"/>
                  </a:lnTo>
                  <a:lnTo>
                    <a:pt x="10" y="275"/>
                  </a:lnTo>
                  <a:lnTo>
                    <a:pt x="12" y="275"/>
                  </a:lnTo>
                  <a:lnTo>
                    <a:pt x="12" y="282"/>
                  </a:lnTo>
                  <a:lnTo>
                    <a:pt x="12" y="282"/>
                  </a:lnTo>
                  <a:lnTo>
                    <a:pt x="12" y="282"/>
                  </a:lnTo>
                  <a:lnTo>
                    <a:pt x="12" y="286"/>
                  </a:lnTo>
                  <a:lnTo>
                    <a:pt x="10" y="289"/>
                  </a:lnTo>
                  <a:lnTo>
                    <a:pt x="10" y="289"/>
                  </a:lnTo>
                  <a:lnTo>
                    <a:pt x="10" y="289"/>
                  </a:lnTo>
                  <a:lnTo>
                    <a:pt x="10" y="291"/>
                  </a:lnTo>
                  <a:lnTo>
                    <a:pt x="12" y="291"/>
                  </a:lnTo>
                  <a:lnTo>
                    <a:pt x="12" y="294"/>
                  </a:lnTo>
                  <a:lnTo>
                    <a:pt x="12" y="294"/>
                  </a:lnTo>
                  <a:lnTo>
                    <a:pt x="12" y="296"/>
                  </a:lnTo>
                  <a:lnTo>
                    <a:pt x="12" y="296"/>
                  </a:lnTo>
                  <a:lnTo>
                    <a:pt x="10" y="298"/>
                  </a:lnTo>
                  <a:lnTo>
                    <a:pt x="10" y="298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10" y="301"/>
                  </a:lnTo>
                  <a:lnTo>
                    <a:pt x="10" y="303"/>
                  </a:lnTo>
                  <a:lnTo>
                    <a:pt x="7" y="303"/>
                  </a:lnTo>
                  <a:lnTo>
                    <a:pt x="7" y="303"/>
                  </a:lnTo>
                  <a:lnTo>
                    <a:pt x="7" y="305"/>
                  </a:lnTo>
                  <a:lnTo>
                    <a:pt x="7" y="305"/>
                  </a:lnTo>
                  <a:lnTo>
                    <a:pt x="7" y="305"/>
                  </a:lnTo>
                  <a:lnTo>
                    <a:pt x="7" y="305"/>
                  </a:lnTo>
                  <a:lnTo>
                    <a:pt x="7" y="308"/>
                  </a:lnTo>
                  <a:lnTo>
                    <a:pt x="7" y="308"/>
                  </a:lnTo>
                  <a:lnTo>
                    <a:pt x="10" y="308"/>
                  </a:lnTo>
                  <a:lnTo>
                    <a:pt x="10" y="310"/>
                  </a:lnTo>
                  <a:lnTo>
                    <a:pt x="12" y="310"/>
                  </a:lnTo>
                  <a:lnTo>
                    <a:pt x="12" y="310"/>
                  </a:lnTo>
                  <a:lnTo>
                    <a:pt x="14" y="312"/>
                  </a:lnTo>
                  <a:lnTo>
                    <a:pt x="14" y="312"/>
                  </a:lnTo>
                  <a:lnTo>
                    <a:pt x="14" y="315"/>
                  </a:lnTo>
                  <a:lnTo>
                    <a:pt x="14" y="317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22"/>
                  </a:lnTo>
                  <a:lnTo>
                    <a:pt x="14" y="322"/>
                  </a:lnTo>
                  <a:lnTo>
                    <a:pt x="14" y="322"/>
                  </a:lnTo>
                  <a:lnTo>
                    <a:pt x="14" y="322"/>
                  </a:lnTo>
                  <a:lnTo>
                    <a:pt x="14" y="324"/>
                  </a:lnTo>
                  <a:lnTo>
                    <a:pt x="14" y="324"/>
                  </a:lnTo>
                  <a:lnTo>
                    <a:pt x="14" y="324"/>
                  </a:lnTo>
                  <a:lnTo>
                    <a:pt x="14" y="327"/>
                  </a:lnTo>
                  <a:lnTo>
                    <a:pt x="14" y="327"/>
                  </a:lnTo>
                  <a:lnTo>
                    <a:pt x="17" y="331"/>
                  </a:lnTo>
                  <a:lnTo>
                    <a:pt x="17" y="331"/>
                  </a:lnTo>
                  <a:lnTo>
                    <a:pt x="17" y="334"/>
                  </a:lnTo>
                  <a:lnTo>
                    <a:pt x="14" y="334"/>
                  </a:lnTo>
                  <a:lnTo>
                    <a:pt x="14" y="334"/>
                  </a:lnTo>
                  <a:lnTo>
                    <a:pt x="17" y="336"/>
                  </a:lnTo>
                  <a:lnTo>
                    <a:pt x="17" y="339"/>
                  </a:lnTo>
                  <a:lnTo>
                    <a:pt x="17" y="341"/>
                  </a:lnTo>
                  <a:lnTo>
                    <a:pt x="19" y="343"/>
                  </a:lnTo>
                  <a:lnTo>
                    <a:pt x="19" y="346"/>
                  </a:lnTo>
                  <a:lnTo>
                    <a:pt x="29" y="353"/>
                  </a:lnTo>
                  <a:lnTo>
                    <a:pt x="31" y="353"/>
                  </a:lnTo>
                  <a:lnTo>
                    <a:pt x="31" y="353"/>
                  </a:lnTo>
                  <a:lnTo>
                    <a:pt x="31" y="353"/>
                  </a:lnTo>
                  <a:lnTo>
                    <a:pt x="33" y="355"/>
                  </a:lnTo>
                  <a:lnTo>
                    <a:pt x="33" y="355"/>
                  </a:lnTo>
                  <a:lnTo>
                    <a:pt x="36" y="357"/>
                  </a:lnTo>
                  <a:lnTo>
                    <a:pt x="36" y="360"/>
                  </a:lnTo>
                  <a:lnTo>
                    <a:pt x="36" y="360"/>
                  </a:lnTo>
                  <a:lnTo>
                    <a:pt x="36" y="365"/>
                  </a:lnTo>
                  <a:lnTo>
                    <a:pt x="36" y="367"/>
                  </a:lnTo>
                  <a:lnTo>
                    <a:pt x="36" y="369"/>
                  </a:lnTo>
                  <a:lnTo>
                    <a:pt x="38" y="369"/>
                  </a:lnTo>
                  <a:lnTo>
                    <a:pt x="38" y="369"/>
                  </a:lnTo>
                  <a:lnTo>
                    <a:pt x="38" y="369"/>
                  </a:lnTo>
                  <a:lnTo>
                    <a:pt x="40" y="369"/>
                  </a:lnTo>
                  <a:lnTo>
                    <a:pt x="40" y="372"/>
                  </a:lnTo>
                  <a:lnTo>
                    <a:pt x="40" y="372"/>
                  </a:lnTo>
                  <a:lnTo>
                    <a:pt x="40" y="372"/>
                  </a:lnTo>
                  <a:lnTo>
                    <a:pt x="40" y="372"/>
                  </a:lnTo>
                  <a:lnTo>
                    <a:pt x="43" y="372"/>
                  </a:lnTo>
                  <a:lnTo>
                    <a:pt x="43" y="372"/>
                  </a:lnTo>
                  <a:lnTo>
                    <a:pt x="40" y="372"/>
                  </a:lnTo>
                  <a:lnTo>
                    <a:pt x="40" y="372"/>
                  </a:lnTo>
                  <a:lnTo>
                    <a:pt x="38" y="374"/>
                  </a:lnTo>
                  <a:lnTo>
                    <a:pt x="38" y="374"/>
                  </a:lnTo>
                  <a:lnTo>
                    <a:pt x="36" y="374"/>
                  </a:lnTo>
                  <a:lnTo>
                    <a:pt x="33" y="374"/>
                  </a:lnTo>
                  <a:lnTo>
                    <a:pt x="33" y="374"/>
                  </a:lnTo>
                  <a:lnTo>
                    <a:pt x="36" y="381"/>
                  </a:lnTo>
                  <a:lnTo>
                    <a:pt x="40" y="388"/>
                  </a:lnTo>
                  <a:lnTo>
                    <a:pt x="45" y="393"/>
                  </a:lnTo>
                  <a:lnTo>
                    <a:pt x="45" y="393"/>
                  </a:lnTo>
                  <a:lnTo>
                    <a:pt x="50" y="398"/>
                  </a:lnTo>
                  <a:lnTo>
                    <a:pt x="55" y="402"/>
                  </a:lnTo>
                  <a:lnTo>
                    <a:pt x="59" y="407"/>
                  </a:lnTo>
                  <a:lnTo>
                    <a:pt x="64" y="412"/>
                  </a:lnTo>
                  <a:lnTo>
                    <a:pt x="69" y="419"/>
                  </a:lnTo>
                  <a:lnTo>
                    <a:pt x="74" y="421"/>
                  </a:lnTo>
                  <a:lnTo>
                    <a:pt x="74" y="421"/>
                  </a:lnTo>
                  <a:lnTo>
                    <a:pt x="76" y="424"/>
                  </a:lnTo>
                  <a:lnTo>
                    <a:pt x="76" y="424"/>
                  </a:lnTo>
                  <a:lnTo>
                    <a:pt x="76" y="424"/>
                  </a:lnTo>
                  <a:lnTo>
                    <a:pt x="76" y="421"/>
                  </a:lnTo>
                  <a:lnTo>
                    <a:pt x="76" y="421"/>
                  </a:lnTo>
                  <a:lnTo>
                    <a:pt x="76" y="421"/>
                  </a:lnTo>
                  <a:lnTo>
                    <a:pt x="78" y="424"/>
                  </a:lnTo>
                  <a:lnTo>
                    <a:pt x="78" y="424"/>
                  </a:lnTo>
                  <a:lnTo>
                    <a:pt x="81" y="421"/>
                  </a:lnTo>
                  <a:lnTo>
                    <a:pt x="81" y="424"/>
                  </a:lnTo>
                  <a:lnTo>
                    <a:pt x="83" y="424"/>
                  </a:lnTo>
                  <a:lnTo>
                    <a:pt x="83" y="424"/>
                  </a:lnTo>
                  <a:lnTo>
                    <a:pt x="83" y="426"/>
                  </a:lnTo>
                  <a:lnTo>
                    <a:pt x="83" y="428"/>
                  </a:lnTo>
                  <a:lnTo>
                    <a:pt x="83" y="428"/>
                  </a:lnTo>
                  <a:lnTo>
                    <a:pt x="85" y="428"/>
                  </a:lnTo>
                  <a:lnTo>
                    <a:pt x="85" y="428"/>
                  </a:lnTo>
                  <a:lnTo>
                    <a:pt x="85" y="428"/>
                  </a:lnTo>
                  <a:lnTo>
                    <a:pt x="85" y="428"/>
                  </a:lnTo>
                  <a:lnTo>
                    <a:pt x="85" y="428"/>
                  </a:lnTo>
                  <a:lnTo>
                    <a:pt x="88" y="428"/>
                  </a:lnTo>
                  <a:lnTo>
                    <a:pt x="88" y="428"/>
                  </a:lnTo>
                  <a:lnTo>
                    <a:pt x="88" y="431"/>
                  </a:lnTo>
                  <a:lnTo>
                    <a:pt x="90" y="433"/>
                  </a:lnTo>
                  <a:lnTo>
                    <a:pt x="90" y="433"/>
                  </a:lnTo>
                  <a:lnTo>
                    <a:pt x="90" y="436"/>
                  </a:lnTo>
                  <a:lnTo>
                    <a:pt x="90" y="436"/>
                  </a:lnTo>
                  <a:lnTo>
                    <a:pt x="90" y="438"/>
                  </a:lnTo>
                  <a:lnTo>
                    <a:pt x="88" y="440"/>
                  </a:lnTo>
                  <a:lnTo>
                    <a:pt x="88" y="440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90" y="443"/>
                  </a:lnTo>
                  <a:lnTo>
                    <a:pt x="90" y="443"/>
                  </a:lnTo>
                  <a:lnTo>
                    <a:pt x="90" y="443"/>
                  </a:lnTo>
                  <a:lnTo>
                    <a:pt x="92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5"/>
                  </a:lnTo>
                  <a:lnTo>
                    <a:pt x="90" y="447"/>
                  </a:lnTo>
                  <a:lnTo>
                    <a:pt x="90" y="450"/>
                  </a:lnTo>
                  <a:lnTo>
                    <a:pt x="92" y="450"/>
                  </a:lnTo>
                  <a:lnTo>
                    <a:pt x="90" y="452"/>
                  </a:lnTo>
                  <a:lnTo>
                    <a:pt x="90" y="452"/>
                  </a:lnTo>
                  <a:lnTo>
                    <a:pt x="90" y="454"/>
                  </a:lnTo>
                  <a:lnTo>
                    <a:pt x="90" y="454"/>
                  </a:lnTo>
                  <a:lnTo>
                    <a:pt x="90" y="457"/>
                  </a:lnTo>
                  <a:lnTo>
                    <a:pt x="92" y="457"/>
                  </a:lnTo>
                  <a:lnTo>
                    <a:pt x="92" y="459"/>
                  </a:lnTo>
                  <a:lnTo>
                    <a:pt x="92" y="459"/>
                  </a:lnTo>
                  <a:lnTo>
                    <a:pt x="92" y="462"/>
                  </a:lnTo>
                  <a:lnTo>
                    <a:pt x="92" y="462"/>
                  </a:lnTo>
                  <a:lnTo>
                    <a:pt x="92" y="464"/>
                  </a:lnTo>
                  <a:lnTo>
                    <a:pt x="95" y="464"/>
                  </a:lnTo>
                  <a:lnTo>
                    <a:pt x="95" y="464"/>
                  </a:lnTo>
                  <a:lnTo>
                    <a:pt x="95" y="464"/>
                  </a:lnTo>
                  <a:lnTo>
                    <a:pt x="95" y="466"/>
                  </a:lnTo>
                  <a:lnTo>
                    <a:pt x="95" y="466"/>
                  </a:lnTo>
                  <a:lnTo>
                    <a:pt x="95" y="466"/>
                  </a:lnTo>
                  <a:lnTo>
                    <a:pt x="95" y="466"/>
                  </a:lnTo>
                  <a:lnTo>
                    <a:pt x="95" y="466"/>
                  </a:lnTo>
                  <a:lnTo>
                    <a:pt x="95" y="469"/>
                  </a:lnTo>
                  <a:lnTo>
                    <a:pt x="95" y="469"/>
                  </a:lnTo>
                  <a:lnTo>
                    <a:pt x="95" y="469"/>
                  </a:lnTo>
                  <a:lnTo>
                    <a:pt x="95" y="469"/>
                  </a:lnTo>
                  <a:lnTo>
                    <a:pt x="100" y="464"/>
                  </a:lnTo>
                  <a:lnTo>
                    <a:pt x="102" y="457"/>
                  </a:lnTo>
                  <a:lnTo>
                    <a:pt x="102" y="454"/>
                  </a:lnTo>
                  <a:lnTo>
                    <a:pt x="104" y="450"/>
                  </a:lnTo>
                  <a:lnTo>
                    <a:pt x="107" y="445"/>
                  </a:lnTo>
                  <a:lnTo>
                    <a:pt x="109" y="443"/>
                  </a:lnTo>
                  <a:lnTo>
                    <a:pt x="109" y="440"/>
                  </a:lnTo>
                  <a:lnTo>
                    <a:pt x="111" y="436"/>
                  </a:lnTo>
                  <a:lnTo>
                    <a:pt x="111" y="436"/>
                  </a:lnTo>
                  <a:lnTo>
                    <a:pt x="111" y="436"/>
                  </a:lnTo>
                  <a:lnTo>
                    <a:pt x="109" y="433"/>
                  </a:lnTo>
                  <a:lnTo>
                    <a:pt x="109" y="433"/>
                  </a:lnTo>
                  <a:lnTo>
                    <a:pt x="109" y="431"/>
                  </a:lnTo>
                  <a:lnTo>
                    <a:pt x="111" y="426"/>
                  </a:lnTo>
                  <a:lnTo>
                    <a:pt x="111" y="424"/>
                  </a:lnTo>
                  <a:lnTo>
                    <a:pt x="111" y="424"/>
                  </a:lnTo>
                  <a:lnTo>
                    <a:pt x="111" y="421"/>
                  </a:lnTo>
                  <a:lnTo>
                    <a:pt x="111" y="421"/>
                  </a:lnTo>
                  <a:lnTo>
                    <a:pt x="111" y="419"/>
                  </a:lnTo>
                  <a:lnTo>
                    <a:pt x="111" y="419"/>
                  </a:lnTo>
                  <a:lnTo>
                    <a:pt x="114" y="417"/>
                  </a:lnTo>
                  <a:lnTo>
                    <a:pt x="114" y="414"/>
                  </a:lnTo>
                  <a:lnTo>
                    <a:pt x="114" y="414"/>
                  </a:lnTo>
                  <a:lnTo>
                    <a:pt x="114" y="410"/>
                  </a:lnTo>
                  <a:lnTo>
                    <a:pt x="116" y="405"/>
                  </a:lnTo>
                  <a:lnTo>
                    <a:pt x="116" y="402"/>
                  </a:lnTo>
                  <a:lnTo>
                    <a:pt x="119" y="402"/>
                  </a:lnTo>
                  <a:lnTo>
                    <a:pt x="119" y="400"/>
                  </a:lnTo>
                  <a:lnTo>
                    <a:pt x="123" y="400"/>
                  </a:lnTo>
                  <a:lnTo>
                    <a:pt x="123" y="400"/>
                  </a:lnTo>
                  <a:lnTo>
                    <a:pt x="126" y="400"/>
                  </a:lnTo>
                  <a:lnTo>
                    <a:pt x="128" y="400"/>
                  </a:lnTo>
                  <a:lnTo>
                    <a:pt x="130" y="400"/>
                  </a:lnTo>
                  <a:lnTo>
                    <a:pt x="130" y="400"/>
                  </a:lnTo>
                  <a:lnTo>
                    <a:pt x="130" y="400"/>
                  </a:lnTo>
                  <a:lnTo>
                    <a:pt x="130" y="398"/>
                  </a:lnTo>
                  <a:lnTo>
                    <a:pt x="130" y="398"/>
                  </a:lnTo>
                  <a:lnTo>
                    <a:pt x="133" y="398"/>
                  </a:lnTo>
                  <a:lnTo>
                    <a:pt x="133" y="398"/>
                  </a:lnTo>
                  <a:lnTo>
                    <a:pt x="133" y="398"/>
                  </a:lnTo>
                  <a:lnTo>
                    <a:pt x="133" y="398"/>
                  </a:lnTo>
                  <a:lnTo>
                    <a:pt x="135" y="398"/>
                  </a:lnTo>
                  <a:lnTo>
                    <a:pt x="135" y="398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37" y="400"/>
                  </a:lnTo>
                  <a:lnTo>
                    <a:pt x="140" y="400"/>
                  </a:lnTo>
                  <a:lnTo>
                    <a:pt x="140" y="400"/>
                  </a:lnTo>
                  <a:lnTo>
                    <a:pt x="140" y="400"/>
                  </a:lnTo>
                  <a:lnTo>
                    <a:pt x="140" y="398"/>
                  </a:lnTo>
                  <a:lnTo>
                    <a:pt x="140" y="398"/>
                  </a:lnTo>
                  <a:lnTo>
                    <a:pt x="142" y="398"/>
                  </a:lnTo>
                  <a:lnTo>
                    <a:pt x="142" y="398"/>
                  </a:lnTo>
                  <a:lnTo>
                    <a:pt x="145" y="398"/>
                  </a:lnTo>
                  <a:lnTo>
                    <a:pt x="145" y="398"/>
                  </a:lnTo>
                  <a:lnTo>
                    <a:pt x="147" y="398"/>
                  </a:lnTo>
                  <a:lnTo>
                    <a:pt x="147" y="398"/>
                  </a:lnTo>
                  <a:lnTo>
                    <a:pt x="149" y="398"/>
                  </a:lnTo>
                  <a:lnTo>
                    <a:pt x="149" y="398"/>
                  </a:lnTo>
                  <a:lnTo>
                    <a:pt x="149" y="398"/>
                  </a:lnTo>
                  <a:lnTo>
                    <a:pt x="152" y="395"/>
                  </a:lnTo>
                  <a:lnTo>
                    <a:pt x="152" y="395"/>
                  </a:lnTo>
                  <a:lnTo>
                    <a:pt x="152" y="395"/>
                  </a:lnTo>
                  <a:lnTo>
                    <a:pt x="152" y="395"/>
                  </a:lnTo>
                  <a:lnTo>
                    <a:pt x="154" y="395"/>
                  </a:lnTo>
                  <a:lnTo>
                    <a:pt x="154" y="395"/>
                  </a:lnTo>
                  <a:lnTo>
                    <a:pt x="156" y="395"/>
                  </a:lnTo>
                  <a:lnTo>
                    <a:pt x="159" y="393"/>
                  </a:lnTo>
                  <a:lnTo>
                    <a:pt x="159" y="393"/>
                  </a:lnTo>
                  <a:lnTo>
                    <a:pt x="161" y="391"/>
                  </a:lnTo>
                  <a:lnTo>
                    <a:pt x="161" y="391"/>
                  </a:lnTo>
                  <a:lnTo>
                    <a:pt x="163" y="391"/>
                  </a:lnTo>
                  <a:lnTo>
                    <a:pt x="163" y="391"/>
                  </a:lnTo>
                  <a:lnTo>
                    <a:pt x="166" y="391"/>
                  </a:lnTo>
                  <a:lnTo>
                    <a:pt x="166" y="391"/>
                  </a:lnTo>
                  <a:lnTo>
                    <a:pt x="166" y="391"/>
                  </a:lnTo>
                  <a:lnTo>
                    <a:pt x="166" y="391"/>
                  </a:lnTo>
                  <a:lnTo>
                    <a:pt x="166" y="391"/>
                  </a:lnTo>
                  <a:lnTo>
                    <a:pt x="166" y="393"/>
                  </a:lnTo>
                  <a:lnTo>
                    <a:pt x="168" y="393"/>
                  </a:lnTo>
                  <a:lnTo>
                    <a:pt x="171" y="395"/>
                  </a:lnTo>
                  <a:lnTo>
                    <a:pt x="173" y="395"/>
                  </a:lnTo>
                  <a:lnTo>
                    <a:pt x="178" y="395"/>
                  </a:lnTo>
                  <a:lnTo>
                    <a:pt x="178" y="395"/>
                  </a:lnTo>
                  <a:lnTo>
                    <a:pt x="178" y="395"/>
                  </a:lnTo>
                  <a:lnTo>
                    <a:pt x="178" y="395"/>
                  </a:lnTo>
                  <a:lnTo>
                    <a:pt x="178" y="395"/>
                  </a:lnTo>
                  <a:lnTo>
                    <a:pt x="180" y="395"/>
                  </a:lnTo>
                  <a:lnTo>
                    <a:pt x="180" y="395"/>
                  </a:lnTo>
                  <a:lnTo>
                    <a:pt x="180" y="395"/>
                  </a:lnTo>
                  <a:lnTo>
                    <a:pt x="180" y="395"/>
                  </a:lnTo>
                  <a:lnTo>
                    <a:pt x="182" y="395"/>
                  </a:lnTo>
                  <a:lnTo>
                    <a:pt x="182" y="395"/>
                  </a:lnTo>
                  <a:lnTo>
                    <a:pt x="182" y="395"/>
                  </a:lnTo>
                  <a:lnTo>
                    <a:pt x="182" y="398"/>
                  </a:lnTo>
                  <a:lnTo>
                    <a:pt x="185" y="398"/>
                  </a:lnTo>
                  <a:lnTo>
                    <a:pt x="185" y="400"/>
                  </a:lnTo>
                  <a:lnTo>
                    <a:pt x="185" y="400"/>
                  </a:lnTo>
                  <a:lnTo>
                    <a:pt x="185" y="400"/>
                  </a:lnTo>
                  <a:lnTo>
                    <a:pt x="187" y="398"/>
                  </a:lnTo>
                  <a:lnTo>
                    <a:pt x="187" y="398"/>
                  </a:lnTo>
                  <a:lnTo>
                    <a:pt x="189" y="398"/>
                  </a:lnTo>
                  <a:lnTo>
                    <a:pt x="189" y="400"/>
                  </a:lnTo>
                  <a:lnTo>
                    <a:pt x="192" y="400"/>
                  </a:lnTo>
                  <a:lnTo>
                    <a:pt x="192" y="400"/>
                  </a:lnTo>
                  <a:lnTo>
                    <a:pt x="194" y="398"/>
                  </a:lnTo>
                  <a:lnTo>
                    <a:pt x="194" y="398"/>
                  </a:lnTo>
                  <a:lnTo>
                    <a:pt x="197" y="398"/>
                  </a:lnTo>
                  <a:lnTo>
                    <a:pt x="199" y="398"/>
                  </a:lnTo>
                  <a:lnTo>
                    <a:pt x="199" y="400"/>
                  </a:lnTo>
                  <a:lnTo>
                    <a:pt x="201" y="402"/>
                  </a:lnTo>
                  <a:lnTo>
                    <a:pt x="201" y="402"/>
                  </a:lnTo>
                  <a:lnTo>
                    <a:pt x="201" y="402"/>
                  </a:lnTo>
                  <a:lnTo>
                    <a:pt x="204" y="402"/>
                  </a:lnTo>
                  <a:lnTo>
                    <a:pt x="204" y="400"/>
                  </a:lnTo>
                  <a:lnTo>
                    <a:pt x="204" y="400"/>
                  </a:lnTo>
                  <a:lnTo>
                    <a:pt x="206" y="400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06" y="398"/>
                  </a:lnTo>
                  <a:lnTo>
                    <a:pt x="211" y="398"/>
                  </a:lnTo>
                  <a:lnTo>
                    <a:pt x="211" y="398"/>
                  </a:lnTo>
                  <a:lnTo>
                    <a:pt x="213" y="398"/>
                  </a:lnTo>
                  <a:lnTo>
                    <a:pt x="213" y="398"/>
                  </a:lnTo>
                  <a:lnTo>
                    <a:pt x="213" y="398"/>
                  </a:lnTo>
                  <a:lnTo>
                    <a:pt x="213" y="398"/>
                  </a:lnTo>
                  <a:lnTo>
                    <a:pt x="213" y="395"/>
                  </a:lnTo>
                  <a:lnTo>
                    <a:pt x="213" y="395"/>
                  </a:lnTo>
                  <a:lnTo>
                    <a:pt x="216" y="395"/>
                  </a:lnTo>
                  <a:lnTo>
                    <a:pt x="216" y="395"/>
                  </a:lnTo>
                  <a:lnTo>
                    <a:pt x="216" y="395"/>
                  </a:lnTo>
                  <a:lnTo>
                    <a:pt x="218" y="395"/>
                  </a:lnTo>
                  <a:lnTo>
                    <a:pt x="218" y="395"/>
                  </a:lnTo>
                  <a:lnTo>
                    <a:pt x="218" y="395"/>
                  </a:lnTo>
                  <a:lnTo>
                    <a:pt x="220" y="398"/>
                  </a:lnTo>
                  <a:lnTo>
                    <a:pt x="223" y="400"/>
                  </a:lnTo>
                  <a:lnTo>
                    <a:pt x="223" y="402"/>
                  </a:lnTo>
                  <a:lnTo>
                    <a:pt x="223" y="402"/>
                  </a:lnTo>
                  <a:lnTo>
                    <a:pt x="225" y="402"/>
                  </a:lnTo>
                  <a:lnTo>
                    <a:pt x="225" y="391"/>
                  </a:lnTo>
                  <a:lnTo>
                    <a:pt x="225" y="383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25" y="381"/>
                  </a:lnTo>
                  <a:lnTo>
                    <a:pt x="227" y="379"/>
                  </a:lnTo>
                  <a:lnTo>
                    <a:pt x="227" y="376"/>
                  </a:lnTo>
                  <a:lnTo>
                    <a:pt x="227" y="376"/>
                  </a:lnTo>
                  <a:lnTo>
                    <a:pt x="227" y="372"/>
                  </a:lnTo>
                  <a:lnTo>
                    <a:pt x="227" y="367"/>
                  </a:lnTo>
                  <a:lnTo>
                    <a:pt x="225" y="367"/>
                  </a:lnTo>
                  <a:lnTo>
                    <a:pt x="223" y="362"/>
                  </a:lnTo>
                  <a:lnTo>
                    <a:pt x="223" y="362"/>
                  </a:lnTo>
                  <a:lnTo>
                    <a:pt x="223" y="360"/>
                  </a:lnTo>
                  <a:lnTo>
                    <a:pt x="223" y="360"/>
                  </a:lnTo>
                  <a:lnTo>
                    <a:pt x="220" y="357"/>
                  </a:lnTo>
                  <a:lnTo>
                    <a:pt x="220" y="357"/>
                  </a:lnTo>
                  <a:lnTo>
                    <a:pt x="223" y="355"/>
                  </a:lnTo>
                  <a:lnTo>
                    <a:pt x="223" y="355"/>
                  </a:lnTo>
                  <a:lnTo>
                    <a:pt x="225" y="355"/>
                  </a:lnTo>
                  <a:lnTo>
                    <a:pt x="225" y="355"/>
                  </a:lnTo>
                  <a:lnTo>
                    <a:pt x="227" y="355"/>
                  </a:lnTo>
                  <a:lnTo>
                    <a:pt x="227" y="355"/>
                  </a:lnTo>
                  <a:lnTo>
                    <a:pt x="227" y="355"/>
                  </a:lnTo>
                  <a:lnTo>
                    <a:pt x="232" y="355"/>
                  </a:lnTo>
                  <a:lnTo>
                    <a:pt x="232" y="353"/>
                  </a:lnTo>
                  <a:lnTo>
                    <a:pt x="234" y="353"/>
                  </a:lnTo>
                  <a:lnTo>
                    <a:pt x="237" y="346"/>
                  </a:lnTo>
                  <a:lnTo>
                    <a:pt x="237" y="343"/>
                  </a:lnTo>
                  <a:lnTo>
                    <a:pt x="239" y="341"/>
                  </a:lnTo>
                  <a:lnTo>
                    <a:pt x="242" y="341"/>
                  </a:lnTo>
                  <a:lnTo>
                    <a:pt x="242" y="341"/>
                  </a:lnTo>
                  <a:lnTo>
                    <a:pt x="242" y="341"/>
                  </a:lnTo>
                  <a:lnTo>
                    <a:pt x="242" y="339"/>
                  </a:lnTo>
                  <a:lnTo>
                    <a:pt x="242" y="339"/>
                  </a:lnTo>
                  <a:lnTo>
                    <a:pt x="244" y="336"/>
                  </a:lnTo>
                  <a:lnTo>
                    <a:pt x="244" y="336"/>
                  </a:lnTo>
                  <a:lnTo>
                    <a:pt x="246" y="334"/>
                  </a:lnTo>
                  <a:lnTo>
                    <a:pt x="246" y="334"/>
                  </a:lnTo>
                  <a:lnTo>
                    <a:pt x="246" y="331"/>
                  </a:lnTo>
                  <a:lnTo>
                    <a:pt x="246" y="331"/>
                  </a:lnTo>
                  <a:lnTo>
                    <a:pt x="249" y="331"/>
                  </a:lnTo>
                  <a:lnTo>
                    <a:pt x="249" y="331"/>
                  </a:lnTo>
                  <a:lnTo>
                    <a:pt x="249" y="329"/>
                  </a:lnTo>
                  <a:lnTo>
                    <a:pt x="249" y="329"/>
                  </a:lnTo>
                  <a:lnTo>
                    <a:pt x="249" y="327"/>
                  </a:lnTo>
                  <a:lnTo>
                    <a:pt x="251" y="327"/>
                  </a:lnTo>
                  <a:lnTo>
                    <a:pt x="251" y="324"/>
                  </a:lnTo>
                  <a:lnTo>
                    <a:pt x="251" y="324"/>
                  </a:lnTo>
                  <a:lnTo>
                    <a:pt x="253" y="324"/>
                  </a:lnTo>
                  <a:lnTo>
                    <a:pt x="256" y="324"/>
                  </a:lnTo>
                  <a:lnTo>
                    <a:pt x="256" y="324"/>
                  </a:lnTo>
                  <a:lnTo>
                    <a:pt x="258" y="322"/>
                  </a:lnTo>
                  <a:lnTo>
                    <a:pt x="258" y="322"/>
                  </a:lnTo>
                  <a:lnTo>
                    <a:pt x="258" y="322"/>
                  </a:lnTo>
                  <a:lnTo>
                    <a:pt x="260" y="320"/>
                  </a:lnTo>
                  <a:lnTo>
                    <a:pt x="265" y="317"/>
                  </a:lnTo>
                  <a:lnTo>
                    <a:pt x="268" y="315"/>
                  </a:lnTo>
                  <a:lnTo>
                    <a:pt x="268" y="315"/>
                  </a:lnTo>
                  <a:lnTo>
                    <a:pt x="270" y="315"/>
                  </a:lnTo>
                  <a:lnTo>
                    <a:pt x="272" y="315"/>
                  </a:lnTo>
                  <a:lnTo>
                    <a:pt x="275" y="315"/>
                  </a:lnTo>
                  <a:lnTo>
                    <a:pt x="275" y="312"/>
                  </a:lnTo>
                  <a:lnTo>
                    <a:pt x="277" y="312"/>
                  </a:lnTo>
                  <a:lnTo>
                    <a:pt x="279" y="315"/>
                  </a:lnTo>
                  <a:lnTo>
                    <a:pt x="284" y="315"/>
                  </a:lnTo>
                  <a:lnTo>
                    <a:pt x="284" y="315"/>
                  </a:lnTo>
                  <a:lnTo>
                    <a:pt x="286" y="315"/>
                  </a:lnTo>
                  <a:lnTo>
                    <a:pt x="286" y="315"/>
                  </a:lnTo>
                  <a:lnTo>
                    <a:pt x="289" y="317"/>
                  </a:lnTo>
                  <a:lnTo>
                    <a:pt x="291" y="317"/>
                  </a:lnTo>
                  <a:lnTo>
                    <a:pt x="291" y="317"/>
                  </a:lnTo>
                  <a:lnTo>
                    <a:pt x="291" y="317"/>
                  </a:lnTo>
                  <a:lnTo>
                    <a:pt x="294" y="320"/>
                  </a:lnTo>
                  <a:lnTo>
                    <a:pt x="294" y="320"/>
                  </a:lnTo>
                  <a:lnTo>
                    <a:pt x="294" y="322"/>
                  </a:lnTo>
                  <a:lnTo>
                    <a:pt x="296" y="322"/>
                  </a:lnTo>
                  <a:lnTo>
                    <a:pt x="301" y="322"/>
                  </a:lnTo>
                  <a:lnTo>
                    <a:pt x="301" y="324"/>
                  </a:lnTo>
                  <a:lnTo>
                    <a:pt x="303" y="324"/>
                  </a:lnTo>
                  <a:lnTo>
                    <a:pt x="303" y="327"/>
                  </a:lnTo>
                  <a:lnTo>
                    <a:pt x="308" y="327"/>
                  </a:lnTo>
                  <a:lnTo>
                    <a:pt x="308" y="329"/>
                  </a:lnTo>
                  <a:lnTo>
                    <a:pt x="310" y="331"/>
                  </a:lnTo>
                  <a:lnTo>
                    <a:pt x="313" y="331"/>
                  </a:lnTo>
                  <a:lnTo>
                    <a:pt x="313" y="331"/>
                  </a:lnTo>
                  <a:lnTo>
                    <a:pt x="315" y="334"/>
                  </a:lnTo>
                  <a:lnTo>
                    <a:pt x="317" y="334"/>
                  </a:lnTo>
                  <a:lnTo>
                    <a:pt x="317" y="334"/>
                  </a:lnTo>
                  <a:lnTo>
                    <a:pt x="317" y="334"/>
                  </a:lnTo>
                  <a:lnTo>
                    <a:pt x="320" y="336"/>
                  </a:lnTo>
                  <a:lnTo>
                    <a:pt x="320" y="339"/>
                  </a:lnTo>
                  <a:lnTo>
                    <a:pt x="322" y="339"/>
                  </a:lnTo>
                  <a:lnTo>
                    <a:pt x="322" y="339"/>
                  </a:lnTo>
                  <a:lnTo>
                    <a:pt x="322" y="341"/>
                  </a:lnTo>
                  <a:lnTo>
                    <a:pt x="324" y="341"/>
                  </a:lnTo>
                  <a:lnTo>
                    <a:pt x="324" y="343"/>
                  </a:lnTo>
                  <a:lnTo>
                    <a:pt x="324" y="343"/>
                  </a:lnTo>
                  <a:lnTo>
                    <a:pt x="324" y="346"/>
                  </a:lnTo>
                  <a:lnTo>
                    <a:pt x="322" y="346"/>
                  </a:lnTo>
                  <a:lnTo>
                    <a:pt x="324" y="346"/>
                  </a:lnTo>
                  <a:lnTo>
                    <a:pt x="324" y="348"/>
                  </a:lnTo>
                  <a:lnTo>
                    <a:pt x="329" y="353"/>
                  </a:lnTo>
                  <a:lnTo>
                    <a:pt x="331" y="353"/>
                  </a:lnTo>
                  <a:lnTo>
                    <a:pt x="331" y="353"/>
                  </a:lnTo>
                  <a:lnTo>
                    <a:pt x="336" y="353"/>
                  </a:lnTo>
                  <a:lnTo>
                    <a:pt x="341" y="353"/>
                  </a:lnTo>
                  <a:lnTo>
                    <a:pt x="341" y="353"/>
                  </a:lnTo>
                  <a:lnTo>
                    <a:pt x="343" y="353"/>
                  </a:lnTo>
                  <a:lnTo>
                    <a:pt x="343" y="350"/>
                  </a:lnTo>
                  <a:lnTo>
                    <a:pt x="343" y="350"/>
                  </a:lnTo>
                  <a:lnTo>
                    <a:pt x="346" y="350"/>
                  </a:lnTo>
                  <a:lnTo>
                    <a:pt x="350" y="353"/>
                  </a:lnTo>
                  <a:lnTo>
                    <a:pt x="355" y="353"/>
                  </a:lnTo>
                  <a:lnTo>
                    <a:pt x="357" y="353"/>
                  </a:lnTo>
                  <a:lnTo>
                    <a:pt x="357" y="355"/>
                  </a:lnTo>
                  <a:lnTo>
                    <a:pt x="357" y="355"/>
                  </a:lnTo>
                  <a:lnTo>
                    <a:pt x="360" y="357"/>
                  </a:lnTo>
                  <a:lnTo>
                    <a:pt x="360" y="357"/>
                  </a:lnTo>
                  <a:lnTo>
                    <a:pt x="360" y="357"/>
                  </a:lnTo>
                  <a:lnTo>
                    <a:pt x="362" y="357"/>
                  </a:lnTo>
                  <a:lnTo>
                    <a:pt x="362" y="357"/>
                  </a:lnTo>
                  <a:lnTo>
                    <a:pt x="362" y="357"/>
                  </a:lnTo>
                  <a:lnTo>
                    <a:pt x="362" y="360"/>
                  </a:lnTo>
                  <a:lnTo>
                    <a:pt x="365" y="360"/>
                  </a:lnTo>
                  <a:lnTo>
                    <a:pt x="365" y="360"/>
                  </a:lnTo>
                  <a:lnTo>
                    <a:pt x="365" y="360"/>
                  </a:lnTo>
                  <a:lnTo>
                    <a:pt x="365" y="360"/>
                  </a:lnTo>
                  <a:lnTo>
                    <a:pt x="365" y="357"/>
                  </a:lnTo>
                  <a:lnTo>
                    <a:pt x="367" y="357"/>
                  </a:lnTo>
                  <a:lnTo>
                    <a:pt x="367" y="357"/>
                  </a:lnTo>
                  <a:lnTo>
                    <a:pt x="367" y="357"/>
                  </a:lnTo>
                  <a:lnTo>
                    <a:pt x="367" y="357"/>
                  </a:lnTo>
                  <a:lnTo>
                    <a:pt x="367" y="357"/>
                  </a:lnTo>
                  <a:lnTo>
                    <a:pt x="369" y="357"/>
                  </a:lnTo>
                  <a:lnTo>
                    <a:pt x="369" y="357"/>
                  </a:lnTo>
                  <a:lnTo>
                    <a:pt x="369" y="357"/>
                  </a:lnTo>
                  <a:lnTo>
                    <a:pt x="369" y="357"/>
                  </a:lnTo>
                  <a:lnTo>
                    <a:pt x="372" y="360"/>
                  </a:lnTo>
                  <a:lnTo>
                    <a:pt x="374" y="360"/>
                  </a:lnTo>
                  <a:lnTo>
                    <a:pt x="374" y="360"/>
                  </a:lnTo>
                  <a:lnTo>
                    <a:pt x="374" y="360"/>
                  </a:lnTo>
                  <a:lnTo>
                    <a:pt x="376" y="360"/>
                  </a:lnTo>
                  <a:lnTo>
                    <a:pt x="379" y="360"/>
                  </a:lnTo>
                  <a:lnTo>
                    <a:pt x="379" y="360"/>
                  </a:lnTo>
                  <a:lnTo>
                    <a:pt x="379" y="362"/>
                  </a:lnTo>
                  <a:lnTo>
                    <a:pt x="379" y="362"/>
                  </a:lnTo>
                  <a:lnTo>
                    <a:pt x="381" y="362"/>
                  </a:lnTo>
                  <a:lnTo>
                    <a:pt x="381" y="362"/>
                  </a:lnTo>
                  <a:lnTo>
                    <a:pt x="381" y="362"/>
                  </a:lnTo>
                  <a:lnTo>
                    <a:pt x="386" y="360"/>
                  </a:lnTo>
                  <a:lnTo>
                    <a:pt x="388" y="360"/>
                  </a:lnTo>
                  <a:lnTo>
                    <a:pt x="391" y="360"/>
                  </a:lnTo>
                  <a:lnTo>
                    <a:pt x="391" y="360"/>
                  </a:lnTo>
                  <a:lnTo>
                    <a:pt x="393" y="360"/>
                  </a:lnTo>
                  <a:lnTo>
                    <a:pt x="393" y="360"/>
                  </a:lnTo>
                  <a:lnTo>
                    <a:pt x="393" y="360"/>
                  </a:lnTo>
                  <a:lnTo>
                    <a:pt x="393" y="360"/>
                  </a:lnTo>
                  <a:lnTo>
                    <a:pt x="393" y="360"/>
                  </a:lnTo>
                  <a:lnTo>
                    <a:pt x="395" y="360"/>
                  </a:lnTo>
                  <a:lnTo>
                    <a:pt x="395" y="360"/>
                  </a:lnTo>
                  <a:lnTo>
                    <a:pt x="398" y="360"/>
                  </a:lnTo>
                  <a:lnTo>
                    <a:pt x="398" y="360"/>
                  </a:lnTo>
                  <a:lnTo>
                    <a:pt x="398" y="362"/>
                  </a:lnTo>
                  <a:lnTo>
                    <a:pt x="400" y="362"/>
                  </a:lnTo>
                  <a:lnTo>
                    <a:pt x="400" y="362"/>
                  </a:lnTo>
                  <a:lnTo>
                    <a:pt x="402" y="362"/>
                  </a:lnTo>
                  <a:lnTo>
                    <a:pt x="405" y="362"/>
                  </a:lnTo>
                  <a:lnTo>
                    <a:pt x="405" y="362"/>
                  </a:lnTo>
                  <a:lnTo>
                    <a:pt x="405" y="362"/>
                  </a:lnTo>
                  <a:lnTo>
                    <a:pt x="405" y="362"/>
                  </a:lnTo>
                  <a:lnTo>
                    <a:pt x="407" y="362"/>
                  </a:lnTo>
                  <a:lnTo>
                    <a:pt x="407" y="362"/>
                  </a:lnTo>
                  <a:lnTo>
                    <a:pt x="407" y="362"/>
                  </a:lnTo>
                  <a:lnTo>
                    <a:pt x="410" y="362"/>
                  </a:lnTo>
                  <a:lnTo>
                    <a:pt x="412" y="365"/>
                  </a:lnTo>
                  <a:lnTo>
                    <a:pt x="414" y="365"/>
                  </a:lnTo>
                  <a:lnTo>
                    <a:pt x="414" y="365"/>
                  </a:lnTo>
                  <a:lnTo>
                    <a:pt x="414" y="365"/>
                  </a:lnTo>
                  <a:lnTo>
                    <a:pt x="414" y="365"/>
                  </a:lnTo>
                  <a:lnTo>
                    <a:pt x="417" y="367"/>
                  </a:lnTo>
                  <a:lnTo>
                    <a:pt x="417" y="367"/>
                  </a:lnTo>
                  <a:lnTo>
                    <a:pt x="421" y="367"/>
                  </a:lnTo>
                  <a:lnTo>
                    <a:pt x="428" y="367"/>
                  </a:lnTo>
                  <a:lnTo>
                    <a:pt x="428" y="367"/>
                  </a:lnTo>
                  <a:lnTo>
                    <a:pt x="431" y="367"/>
                  </a:lnTo>
                  <a:lnTo>
                    <a:pt x="431" y="367"/>
                  </a:lnTo>
                  <a:lnTo>
                    <a:pt x="433" y="365"/>
                  </a:lnTo>
                  <a:lnTo>
                    <a:pt x="433" y="365"/>
                  </a:lnTo>
                  <a:lnTo>
                    <a:pt x="433" y="365"/>
                  </a:lnTo>
                  <a:lnTo>
                    <a:pt x="433" y="365"/>
                  </a:lnTo>
                  <a:lnTo>
                    <a:pt x="436" y="362"/>
                  </a:lnTo>
                  <a:lnTo>
                    <a:pt x="436" y="362"/>
                  </a:lnTo>
                  <a:lnTo>
                    <a:pt x="436" y="362"/>
                  </a:lnTo>
                  <a:lnTo>
                    <a:pt x="436" y="360"/>
                  </a:lnTo>
                  <a:lnTo>
                    <a:pt x="436" y="360"/>
                  </a:lnTo>
                  <a:lnTo>
                    <a:pt x="436" y="357"/>
                  </a:lnTo>
                  <a:lnTo>
                    <a:pt x="438" y="357"/>
                  </a:lnTo>
                  <a:lnTo>
                    <a:pt x="438" y="357"/>
                  </a:lnTo>
                  <a:lnTo>
                    <a:pt x="438" y="355"/>
                  </a:lnTo>
                  <a:lnTo>
                    <a:pt x="438" y="355"/>
                  </a:lnTo>
                  <a:lnTo>
                    <a:pt x="438" y="355"/>
                  </a:lnTo>
                  <a:lnTo>
                    <a:pt x="438" y="355"/>
                  </a:lnTo>
                  <a:lnTo>
                    <a:pt x="438" y="353"/>
                  </a:lnTo>
                  <a:lnTo>
                    <a:pt x="438" y="353"/>
                  </a:lnTo>
                  <a:lnTo>
                    <a:pt x="438" y="350"/>
                  </a:lnTo>
                  <a:lnTo>
                    <a:pt x="438" y="350"/>
                  </a:lnTo>
                  <a:lnTo>
                    <a:pt x="438" y="348"/>
                  </a:lnTo>
                  <a:lnTo>
                    <a:pt x="440" y="348"/>
                  </a:lnTo>
                  <a:lnTo>
                    <a:pt x="443" y="348"/>
                  </a:lnTo>
                  <a:lnTo>
                    <a:pt x="443" y="348"/>
                  </a:lnTo>
                  <a:lnTo>
                    <a:pt x="443" y="348"/>
                  </a:lnTo>
                  <a:lnTo>
                    <a:pt x="443" y="348"/>
                  </a:lnTo>
                  <a:lnTo>
                    <a:pt x="443" y="346"/>
                  </a:lnTo>
                  <a:lnTo>
                    <a:pt x="443" y="346"/>
                  </a:lnTo>
                  <a:lnTo>
                    <a:pt x="445" y="346"/>
                  </a:lnTo>
                  <a:lnTo>
                    <a:pt x="445" y="346"/>
                  </a:lnTo>
                  <a:lnTo>
                    <a:pt x="445" y="346"/>
                  </a:lnTo>
                  <a:lnTo>
                    <a:pt x="445" y="343"/>
                  </a:lnTo>
                  <a:lnTo>
                    <a:pt x="445" y="343"/>
                  </a:lnTo>
                  <a:lnTo>
                    <a:pt x="445" y="343"/>
                  </a:lnTo>
                  <a:lnTo>
                    <a:pt x="445" y="341"/>
                  </a:lnTo>
                  <a:lnTo>
                    <a:pt x="445" y="341"/>
                  </a:lnTo>
                  <a:lnTo>
                    <a:pt x="445" y="341"/>
                  </a:lnTo>
                  <a:lnTo>
                    <a:pt x="447" y="341"/>
                  </a:lnTo>
                  <a:lnTo>
                    <a:pt x="447" y="339"/>
                  </a:lnTo>
                  <a:lnTo>
                    <a:pt x="447" y="339"/>
                  </a:lnTo>
                  <a:lnTo>
                    <a:pt x="447" y="336"/>
                  </a:lnTo>
                  <a:lnTo>
                    <a:pt x="447" y="336"/>
                  </a:lnTo>
                  <a:lnTo>
                    <a:pt x="450" y="336"/>
                  </a:lnTo>
                  <a:lnTo>
                    <a:pt x="450" y="336"/>
                  </a:lnTo>
                  <a:lnTo>
                    <a:pt x="452" y="336"/>
                  </a:lnTo>
                  <a:lnTo>
                    <a:pt x="452" y="336"/>
                  </a:lnTo>
                  <a:lnTo>
                    <a:pt x="452" y="336"/>
                  </a:lnTo>
                  <a:lnTo>
                    <a:pt x="454" y="334"/>
                  </a:lnTo>
                  <a:lnTo>
                    <a:pt x="454" y="334"/>
                  </a:lnTo>
                  <a:lnTo>
                    <a:pt x="454" y="334"/>
                  </a:lnTo>
                  <a:lnTo>
                    <a:pt x="454" y="334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4" y="331"/>
                  </a:lnTo>
                  <a:lnTo>
                    <a:pt x="457" y="331"/>
                  </a:lnTo>
                  <a:lnTo>
                    <a:pt x="457" y="331"/>
                  </a:lnTo>
                  <a:lnTo>
                    <a:pt x="457" y="331"/>
                  </a:lnTo>
                  <a:lnTo>
                    <a:pt x="457" y="331"/>
                  </a:lnTo>
                  <a:lnTo>
                    <a:pt x="459" y="331"/>
                  </a:lnTo>
                  <a:lnTo>
                    <a:pt x="459" y="331"/>
                  </a:lnTo>
                  <a:lnTo>
                    <a:pt x="459" y="331"/>
                  </a:lnTo>
                  <a:lnTo>
                    <a:pt x="459" y="334"/>
                  </a:lnTo>
                  <a:lnTo>
                    <a:pt x="459" y="334"/>
                  </a:lnTo>
                  <a:lnTo>
                    <a:pt x="462" y="334"/>
                  </a:lnTo>
                  <a:lnTo>
                    <a:pt x="462" y="336"/>
                  </a:lnTo>
                  <a:lnTo>
                    <a:pt x="462" y="336"/>
                  </a:lnTo>
                  <a:lnTo>
                    <a:pt x="462" y="336"/>
                  </a:lnTo>
                  <a:lnTo>
                    <a:pt x="464" y="336"/>
                  </a:lnTo>
                  <a:lnTo>
                    <a:pt x="464" y="336"/>
                  </a:lnTo>
                  <a:lnTo>
                    <a:pt x="464" y="336"/>
                  </a:lnTo>
                  <a:lnTo>
                    <a:pt x="466" y="336"/>
                  </a:lnTo>
                  <a:lnTo>
                    <a:pt x="469" y="336"/>
                  </a:lnTo>
                  <a:lnTo>
                    <a:pt x="469" y="336"/>
                  </a:lnTo>
                  <a:lnTo>
                    <a:pt x="471" y="339"/>
                  </a:lnTo>
                  <a:lnTo>
                    <a:pt x="471" y="339"/>
                  </a:lnTo>
                  <a:lnTo>
                    <a:pt x="471" y="339"/>
                  </a:lnTo>
                  <a:lnTo>
                    <a:pt x="473" y="339"/>
                  </a:lnTo>
                  <a:lnTo>
                    <a:pt x="473" y="341"/>
                  </a:lnTo>
                  <a:lnTo>
                    <a:pt x="473" y="341"/>
                  </a:lnTo>
                  <a:lnTo>
                    <a:pt x="476" y="341"/>
                  </a:lnTo>
                  <a:lnTo>
                    <a:pt x="476" y="341"/>
                  </a:lnTo>
                  <a:lnTo>
                    <a:pt x="476" y="341"/>
                  </a:lnTo>
                  <a:lnTo>
                    <a:pt x="476" y="343"/>
                  </a:lnTo>
                  <a:lnTo>
                    <a:pt x="476" y="343"/>
                  </a:lnTo>
                  <a:lnTo>
                    <a:pt x="478" y="343"/>
                  </a:lnTo>
                  <a:lnTo>
                    <a:pt x="478" y="343"/>
                  </a:lnTo>
                  <a:lnTo>
                    <a:pt x="481" y="343"/>
                  </a:lnTo>
                  <a:lnTo>
                    <a:pt x="481" y="343"/>
                  </a:lnTo>
                  <a:lnTo>
                    <a:pt x="481" y="343"/>
                  </a:lnTo>
                  <a:lnTo>
                    <a:pt x="483" y="343"/>
                  </a:lnTo>
                  <a:lnTo>
                    <a:pt x="483" y="343"/>
                  </a:lnTo>
                  <a:lnTo>
                    <a:pt x="483" y="343"/>
                  </a:lnTo>
                  <a:lnTo>
                    <a:pt x="483" y="343"/>
                  </a:lnTo>
                  <a:lnTo>
                    <a:pt x="483" y="341"/>
                  </a:lnTo>
                  <a:lnTo>
                    <a:pt x="483" y="341"/>
                  </a:lnTo>
                  <a:lnTo>
                    <a:pt x="483" y="341"/>
                  </a:lnTo>
                  <a:lnTo>
                    <a:pt x="483" y="339"/>
                  </a:lnTo>
                  <a:lnTo>
                    <a:pt x="485" y="339"/>
                  </a:lnTo>
                  <a:lnTo>
                    <a:pt x="485" y="339"/>
                  </a:lnTo>
                  <a:lnTo>
                    <a:pt x="488" y="339"/>
                  </a:lnTo>
                  <a:lnTo>
                    <a:pt x="490" y="336"/>
                  </a:lnTo>
                  <a:lnTo>
                    <a:pt x="492" y="336"/>
                  </a:lnTo>
                  <a:lnTo>
                    <a:pt x="495" y="336"/>
                  </a:lnTo>
                  <a:lnTo>
                    <a:pt x="495" y="334"/>
                  </a:lnTo>
                  <a:lnTo>
                    <a:pt x="497" y="334"/>
                  </a:lnTo>
                  <a:lnTo>
                    <a:pt x="499" y="334"/>
                  </a:lnTo>
                  <a:lnTo>
                    <a:pt x="499" y="334"/>
                  </a:lnTo>
                  <a:lnTo>
                    <a:pt x="502" y="331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504" y="331"/>
                  </a:lnTo>
                  <a:lnTo>
                    <a:pt x="507" y="331"/>
                  </a:lnTo>
                  <a:lnTo>
                    <a:pt x="507" y="331"/>
                  </a:lnTo>
                  <a:lnTo>
                    <a:pt x="507" y="331"/>
                  </a:lnTo>
                  <a:lnTo>
                    <a:pt x="507" y="331"/>
                  </a:lnTo>
                  <a:lnTo>
                    <a:pt x="509" y="331"/>
                  </a:lnTo>
                  <a:lnTo>
                    <a:pt x="511" y="331"/>
                  </a:lnTo>
                  <a:lnTo>
                    <a:pt x="511" y="331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1" y="329"/>
                  </a:lnTo>
                  <a:lnTo>
                    <a:pt x="514" y="329"/>
                  </a:lnTo>
                  <a:lnTo>
                    <a:pt x="516" y="327"/>
                  </a:lnTo>
                  <a:lnTo>
                    <a:pt x="516" y="327"/>
                  </a:lnTo>
                  <a:lnTo>
                    <a:pt x="518" y="327"/>
                  </a:lnTo>
                  <a:lnTo>
                    <a:pt x="518" y="327"/>
                  </a:lnTo>
                  <a:lnTo>
                    <a:pt x="521" y="327"/>
                  </a:lnTo>
                  <a:lnTo>
                    <a:pt x="521" y="327"/>
                  </a:lnTo>
                  <a:lnTo>
                    <a:pt x="521" y="327"/>
                  </a:lnTo>
                  <a:lnTo>
                    <a:pt x="523" y="327"/>
                  </a:lnTo>
                  <a:lnTo>
                    <a:pt x="523" y="324"/>
                  </a:lnTo>
                  <a:lnTo>
                    <a:pt x="525" y="324"/>
                  </a:lnTo>
                  <a:lnTo>
                    <a:pt x="525" y="324"/>
                  </a:lnTo>
                  <a:lnTo>
                    <a:pt x="525" y="324"/>
                  </a:lnTo>
                  <a:lnTo>
                    <a:pt x="528" y="324"/>
                  </a:lnTo>
                  <a:lnTo>
                    <a:pt x="528" y="324"/>
                  </a:lnTo>
                  <a:lnTo>
                    <a:pt x="528" y="324"/>
                  </a:lnTo>
                  <a:lnTo>
                    <a:pt x="528" y="324"/>
                  </a:lnTo>
                  <a:lnTo>
                    <a:pt x="528" y="324"/>
                  </a:lnTo>
                  <a:lnTo>
                    <a:pt x="528" y="324"/>
                  </a:lnTo>
                  <a:lnTo>
                    <a:pt x="528" y="322"/>
                  </a:lnTo>
                  <a:lnTo>
                    <a:pt x="528" y="322"/>
                  </a:lnTo>
                  <a:lnTo>
                    <a:pt x="530" y="322"/>
                  </a:lnTo>
                  <a:lnTo>
                    <a:pt x="533" y="322"/>
                  </a:lnTo>
                  <a:lnTo>
                    <a:pt x="535" y="320"/>
                  </a:lnTo>
                  <a:lnTo>
                    <a:pt x="535" y="320"/>
                  </a:lnTo>
                  <a:lnTo>
                    <a:pt x="535" y="320"/>
                  </a:lnTo>
                  <a:lnTo>
                    <a:pt x="533" y="320"/>
                  </a:lnTo>
                  <a:lnTo>
                    <a:pt x="533" y="317"/>
                  </a:lnTo>
                  <a:lnTo>
                    <a:pt x="533" y="317"/>
                  </a:lnTo>
                  <a:lnTo>
                    <a:pt x="533" y="315"/>
                  </a:lnTo>
                  <a:lnTo>
                    <a:pt x="535" y="315"/>
                  </a:lnTo>
                  <a:lnTo>
                    <a:pt x="535" y="315"/>
                  </a:lnTo>
                  <a:lnTo>
                    <a:pt x="535" y="317"/>
                  </a:lnTo>
                  <a:lnTo>
                    <a:pt x="535" y="317"/>
                  </a:lnTo>
                  <a:lnTo>
                    <a:pt x="537" y="317"/>
                  </a:lnTo>
                  <a:lnTo>
                    <a:pt x="537" y="317"/>
                  </a:lnTo>
                  <a:lnTo>
                    <a:pt x="537" y="317"/>
                  </a:lnTo>
                  <a:lnTo>
                    <a:pt x="537" y="317"/>
                  </a:lnTo>
                  <a:lnTo>
                    <a:pt x="537" y="315"/>
                  </a:lnTo>
                  <a:lnTo>
                    <a:pt x="540" y="317"/>
                  </a:lnTo>
                  <a:lnTo>
                    <a:pt x="540" y="317"/>
                  </a:lnTo>
                  <a:lnTo>
                    <a:pt x="540" y="317"/>
                  </a:lnTo>
                  <a:lnTo>
                    <a:pt x="542" y="317"/>
                  </a:lnTo>
                  <a:lnTo>
                    <a:pt x="542" y="317"/>
                  </a:lnTo>
                  <a:lnTo>
                    <a:pt x="542" y="320"/>
                  </a:lnTo>
                  <a:lnTo>
                    <a:pt x="542" y="320"/>
                  </a:lnTo>
                  <a:lnTo>
                    <a:pt x="544" y="320"/>
                  </a:lnTo>
                  <a:lnTo>
                    <a:pt x="544" y="320"/>
                  </a:lnTo>
                  <a:lnTo>
                    <a:pt x="544" y="320"/>
                  </a:lnTo>
                  <a:lnTo>
                    <a:pt x="547" y="320"/>
                  </a:lnTo>
                  <a:lnTo>
                    <a:pt x="547" y="322"/>
                  </a:lnTo>
                  <a:lnTo>
                    <a:pt x="547" y="322"/>
                  </a:lnTo>
                  <a:lnTo>
                    <a:pt x="547" y="322"/>
                  </a:lnTo>
                  <a:lnTo>
                    <a:pt x="549" y="324"/>
                  </a:lnTo>
                  <a:lnTo>
                    <a:pt x="549" y="324"/>
                  </a:lnTo>
                  <a:lnTo>
                    <a:pt x="549" y="324"/>
                  </a:lnTo>
                  <a:lnTo>
                    <a:pt x="549" y="324"/>
                  </a:lnTo>
                  <a:lnTo>
                    <a:pt x="549" y="327"/>
                  </a:lnTo>
                  <a:lnTo>
                    <a:pt x="551" y="327"/>
                  </a:lnTo>
                  <a:lnTo>
                    <a:pt x="554" y="327"/>
                  </a:lnTo>
                  <a:lnTo>
                    <a:pt x="554" y="324"/>
                  </a:lnTo>
                  <a:lnTo>
                    <a:pt x="554" y="327"/>
                  </a:lnTo>
                  <a:lnTo>
                    <a:pt x="556" y="327"/>
                  </a:lnTo>
                  <a:lnTo>
                    <a:pt x="556" y="324"/>
                  </a:lnTo>
                  <a:lnTo>
                    <a:pt x="556" y="324"/>
                  </a:lnTo>
                  <a:lnTo>
                    <a:pt x="556" y="324"/>
                  </a:lnTo>
                  <a:lnTo>
                    <a:pt x="559" y="324"/>
                  </a:lnTo>
                  <a:lnTo>
                    <a:pt x="559" y="324"/>
                  </a:lnTo>
                  <a:lnTo>
                    <a:pt x="559" y="324"/>
                  </a:lnTo>
                  <a:lnTo>
                    <a:pt x="559" y="324"/>
                  </a:lnTo>
                  <a:lnTo>
                    <a:pt x="561" y="324"/>
                  </a:lnTo>
                  <a:lnTo>
                    <a:pt x="563" y="322"/>
                  </a:lnTo>
                  <a:lnTo>
                    <a:pt x="563" y="322"/>
                  </a:lnTo>
                  <a:lnTo>
                    <a:pt x="563" y="322"/>
                  </a:lnTo>
                  <a:lnTo>
                    <a:pt x="563" y="322"/>
                  </a:lnTo>
                  <a:lnTo>
                    <a:pt x="566" y="322"/>
                  </a:lnTo>
                  <a:lnTo>
                    <a:pt x="568" y="322"/>
                  </a:lnTo>
                  <a:lnTo>
                    <a:pt x="568" y="324"/>
                  </a:lnTo>
                  <a:lnTo>
                    <a:pt x="570" y="324"/>
                  </a:lnTo>
                  <a:lnTo>
                    <a:pt x="570" y="324"/>
                  </a:lnTo>
                  <a:lnTo>
                    <a:pt x="570" y="322"/>
                  </a:lnTo>
                  <a:lnTo>
                    <a:pt x="573" y="322"/>
                  </a:lnTo>
                  <a:lnTo>
                    <a:pt x="573" y="322"/>
                  </a:lnTo>
                  <a:lnTo>
                    <a:pt x="573" y="322"/>
                  </a:lnTo>
                  <a:lnTo>
                    <a:pt x="573" y="322"/>
                  </a:lnTo>
                  <a:lnTo>
                    <a:pt x="573" y="320"/>
                  </a:lnTo>
                  <a:lnTo>
                    <a:pt x="575" y="320"/>
                  </a:lnTo>
                  <a:lnTo>
                    <a:pt x="575" y="320"/>
                  </a:lnTo>
                  <a:lnTo>
                    <a:pt x="575" y="322"/>
                  </a:lnTo>
                  <a:lnTo>
                    <a:pt x="575" y="322"/>
                  </a:lnTo>
                  <a:lnTo>
                    <a:pt x="580" y="322"/>
                  </a:lnTo>
                  <a:lnTo>
                    <a:pt x="580" y="320"/>
                  </a:lnTo>
                  <a:lnTo>
                    <a:pt x="580" y="320"/>
                  </a:lnTo>
                  <a:lnTo>
                    <a:pt x="582" y="320"/>
                  </a:lnTo>
                  <a:lnTo>
                    <a:pt x="582" y="320"/>
                  </a:lnTo>
                  <a:lnTo>
                    <a:pt x="585" y="320"/>
                  </a:lnTo>
                  <a:lnTo>
                    <a:pt x="585" y="320"/>
                  </a:lnTo>
                  <a:lnTo>
                    <a:pt x="585" y="317"/>
                  </a:lnTo>
                  <a:lnTo>
                    <a:pt x="585" y="317"/>
                  </a:lnTo>
                  <a:lnTo>
                    <a:pt x="585" y="315"/>
                  </a:lnTo>
                  <a:lnTo>
                    <a:pt x="585" y="315"/>
                  </a:lnTo>
                  <a:lnTo>
                    <a:pt x="585" y="315"/>
                  </a:lnTo>
                  <a:lnTo>
                    <a:pt x="585" y="315"/>
                  </a:lnTo>
                  <a:lnTo>
                    <a:pt x="585" y="312"/>
                  </a:lnTo>
                  <a:lnTo>
                    <a:pt x="585" y="312"/>
                  </a:lnTo>
                  <a:lnTo>
                    <a:pt x="585" y="312"/>
                  </a:lnTo>
                  <a:lnTo>
                    <a:pt x="585" y="312"/>
                  </a:lnTo>
                  <a:lnTo>
                    <a:pt x="582" y="312"/>
                  </a:lnTo>
                  <a:lnTo>
                    <a:pt x="585" y="310"/>
                  </a:lnTo>
                  <a:lnTo>
                    <a:pt x="585" y="310"/>
                  </a:lnTo>
                  <a:lnTo>
                    <a:pt x="585" y="310"/>
                  </a:lnTo>
                  <a:lnTo>
                    <a:pt x="585" y="308"/>
                  </a:lnTo>
                  <a:lnTo>
                    <a:pt x="585" y="308"/>
                  </a:lnTo>
                  <a:lnTo>
                    <a:pt x="585" y="305"/>
                  </a:lnTo>
                  <a:lnTo>
                    <a:pt x="587" y="305"/>
                  </a:lnTo>
                  <a:lnTo>
                    <a:pt x="587" y="305"/>
                  </a:lnTo>
                  <a:lnTo>
                    <a:pt x="587" y="305"/>
                  </a:lnTo>
                  <a:lnTo>
                    <a:pt x="587" y="305"/>
                  </a:lnTo>
                  <a:lnTo>
                    <a:pt x="587" y="303"/>
                  </a:lnTo>
                  <a:lnTo>
                    <a:pt x="589" y="305"/>
                  </a:lnTo>
                  <a:lnTo>
                    <a:pt x="589" y="303"/>
                  </a:lnTo>
                  <a:lnTo>
                    <a:pt x="592" y="303"/>
                  </a:lnTo>
                  <a:lnTo>
                    <a:pt x="592" y="303"/>
                  </a:lnTo>
                  <a:lnTo>
                    <a:pt x="592" y="303"/>
                  </a:lnTo>
                  <a:lnTo>
                    <a:pt x="594" y="303"/>
                  </a:lnTo>
                  <a:lnTo>
                    <a:pt x="594" y="303"/>
                  </a:lnTo>
                  <a:lnTo>
                    <a:pt x="594" y="303"/>
                  </a:lnTo>
                  <a:lnTo>
                    <a:pt x="596" y="303"/>
                  </a:lnTo>
                  <a:lnTo>
                    <a:pt x="594" y="301"/>
                  </a:lnTo>
                  <a:lnTo>
                    <a:pt x="596" y="301"/>
                  </a:lnTo>
                  <a:lnTo>
                    <a:pt x="596" y="301"/>
                  </a:lnTo>
                  <a:lnTo>
                    <a:pt x="596" y="301"/>
                  </a:lnTo>
                  <a:lnTo>
                    <a:pt x="599" y="301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3"/>
                  </a:lnTo>
                  <a:lnTo>
                    <a:pt x="599" y="305"/>
                  </a:lnTo>
                  <a:lnTo>
                    <a:pt x="601" y="305"/>
                  </a:lnTo>
                  <a:lnTo>
                    <a:pt x="601" y="305"/>
                  </a:lnTo>
                  <a:lnTo>
                    <a:pt x="601" y="305"/>
                  </a:lnTo>
                  <a:lnTo>
                    <a:pt x="601" y="305"/>
                  </a:lnTo>
                  <a:lnTo>
                    <a:pt x="601" y="305"/>
                  </a:lnTo>
                  <a:lnTo>
                    <a:pt x="601" y="305"/>
                  </a:lnTo>
                  <a:lnTo>
                    <a:pt x="604" y="305"/>
                  </a:lnTo>
                  <a:lnTo>
                    <a:pt x="604" y="305"/>
                  </a:lnTo>
                  <a:lnTo>
                    <a:pt x="604" y="305"/>
                  </a:lnTo>
                  <a:lnTo>
                    <a:pt x="604" y="305"/>
                  </a:lnTo>
                  <a:lnTo>
                    <a:pt x="606" y="308"/>
                  </a:lnTo>
                  <a:lnTo>
                    <a:pt x="606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08" y="308"/>
                  </a:lnTo>
                  <a:lnTo>
                    <a:pt x="611" y="308"/>
                  </a:lnTo>
                  <a:lnTo>
                    <a:pt x="611" y="308"/>
                  </a:lnTo>
                  <a:lnTo>
                    <a:pt x="611" y="310"/>
                  </a:lnTo>
                  <a:lnTo>
                    <a:pt x="611" y="310"/>
                  </a:lnTo>
                  <a:lnTo>
                    <a:pt x="611" y="310"/>
                  </a:lnTo>
                  <a:lnTo>
                    <a:pt x="611" y="310"/>
                  </a:lnTo>
                  <a:lnTo>
                    <a:pt x="611" y="310"/>
                  </a:lnTo>
                  <a:lnTo>
                    <a:pt x="613" y="310"/>
                  </a:lnTo>
                  <a:lnTo>
                    <a:pt x="613" y="310"/>
                  </a:lnTo>
                  <a:lnTo>
                    <a:pt x="613" y="310"/>
                  </a:lnTo>
                  <a:lnTo>
                    <a:pt x="613" y="310"/>
                  </a:lnTo>
                  <a:lnTo>
                    <a:pt x="615" y="312"/>
                  </a:lnTo>
                  <a:lnTo>
                    <a:pt x="615" y="312"/>
                  </a:lnTo>
                  <a:lnTo>
                    <a:pt x="615" y="312"/>
                  </a:lnTo>
                  <a:lnTo>
                    <a:pt x="615" y="310"/>
                  </a:lnTo>
                  <a:lnTo>
                    <a:pt x="618" y="310"/>
                  </a:lnTo>
                  <a:lnTo>
                    <a:pt x="618" y="310"/>
                  </a:lnTo>
                  <a:lnTo>
                    <a:pt x="618" y="310"/>
                  </a:lnTo>
                  <a:lnTo>
                    <a:pt x="618" y="310"/>
                  </a:lnTo>
                  <a:lnTo>
                    <a:pt x="618" y="310"/>
                  </a:lnTo>
                  <a:lnTo>
                    <a:pt x="620" y="310"/>
                  </a:lnTo>
                  <a:lnTo>
                    <a:pt x="620" y="310"/>
                  </a:lnTo>
                  <a:lnTo>
                    <a:pt x="620" y="310"/>
                  </a:lnTo>
                  <a:lnTo>
                    <a:pt x="622" y="312"/>
                  </a:lnTo>
                  <a:lnTo>
                    <a:pt x="622" y="310"/>
                  </a:lnTo>
                  <a:lnTo>
                    <a:pt x="622" y="310"/>
                  </a:lnTo>
                  <a:lnTo>
                    <a:pt x="622" y="310"/>
                  </a:lnTo>
                  <a:lnTo>
                    <a:pt x="625" y="310"/>
                  </a:lnTo>
                  <a:lnTo>
                    <a:pt x="625" y="310"/>
                  </a:lnTo>
                  <a:lnTo>
                    <a:pt x="625" y="310"/>
                  </a:lnTo>
                  <a:lnTo>
                    <a:pt x="625" y="310"/>
                  </a:lnTo>
                  <a:lnTo>
                    <a:pt x="625" y="310"/>
                  </a:lnTo>
                  <a:lnTo>
                    <a:pt x="625" y="310"/>
                  </a:lnTo>
                  <a:lnTo>
                    <a:pt x="625" y="308"/>
                  </a:lnTo>
                  <a:lnTo>
                    <a:pt x="625" y="308"/>
                  </a:lnTo>
                  <a:lnTo>
                    <a:pt x="625" y="308"/>
                  </a:lnTo>
                  <a:lnTo>
                    <a:pt x="625" y="308"/>
                  </a:lnTo>
                  <a:lnTo>
                    <a:pt x="627" y="308"/>
                  </a:lnTo>
                  <a:lnTo>
                    <a:pt x="627" y="308"/>
                  </a:lnTo>
                  <a:lnTo>
                    <a:pt x="627" y="308"/>
                  </a:lnTo>
                  <a:lnTo>
                    <a:pt x="627" y="308"/>
                  </a:lnTo>
                  <a:lnTo>
                    <a:pt x="627" y="308"/>
                  </a:lnTo>
                  <a:lnTo>
                    <a:pt x="627" y="308"/>
                  </a:lnTo>
                  <a:lnTo>
                    <a:pt x="630" y="310"/>
                  </a:lnTo>
                  <a:lnTo>
                    <a:pt x="630" y="308"/>
                  </a:lnTo>
                  <a:lnTo>
                    <a:pt x="630" y="310"/>
                  </a:lnTo>
                  <a:lnTo>
                    <a:pt x="630" y="310"/>
                  </a:lnTo>
                  <a:lnTo>
                    <a:pt x="630" y="310"/>
                  </a:lnTo>
                  <a:lnTo>
                    <a:pt x="630" y="310"/>
                  </a:lnTo>
                  <a:lnTo>
                    <a:pt x="632" y="308"/>
                  </a:lnTo>
                  <a:lnTo>
                    <a:pt x="632" y="310"/>
                  </a:lnTo>
                  <a:lnTo>
                    <a:pt x="632" y="310"/>
                  </a:lnTo>
                  <a:lnTo>
                    <a:pt x="632" y="310"/>
                  </a:lnTo>
                  <a:lnTo>
                    <a:pt x="632" y="310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34" y="312"/>
                  </a:lnTo>
                  <a:lnTo>
                    <a:pt x="634" y="312"/>
                  </a:lnTo>
                  <a:lnTo>
                    <a:pt x="634" y="312"/>
                  </a:lnTo>
                  <a:lnTo>
                    <a:pt x="637" y="312"/>
                  </a:lnTo>
                  <a:lnTo>
                    <a:pt x="637" y="315"/>
                  </a:lnTo>
                  <a:lnTo>
                    <a:pt x="639" y="312"/>
                  </a:lnTo>
                  <a:lnTo>
                    <a:pt x="639" y="312"/>
                  </a:lnTo>
                  <a:lnTo>
                    <a:pt x="639" y="315"/>
                  </a:lnTo>
                  <a:lnTo>
                    <a:pt x="639" y="315"/>
                  </a:lnTo>
                  <a:lnTo>
                    <a:pt x="641" y="312"/>
                  </a:lnTo>
                  <a:lnTo>
                    <a:pt x="641" y="315"/>
                  </a:lnTo>
                  <a:lnTo>
                    <a:pt x="641" y="315"/>
                  </a:lnTo>
                  <a:lnTo>
                    <a:pt x="644" y="315"/>
                  </a:lnTo>
                  <a:lnTo>
                    <a:pt x="644" y="315"/>
                  </a:lnTo>
                  <a:lnTo>
                    <a:pt x="644" y="317"/>
                  </a:lnTo>
                  <a:lnTo>
                    <a:pt x="644" y="317"/>
                  </a:lnTo>
                  <a:lnTo>
                    <a:pt x="646" y="320"/>
                  </a:lnTo>
                  <a:lnTo>
                    <a:pt x="646" y="320"/>
                  </a:lnTo>
                  <a:lnTo>
                    <a:pt x="649" y="320"/>
                  </a:lnTo>
                  <a:lnTo>
                    <a:pt x="649" y="320"/>
                  </a:lnTo>
                  <a:lnTo>
                    <a:pt x="649" y="320"/>
                  </a:lnTo>
                  <a:lnTo>
                    <a:pt x="651" y="317"/>
                  </a:lnTo>
                  <a:lnTo>
                    <a:pt x="651" y="317"/>
                  </a:lnTo>
                  <a:lnTo>
                    <a:pt x="651" y="317"/>
                  </a:lnTo>
                  <a:lnTo>
                    <a:pt x="651" y="317"/>
                  </a:lnTo>
                  <a:lnTo>
                    <a:pt x="653" y="317"/>
                  </a:lnTo>
                  <a:lnTo>
                    <a:pt x="653" y="317"/>
                  </a:lnTo>
                  <a:lnTo>
                    <a:pt x="653" y="317"/>
                  </a:lnTo>
                  <a:lnTo>
                    <a:pt x="653" y="317"/>
                  </a:lnTo>
                  <a:lnTo>
                    <a:pt x="653" y="317"/>
                  </a:lnTo>
                  <a:lnTo>
                    <a:pt x="656" y="317"/>
                  </a:lnTo>
                  <a:lnTo>
                    <a:pt x="656" y="317"/>
                  </a:lnTo>
                  <a:lnTo>
                    <a:pt x="656" y="317"/>
                  </a:lnTo>
                  <a:lnTo>
                    <a:pt x="656" y="317"/>
                  </a:lnTo>
                  <a:lnTo>
                    <a:pt x="658" y="317"/>
                  </a:lnTo>
                  <a:lnTo>
                    <a:pt x="660" y="317"/>
                  </a:lnTo>
                  <a:lnTo>
                    <a:pt x="660" y="317"/>
                  </a:lnTo>
                  <a:lnTo>
                    <a:pt x="660" y="317"/>
                  </a:lnTo>
                  <a:lnTo>
                    <a:pt x="663" y="320"/>
                  </a:lnTo>
                  <a:lnTo>
                    <a:pt x="663" y="320"/>
                  </a:lnTo>
                  <a:lnTo>
                    <a:pt x="663" y="320"/>
                  </a:lnTo>
                  <a:lnTo>
                    <a:pt x="665" y="320"/>
                  </a:lnTo>
                  <a:lnTo>
                    <a:pt x="665" y="320"/>
                  </a:lnTo>
                  <a:lnTo>
                    <a:pt x="665" y="320"/>
                  </a:lnTo>
                  <a:lnTo>
                    <a:pt x="665" y="320"/>
                  </a:lnTo>
                  <a:lnTo>
                    <a:pt x="665" y="320"/>
                  </a:lnTo>
                  <a:lnTo>
                    <a:pt x="665" y="320"/>
                  </a:lnTo>
                  <a:lnTo>
                    <a:pt x="667" y="320"/>
                  </a:lnTo>
                  <a:lnTo>
                    <a:pt x="667" y="320"/>
                  </a:lnTo>
                  <a:lnTo>
                    <a:pt x="667" y="320"/>
                  </a:lnTo>
                  <a:lnTo>
                    <a:pt x="667" y="317"/>
                  </a:lnTo>
                  <a:lnTo>
                    <a:pt x="667" y="317"/>
                  </a:lnTo>
                  <a:lnTo>
                    <a:pt x="667" y="317"/>
                  </a:lnTo>
                  <a:lnTo>
                    <a:pt x="670" y="315"/>
                  </a:lnTo>
                  <a:lnTo>
                    <a:pt x="672" y="312"/>
                  </a:lnTo>
                  <a:lnTo>
                    <a:pt x="672" y="312"/>
                  </a:lnTo>
                  <a:lnTo>
                    <a:pt x="675" y="312"/>
                  </a:lnTo>
                  <a:lnTo>
                    <a:pt x="677" y="310"/>
                  </a:lnTo>
                  <a:lnTo>
                    <a:pt x="679" y="310"/>
                  </a:lnTo>
                  <a:lnTo>
                    <a:pt x="682" y="312"/>
                  </a:lnTo>
                  <a:lnTo>
                    <a:pt x="686" y="315"/>
                  </a:lnTo>
                  <a:lnTo>
                    <a:pt x="689" y="315"/>
                  </a:lnTo>
                  <a:lnTo>
                    <a:pt x="689" y="315"/>
                  </a:lnTo>
                  <a:lnTo>
                    <a:pt x="689" y="315"/>
                  </a:lnTo>
                  <a:lnTo>
                    <a:pt x="691" y="315"/>
                  </a:lnTo>
                  <a:lnTo>
                    <a:pt x="691" y="315"/>
                  </a:lnTo>
                  <a:lnTo>
                    <a:pt x="691" y="317"/>
                  </a:lnTo>
                  <a:lnTo>
                    <a:pt x="693" y="317"/>
                  </a:lnTo>
                  <a:lnTo>
                    <a:pt x="693" y="317"/>
                  </a:lnTo>
                  <a:lnTo>
                    <a:pt x="693" y="317"/>
                  </a:lnTo>
                  <a:lnTo>
                    <a:pt x="693" y="317"/>
                  </a:lnTo>
                  <a:lnTo>
                    <a:pt x="696" y="317"/>
                  </a:lnTo>
                  <a:lnTo>
                    <a:pt x="696" y="317"/>
                  </a:lnTo>
                  <a:lnTo>
                    <a:pt x="698" y="317"/>
                  </a:lnTo>
                  <a:lnTo>
                    <a:pt x="696" y="317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19" name="Google Shape;1219;p58"/>
            <p:cNvSpPr/>
            <p:nvPr/>
          </p:nvSpPr>
          <p:spPr>
            <a:xfrm>
              <a:off x="9098226" y="3486981"/>
              <a:ext cx="123527" cy="145176"/>
            </a:xfrm>
            <a:custGeom>
              <a:rect b="b" l="l" r="r" t="t"/>
              <a:pathLst>
                <a:path extrusionOk="0" h="114" w="97">
                  <a:moveTo>
                    <a:pt x="97" y="45"/>
                  </a:moveTo>
                  <a:lnTo>
                    <a:pt x="97" y="45"/>
                  </a:lnTo>
                  <a:lnTo>
                    <a:pt x="97" y="45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0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38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97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2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90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3"/>
                  </a:lnTo>
                  <a:lnTo>
                    <a:pt x="88" y="33"/>
                  </a:lnTo>
                  <a:lnTo>
                    <a:pt x="85" y="33"/>
                  </a:lnTo>
                  <a:lnTo>
                    <a:pt x="83" y="31"/>
                  </a:lnTo>
                  <a:lnTo>
                    <a:pt x="83" y="31"/>
                  </a:lnTo>
                  <a:lnTo>
                    <a:pt x="80" y="31"/>
                  </a:lnTo>
                  <a:lnTo>
                    <a:pt x="80" y="33"/>
                  </a:lnTo>
                  <a:lnTo>
                    <a:pt x="80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78" y="31"/>
                  </a:lnTo>
                  <a:lnTo>
                    <a:pt x="78" y="31"/>
                  </a:lnTo>
                  <a:lnTo>
                    <a:pt x="76" y="31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6" y="26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78" y="21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80" y="19"/>
                  </a:lnTo>
                  <a:lnTo>
                    <a:pt x="78" y="19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6" y="17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80" y="10"/>
                  </a:lnTo>
                  <a:lnTo>
                    <a:pt x="80" y="7"/>
                  </a:lnTo>
                  <a:lnTo>
                    <a:pt x="83" y="5"/>
                  </a:lnTo>
                  <a:lnTo>
                    <a:pt x="80" y="5"/>
                  </a:lnTo>
                  <a:lnTo>
                    <a:pt x="78" y="5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6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57" y="5"/>
                  </a:lnTo>
                  <a:lnTo>
                    <a:pt x="57" y="5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"/>
                  </a:lnTo>
                  <a:lnTo>
                    <a:pt x="50" y="5"/>
                  </a:lnTo>
                  <a:lnTo>
                    <a:pt x="50" y="7"/>
                  </a:lnTo>
                  <a:lnTo>
                    <a:pt x="47" y="12"/>
                  </a:lnTo>
                  <a:lnTo>
                    <a:pt x="47" y="17"/>
                  </a:lnTo>
                  <a:lnTo>
                    <a:pt x="47" y="19"/>
                  </a:lnTo>
                  <a:lnTo>
                    <a:pt x="47" y="19"/>
                  </a:lnTo>
                  <a:lnTo>
                    <a:pt x="47" y="21"/>
                  </a:lnTo>
                  <a:lnTo>
                    <a:pt x="47" y="21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8" y="26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7" y="17"/>
                  </a:lnTo>
                  <a:lnTo>
                    <a:pt x="5" y="14"/>
                  </a:lnTo>
                  <a:lnTo>
                    <a:pt x="2" y="17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2" y="45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9" y="55"/>
                  </a:lnTo>
                  <a:lnTo>
                    <a:pt x="12" y="69"/>
                  </a:lnTo>
                  <a:lnTo>
                    <a:pt x="12" y="73"/>
                  </a:lnTo>
                  <a:lnTo>
                    <a:pt x="12" y="76"/>
                  </a:lnTo>
                  <a:lnTo>
                    <a:pt x="9" y="78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7" y="95"/>
                  </a:lnTo>
                  <a:lnTo>
                    <a:pt x="19" y="99"/>
                  </a:lnTo>
                  <a:lnTo>
                    <a:pt x="19" y="102"/>
                  </a:lnTo>
                  <a:lnTo>
                    <a:pt x="21" y="114"/>
                  </a:lnTo>
                  <a:lnTo>
                    <a:pt x="33" y="114"/>
                  </a:lnTo>
                  <a:lnTo>
                    <a:pt x="36" y="114"/>
                  </a:lnTo>
                  <a:lnTo>
                    <a:pt x="38" y="114"/>
                  </a:lnTo>
                  <a:lnTo>
                    <a:pt x="38" y="114"/>
                  </a:lnTo>
                  <a:lnTo>
                    <a:pt x="40" y="114"/>
                  </a:lnTo>
                  <a:lnTo>
                    <a:pt x="40" y="114"/>
                  </a:lnTo>
                  <a:lnTo>
                    <a:pt x="40" y="114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0" y="111"/>
                  </a:lnTo>
                  <a:lnTo>
                    <a:pt x="43" y="109"/>
                  </a:lnTo>
                  <a:lnTo>
                    <a:pt x="43" y="109"/>
                  </a:lnTo>
                  <a:lnTo>
                    <a:pt x="43" y="109"/>
                  </a:lnTo>
                  <a:lnTo>
                    <a:pt x="43" y="109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7" y="109"/>
                  </a:lnTo>
                  <a:lnTo>
                    <a:pt x="50" y="107"/>
                  </a:lnTo>
                  <a:lnTo>
                    <a:pt x="52" y="107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4" y="104"/>
                  </a:lnTo>
                  <a:lnTo>
                    <a:pt x="54" y="99"/>
                  </a:lnTo>
                  <a:lnTo>
                    <a:pt x="57" y="99"/>
                  </a:lnTo>
                  <a:lnTo>
                    <a:pt x="59" y="97"/>
                  </a:lnTo>
                  <a:lnTo>
                    <a:pt x="62" y="95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64" y="90"/>
                  </a:lnTo>
                  <a:lnTo>
                    <a:pt x="64" y="85"/>
                  </a:lnTo>
                  <a:lnTo>
                    <a:pt x="64" y="85"/>
                  </a:lnTo>
                  <a:lnTo>
                    <a:pt x="69" y="83"/>
                  </a:lnTo>
                  <a:lnTo>
                    <a:pt x="69" y="78"/>
                  </a:lnTo>
                  <a:lnTo>
                    <a:pt x="71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8"/>
                  </a:lnTo>
                  <a:lnTo>
                    <a:pt x="73" y="76"/>
                  </a:lnTo>
                  <a:lnTo>
                    <a:pt x="73" y="76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3" y="73"/>
                  </a:lnTo>
                  <a:lnTo>
                    <a:pt x="76" y="71"/>
                  </a:lnTo>
                  <a:lnTo>
                    <a:pt x="76" y="69"/>
                  </a:lnTo>
                  <a:lnTo>
                    <a:pt x="76" y="69"/>
                  </a:lnTo>
                  <a:lnTo>
                    <a:pt x="76" y="66"/>
                  </a:lnTo>
                  <a:lnTo>
                    <a:pt x="76" y="66"/>
                  </a:lnTo>
                  <a:lnTo>
                    <a:pt x="78" y="66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78" y="64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80" y="64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3" y="62"/>
                  </a:lnTo>
                  <a:lnTo>
                    <a:pt x="83" y="62"/>
                  </a:lnTo>
                  <a:lnTo>
                    <a:pt x="85" y="62"/>
                  </a:lnTo>
                  <a:lnTo>
                    <a:pt x="88" y="59"/>
                  </a:lnTo>
                  <a:lnTo>
                    <a:pt x="88" y="57"/>
                  </a:lnTo>
                  <a:lnTo>
                    <a:pt x="85" y="57"/>
                  </a:lnTo>
                  <a:lnTo>
                    <a:pt x="85" y="57"/>
                  </a:lnTo>
                  <a:lnTo>
                    <a:pt x="85" y="55"/>
                  </a:lnTo>
                  <a:lnTo>
                    <a:pt x="88" y="55"/>
                  </a:lnTo>
                  <a:lnTo>
                    <a:pt x="88" y="55"/>
                  </a:lnTo>
                  <a:lnTo>
                    <a:pt x="90" y="55"/>
                  </a:lnTo>
                  <a:lnTo>
                    <a:pt x="90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7" y="47"/>
                  </a:lnTo>
                  <a:lnTo>
                    <a:pt x="97" y="47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7" y="4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0" name="Google Shape;1220;p58"/>
            <p:cNvSpPr/>
            <p:nvPr/>
          </p:nvSpPr>
          <p:spPr>
            <a:xfrm>
              <a:off x="6747391" y="2300103"/>
              <a:ext cx="537406" cy="390957"/>
            </a:xfrm>
            <a:custGeom>
              <a:rect b="b" l="l" r="r" t="t"/>
              <a:pathLst>
                <a:path extrusionOk="0" h="307" w="422">
                  <a:moveTo>
                    <a:pt x="419" y="170"/>
                  </a:moveTo>
                  <a:lnTo>
                    <a:pt x="417" y="165"/>
                  </a:lnTo>
                  <a:lnTo>
                    <a:pt x="412" y="158"/>
                  </a:lnTo>
                  <a:lnTo>
                    <a:pt x="407" y="153"/>
                  </a:lnTo>
                  <a:lnTo>
                    <a:pt x="405" y="151"/>
                  </a:lnTo>
                  <a:lnTo>
                    <a:pt x="405" y="149"/>
                  </a:lnTo>
                  <a:lnTo>
                    <a:pt x="405" y="146"/>
                  </a:lnTo>
                  <a:lnTo>
                    <a:pt x="405" y="146"/>
                  </a:lnTo>
                  <a:lnTo>
                    <a:pt x="410" y="146"/>
                  </a:lnTo>
                  <a:lnTo>
                    <a:pt x="410" y="146"/>
                  </a:lnTo>
                  <a:lnTo>
                    <a:pt x="410" y="144"/>
                  </a:lnTo>
                  <a:lnTo>
                    <a:pt x="410" y="144"/>
                  </a:lnTo>
                  <a:lnTo>
                    <a:pt x="410" y="144"/>
                  </a:lnTo>
                  <a:lnTo>
                    <a:pt x="410" y="144"/>
                  </a:lnTo>
                  <a:lnTo>
                    <a:pt x="410" y="146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5" y="144"/>
                  </a:lnTo>
                  <a:lnTo>
                    <a:pt x="415" y="142"/>
                  </a:lnTo>
                  <a:lnTo>
                    <a:pt x="415" y="142"/>
                  </a:lnTo>
                  <a:lnTo>
                    <a:pt x="415" y="142"/>
                  </a:lnTo>
                  <a:lnTo>
                    <a:pt x="415" y="142"/>
                  </a:lnTo>
                  <a:lnTo>
                    <a:pt x="415" y="142"/>
                  </a:lnTo>
                  <a:lnTo>
                    <a:pt x="415" y="139"/>
                  </a:lnTo>
                  <a:lnTo>
                    <a:pt x="415" y="139"/>
                  </a:lnTo>
                  <a:lnTo>
                    <a:pt x="412" y="139"/>
                  </a:lnTo>
                  <a:lnTo>
                    <a:pt x="412" y="135"/>
                  </a:lnTo>
                  <a:lnTo>
                    <a:pt x="412" y="135"/>
                  </a:lnTo>
                  <a:lnTo>
                    <a:pt x="412" y="135"/>
                  </a:lnTo>
                  <a:lnTo>
                    <a:pt x="412" y="135"/>
                  </a:lnTo>
                  <a:lnTo>
                    <a:pt x="410" y="132"/>
                  </a:lnTo>
                  <a:lnTo>
                    <a:pt x="410" y="132"/>
                  </a:lnTo>
                  <a:lnTo>
                    <a:pt x="410" y="132"/>
                  </a:lnTo>
                  <a:lnTo>
                    <a:pt x="410" y="132"/>
                  </a:lnTo>
                  <a:lnTo>
                    <a:pt x="410" y="130"/>
                  </a:lnTo>
                  <a:lnTo>
                    <a:pt x="407" y="130"/>
                  </a:lnTo>
                  <a:lnTo>
                    <a:pt x="405" y="127"/>
                  </a:lnTo>
                  <a:lnTo>
                    <a:pt x="400" y="127"/>
                  </a:lnTo>
                  <a:lnTo>
                    <a:pt x="400" y="127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8" y="130"/>
                  </a:lnTo>
                  <a:lnTo>
                    <a:pt x="396" y="130"/>
                  </a:lnTo>
                  <a:lnTo>
                    <a:pt x="396" y="132"/>
                  </a:lnTo>
                  <a:lnTo>
                    <a:pt x="396" y="132"/>
                  </a:lnTo>
                  <a:lnTo>
                    <a:pt x="396" y="135"/>
                  </a:lnTo>
                  <a:lnTo>
                    <a:pt x="393" y="135"/>
                  </a:lnTo>
                  <a:lnTo>
                    <a:pt x="393" y="135"/>
                  </a:lnTo>
                  <a:lnTo>
                    <a:pt x="386" y="135"/>
                  </a:lnTo>
                  <a:lnTo>
                    <a:pt x="381" y="132"/>
                  </a:lnTo>
                  <a:lnTo>
                    <a:pt x="379" y="132"/>
                  </a:lnTo>
                  <a:lnTo>
                    <a:pt x="377" y="132"/>
                  </a:lnTo>
                  <a:lnTo>
                    <a:pt x="374" y="130"/>
                  </a:lnTo>
                  <a:lnTo>
                    <a:pt x="370" y="127"/>
                  </a:lnTo>
                  <a:lnTo>
                    <a:pt x="367" y="123"/>
                  </a:lnTo>
                  <a:lnTo>
                    <a:pt x="365" y="123"/>
                  </a:lnTo>
                  <a:lnTo>
                    <a:pt x="360" y="118"/>
                  </a:lnTo>
                  <a:lnTo>
                    <a:pt x="358" y="116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6" y="104"/>
                  </a:lnTo>
                  <a:lnTo>
                    <a:pt x="346" y="99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48" y="92"/>
                  </a:lnTo>
                  <a:lnTo>
                    <a:pt x="353" y="94"/>
                  </a:lnTo>
                  <a:lnTo>
                    <a:pt x="355" y="94"/>
                  </a:lnTo>
                  <a:lnTo>
                    <a:pt x="358" y="97"/>
                  </a:lnTo>
                  <a:lnTo>
                    <a:pt x="358" y="97"/>
                  </a:lnTo>
                  <a:lnTo>
                    <a:pt x="358" y="94"/>
                  </a:lnTo>
                  <a:lnTo>
                    <a:pt x="358" y="94"/>
                  </a:lnTo>
                  <a:lnTo>
                    <a:pt x="358" y="92"/>
                  </a:lnTo>
                  <a:lnTo>
                    <a:pt x="360" y="94"/>
                  </a:lnTo>
                  <a:lnTo>
                    <a:pt x="360" y="94"/>
                  </a:lnTo>
                  <a:lnTo>
                    <a:pt x="362" y="94"/>
                  </a:lnTo>
                  <a:lnTo>
                    <a:pt x="362" y="94"/>
                  </a:lnTo>
                  <a:lnTo>
                    <a:pt x="362" y="92"/>
                  </a:lnTo>
                  <a:lnTo>
                    <a:pt x="360" y="92"/>
                  </a:lnTo>
                  <a:lnTo>
                    <a:pt x="360" y="92"/>
                  </a:lnTo>
                  <a:lnTo>
                    <a:pt x="358" y="92"/>
                  </a:lnTo>
                  <a:lnTo>
                    <a:pt x="358" y="92"/>
                  </a:lnTo>
                  <a:lnTo>
                    <a:pt x="351" y="90"/>
                  </a:lnTo>
                  <a:lnTo>
                    <a:pt x="348" y="87"/>
                  </a:lnTo>
                  <a:lnTo>
                    <a:pt x="348" y="85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4" y="80"/>
                  </a:lnTo>
                  <a:lnTo>
                    <a:pt x="341" y="78"/>
                  </a:lnTo>
                  <a:lnTo>
                    <a:pt x="339" y="78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36" y="78"/>
                  </a:lnTo>
                  <a:lnTo>
                    <a:pt x="336" y="75"/>
                  </a:lnTo>
                  <a:lnTo>
                    <a:pt x="336" y="75"/>
                  </a:lnTo>
                  <a:lnTo>
                    <a:pt x="336" y="75"/>
                  </a:lnTo>
                  <a:lnTo>
                    <a:pt x="334" y="75"/>
                  </a:lnTo>
                  <a:lnTo>
                    <a:pt x="327" y="75"/>
                  </a:lnTo>
                  <a:lnTo>
                    <a:pt x="327" y="75"/>
                  </a:lnTo>
                  <a:lnTo>
                    <a:pt x="327" y="73"/>
                  </a:lnTo>
                  <a:lnTo>
                    <a:pt x="327" y="73"/>
                  </a:lnTo>
                  <a:lnTo>
                    <a:pt x="327" y="73"/>
                  </a:lnTo>
                  <a:lnTo>
                    <a:pt x="327" y="71"/>
                  </a:lnTo>
                  <a:lnTo>
                    <a:pt x="327" y="71"/>
                  </a:lnTo>
                  <a:lnTo>
                    <a:pt x="325" y="71"/>
                  </a:lnTo>
                  <a:lnTo>
                    <a:pt x="325" y="68"/>
                  </a:lnTo>
                  <a:lnTo>
                    <a:pt x="325" y="68"/>
                  </a:lnTo>
                  <a:lnTo>
                    <a:pt x="322" y="68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64"/>
                  </a:lnTo>
                  <a:lnTo>
                    <a:pt x="320" y="61"/>
                  </a:lnTo>
                  <a:lnTo>
                    <a:pt x="320" y="61"/>
                  </a:lnTo>
                  <a:lnTo>
                    <a:pt x="320" y="61"/>
                  </a:lnTo>
                  <a:lnTo>
                    <a:pt x="318" y="59"/>
                  </a:lnTo>
                  <a:lnTo>
                    <a:pt x="318" y="59"/>
                  </a:lnTo>
                  <a:lnTo>
                    <a:pt x="318" y="59"/>
                  </a:lnTo>
                  <a:lnTo>
                    <a:pt x="318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2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3" y="52"/>
                  </a:lnTo>
                  <a:lnTo>
                    <a:pt x="315" y="49"/>
                  </a:lnTo>
                  <a:lnTo>
                    <a:pt x="315" y="47"/>
                  </a:lnTo>
                  <a:lnTo>
                    <a:pt x="315" y="47"/>
                  </a:lnTo>
                  <a:lnTo>
                    <a:pt x="315" y="45"/>
                  </a:lnTo>
                  <a:lnTo>
                    <a:pt x="315" y="45"/>
                  </a:lnTo>
                  <a:lnTo>
                    <a:pt x="315" y="45"/>
                  </a:lnTo>
                  <a:lnTo>
                    <a:pt x="315" y="45"/>
                  </a:lnTo>
                  <a:lnTo>
                    <a:pt x="313" y="42"/>
                  </a:lnTo>
                  <a:lnTo>
                    <a:pt x="306" y="35"/>
                  </a:lnTo>
                  <a:lnTo>
                    <a:pt x="306" y="33"/>
                  </a:lnTo>
                  <a:lnTo>
                    <a:pt x="303" y="30"/>
                  </a:lnTo>
                  <a:lnTo>
                    <a:pt x="303" y="28"/>
                  </a:lnTo>
                  <a:lnTo>
                    <a:pt x="306" y="19"/>
                  </a:lnTo>
                  <a:lnTo>
                    <a:pt x="306" y="16"/>
                  </a:lnTo>
                  <a:lnTo>
                    <a:pt x="306" y="14"/>
                  </a:lnTo>
                  <a:lnTo>
                    <a:pt x="306" y="11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294" y="4"/>
                  </a:lnTo>
                  <a:lnTo>
                    <a:pt x="294" y="4"/>
                  </a:lnTo>
                  <a:lnTo>
                    <a:pt x="287" y="0"/>
                  </a:lnTo>
                  <a:lnTo>
                    <a:pt x="282" y="0"/>
                  </a:lnTo>
                  <a:lnTo>
                    <a:pt x="280" y="0"/>
                  </a:lnTo>
                  <a:lnTo>
                    <a:pt x="275" y="2"/>
                  </a:lnTo>
                  <a:lnTo>
                    <a:pt x="273" y="2"/>
                  </a:lnTo>
                  <a:lnTo>
                    <a:pt x="273" y="2"/>
                  </a:lnTo>
                  <a:lnTo>
                    <a:pt x="273" y="2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51" y="4"/>
                  </a:lnTo>
                  <a:lnTo>
                    <a:pt x="251" y="4"/>
                  </a:lnTo>
                  <a:lnTo>
                    <a:pt x="239" y="14"/>
                  </a:lnTo>
                  <a:lnTo>
                    <a:pt x="239" y="14"/>
                  </a:lnTo>
                  <a:lnTo>
                    <a:pt x="237" y="14"/>
                  </a:lnTo>
                  <a:lnTo>
                    <a:pt x="235" y="16"/>
                  </a:lnTo>
                  <a:lnTo>
                    <a:pt x="225" y="19"/>
                  </a:lnTo>
                  <a:lnTo>
                    <a:pt x="223" y="19"/>
                  </a:lnTo>
                  <a:lnTo>
                    <a:pt x="204" y="30"/>
                  </a:lnTo>
                  <a:lnTo>
                    <a:pt x="202" y="33"/>
                  </a:lnTo>
                  <a:lnTo>
                    <a:pt x="197" y="33"/>
                  </a:lnTo>
                  <a:lnTo>
                    <a:pt x="192" y="30"/>
                  </a:lnTo>
                  <a:lnTo>
                    <a:pt x="190" y="33"/>
                  </a:lnTo>
                  <a:lnTo>
                    <a:pt x="187" y="33"/>
                  </a:lnTo>
                  <a:lnTo>
                    <a:pt x="187" y="33"/>
                  </a:lnTo>
                  <a:lnTo>
                    <a:pt x="187" y="47"/>
                  </a:lnTo>
                  <a:lnTo>
                    <a:pt x="187" y="47"/>
                  </a:lnTo>
                  <a:lnTo>
                    <a:pt x="185" y="49"/>
                  </a:lnTo>
                  <a:lnTo>
                    <a:pt x="183" y="49"/>
                  </a:lnTo>
                  <a:lnTo>
                    <a:pt x="183" y="49"/>
                  </a:lnTo>
                  <a:lnTo>
                    <a:pt x="183" y="49"/>
                  </a:lnTo>
                  <a:lnTo>
                    <a:pt x="180" y="49"/>
                  </a:lnTo>
                  <a:lnTo>
                    <a:pt x="168" y="45"/>
                  </a:lnTo>
                  <a:lnTo>
                    <a:pt x="164" y="42"/>
                  </a:lnTo>
                  <a:lnTo>
                    <a:pt x="161" y="45"/>
                  </a:lnTo>
                  <a:lnTo>
                    <a:pt x="157" y="47"/>
                  </a:lnTo>
                  <a:lnTo>
                    <a:pt x="154" y="47"/>
                  </a:lnTo>
                  <a:lnTo>
                    <a:pt x="152" y="49"/>
                  </a:lnTo>
                  <a:lnTo>
                    <a:pt x="152" y="52"/>
                  </a:lnTo>
                  <a:lnTo>
                    <a:pt x="142" y="56"/>
                  </a:lnTo>
                  <a:lnTo>
                    <a:pt x="142" y="59"/>
                  </a:lnTo>
                  <a:lnTo>
                    <a:pt x="142" y="59"/>
                  </a:lnTo>
                  <a:lnTo>
                    <a:pt x="142" y="59"/>
                  </a:lnTo>
                  <a:lnTo>
                    <a:pt x="142" y="59"/>
                  </a:lnTo>
                  <a:lnTo>
                    <a:pt x="142" y="59"/>
                  </a:lnTo>
                  <a:lnTo>
                    <a:pt x="140" y="66"/>
                  </a:lnTo>
                  <a:lnTo>
                    <a:pt x="140" y="66"/>
                  </a:lnTo>
                  <a:lnTo>
                    <a:pt x="138" y="68"/>
                  </a:lnTo>
                  <a:lnTo>
                    <a:pt x="138" y="73"/>
                  </a:lnTo>
                  <a:lnTo>
                    <a:pt x="140" y="78"/>
                  </a:lnTo>
                  <a:lnTo>
                    <a:pt x="138" y="78"/>
                  </a:lnTo>
                  <a:lnTo>
                    <a:pt x="135" y="78"/>
                  </a:lnTo>
                  <a:lnTo>
                    <a:pt x="135" y="78"/>
                  </a:lnTo>
                  <a:lnTo>
                    <a:pt x="135" y="78"/>
                  </a:lnTo>
                  <a:lnTo>
                    <a:pt x="135" y="78"/>
                  </a:lnTo>
                  <a:lnTo>
                    <a:pt x="135" y="78"/>
                  </a:lnTo>
                  <a:lnTo>
                    <a:pt x="133" y="78"/>
                  </a:lnTo>
                  <a:lnTo>
                    <a:pt x="133" y="78"/>
                  </a:lnTo>
                  <a:lnTo>
                    <a:pt x="133" y="78"/>
                  </a:lnTo>
                  <a:lnTo>
                    <a:pt x="131" y="80"/>
                  </a:lnTo>
                  <a:lnTo>
                    <a:pt x="131" y="80"/>
                  </a:lnTo>
                  <a:lnTo>
                    <a:pt x="131" y="78"/>
                  </a:lnTo>
                  <a:lnTo>
                    <a:pt x="131" y="78"/>
                  </a:lnTo>
                  <a:lnTo>
                    <a:pt x="131" y="78"/>
                  </a:lnTo>
                  <a:lnTo>
                    <a:pt x="128" y="78"/>
                  </a:lnTo>
                  <a:lnTo>
                    <a:pt x="128" y="75"/>
                  </a:lnTo>
                  <a:lnTo>
                    <a:pt x="126" y="75"/>
                  </a:lnTo>
                  <a:lnTo>
                    <a:pt x="126" y="75"/>
                  </a:lnTo>
                  <a:lnTo>
                    <a:pt x="123" y="75"/>
                  </a:lnTo>
                  <a:lnTo>
                    <a:pt x="121" y="73"/>
                  </a:lnTo>
                  <a:lnTo>
                    <a:pt x="121" y="73"/>
                  </a:lnTo>
                  <a:lnTo>
                    <a:pt x="119" y="75"/>
                  </a:lnTo>
                  <a:lnTo>
                    <a:pt x="121" y="75"/>
                  </a:lnTo>
                  <a:lnTo>
                    <a:pt x="121" y="78"/>
                  </a:lnTo>
                  <a:lnTo>
                    <a:pt x="121" y="80"/>
                  </a:lnTo>
                  <a:lnTo>
                    <a:pt x="121" y="80"/>
                  </a:lnTo>
                  <a:lnTo>
                    <a:pt x="119" y="82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12" y="97"/>
                  </a:lnTo>
                  <a:lnTo>
                    <a:pt x="112" y="99"/>
                  </a:lnTo>
                  <a:lnTo>
                    <a:pt x="109" y="99"/>
                  </a:lnTo>
                  <a:lnTo>
                    <a:pt x="112" y="101"/>
                  </a:lnTo>
                  <a:lnTo>
                    <a:pt x="112" y="104"/>
                  </a:lnTo>
                  <a:lnTo>
                    <a:pt x="112" y="104"/>
                  </a:lnTo>
                  <a:lnTo>
                    <a:pt x="109" y="104"/>
                  </a:lnTo>
                  <a:lnTo>
                    <a:pt x="109" y="104"/>
                  </a:lnTo>
                  <a:lnTo>
                    <a:pt x="107" y="104"/>
                  </a:lnTo>
                  <a:lnTo>
                    <a:pt x="105" y="104"/>
                  </a:lnTo>
                  <a:lnTo>
                    <a:pt x="105" y="104"/>
                  </a:lnTo>
                  <a:lnTo>
                    <a:pt x="105" y="104"/>
                  </a:lnTo>
                  <a:lnTo>
                    <a:pt x="105" y="101"/>
                  </a:lnTo>
                  <a:lnTo>
                    <a:pt x="105" y="101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97" y="99"/>
                  </a:lnTo>
                  <a:lnTo>
                    <a:pt x="95" y="97"/>
                  </a:lnTo>
                  <a:lnTo>
                    <a:pt x="93" y="94"/>
                  </a:lnTo>
                  <a:lnTo>
                    <a:pt x="90" y="94"/>
                  </a:lnTo>
                  <a:lnTo>
                    <a:pt x="88" y="92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83" y="92"/>
                  </a:lnTo>
                  <a:lnTo>
                    <a:pt x="83" y="92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3" y="90"/>
                  </a:lnTo>
                  <a:lnTo>
                    <a:pt x="83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3" y="85"/>
                  </a:lnTo>
                  <a:lnTo>
                    <a:pt x="83" y="85"/>
                  </a:lnTo>
                  <a:lnTo>
                    <a:pt x="81" y="85"/>
                  </a:lnTo>
                  <a:lnTo>
                    <a:pt x="81" y="85"/>
                  </a:lnTo>
                  <a:lnTo>
                    <a:pt x="81" y="87"/>
                  </a:lnTo>
                  <a:lnTo>
                    <a:pt x="81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1" y="87"/>
                  </a:lnTo>
                  <a:lnTo>
                    <a:pt x="81" y="90"/>
                  </a:lnTo>
                  <a:lnTo>
                    <a:pt x="81" y="90"/>
                  </a:lnTo>
                  <a:lnTo>
                    <a:pt x="79" y="90"/>
                  </a:lnTo>
                  <a:lnTo>
                    <a:pt x="79" y="90"/>
                  </a:lnTo>
                  <a:lnTo>
                    <a:pt x="79" y="90"/>
                  </a:lnTo>
                  <a:lnTo>
                    <a:pt x="76" y="92"/>
                  </a:lnTo>
                  <a:lnTo>
                    <a:pt x="76" y="92"/>
                  </a:lnTo>
                  <a:lnTo>
                    <a:pt x="76" y="92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74" y="97"/>
                  </a:lnTo>
                  <a:lnTo>
                    <a:pt x="71" y="97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1" y="97"/>
                  </a:lnTo>
                  <a:lnTo>
                    <a:pt x="69" y="99"/>
                  </a:lnTo>
                  <a:lnTo>
                    <a:pt x="69" y="99"/>
                  </a:lnTo>
                  <a:lnTo>
                    <a:pt x="69" y="99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7" y="101"/>
                  </a:lnTo>
                  <a:lnTo>
                    <a:pt x="69" y="101"/>
                  </a:lnTo>
                  <a:lnTo>
                    <a:pt x="69" y="104"/>
                  </a:lnTo>
                  <a:lnTo>
                    <a:pt x="69" y="104"/>
                  </a:lnTo>
                  <a:lnTo>
                    <a:pt x="69" y="104"/>
                  </a:lnTo>
                  <a:lnTo>
                    <a:pt x="64" y="104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2" y="106"/>
                  </a:lnTo>
                  <a:lnTo>
                    <a:pt x="62" y="106"/>
                  </a:lnTo>
                  <a:lnTo>
                    <a:pt x="62" y="106"/>
                  </a:lnTo>
                  <a:lnTo>
                    <a:pt x="62" y="108"/>
                  </a:lnTo>
                  <a:lnTo>
                    <a:pt x="64" y="108"/>
                  </a:lnTo>
                  <a:lnTo>
                    <a:pt x="67" y="111"/>
                  </a:lnTo>
                  <a:lnTo>
                    <a:pt x="67" y="113"/>
                  </a:lnTo>
                  <a:lnTo>
                    <a:pt x="67" y="113"/>
                  </a:lnTo>
                  <a:lnTo>
                    <a:pt x="69" y="116"/>
                  </a:lnTo>
                  <a:lnTo>
                    <a:pt x="69" y="118"/>
                  </a:lnTo>
                  <a:lnTo>
                    <a:pt x="69" y="120"/>
                  </a:lnTo>
                  <a:lnTo>
                    <a:pt x="69" y="123"/>
                  </a:lnTo>
                  <a:lnTo>
                    <a:pt x="69" y="123"/>
                  </a:lnTo>
                  <a:lnTo>
                    <a:pt x="69" y="127"/>
                  </a:lnTo>
                  <a:lnTo>
                    <a:pt x="69" y="127"/>
                  </a:lnTo>
                  <a:lnTo>
                    <a:pt x="69" y="127"/>
                  </a:lnTo>
                  <a:lnTo>
                    <a:pt x="67" y="127"/>
                  </a:lnTo>
                  <a:lnTo>
                    <a:pt x="67" y="127"/>
                  </a:lnTo>
                  <a:lnTo>
                    <a:pt x="64" y="127"/>
                  </a:lnTo>
                  <a:lnTo>
                    <a:pt x="64" y="127"/>
                  </a:lnTo>
                  <a:lnTo>
                    <a:pt x="62" y="127"/>
                  </a:lnTo>
                  <a:lnTo>
                    <a:pt x="62" y="127"/>
                  </a:lnTo>
                  <a:lnTo>
                    <a:pt x="60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7" y="127"/>
                  </a:lnTo>
                  <a:lnTo>
                    <a:pt x="55" y="127"/>
                  </a:lnTo>
                  <a:lnTo>
                    <a:pt x="55" y="127"/>
                  </a:lnTo>
                  <a:lnTo>
                    <a:pt x="55" y="127"/>
                  </a:lnTo>
                  <a:lnTo>
                    <a:pt x="55" y="132"/>
                  </a:lnTo>
                  <a:lnTo>
                    <a:pt x="55" y="132"/>
                  </a:lnTo>
                  <a:lnTo>
                    <a:pt x="57" y="135"/>
                  </a:lnTo>
                  <a:lnTo>
                    <a:pt x="60" y="135"/>
                  </a:lnTo>
                  <a:lnTo>
                    <a:pt x="60" y="137"/>
                  </a:lnTo>
                  <a:lnTo>
                    <a:pt x="60" y="137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57" y="142"/>
                  </a:lnTo>
                  <a:lnTo>
                    <a:pt x="57" y="142"/>
                  </a:lnTo>
                  <a:lnTo>
                    <a:pt x="57" y="144"/>
                  </a:lnTo>
                  <a:lnTo>
                    <a:pt x="60" y="149"/>
                  </a:lnTo>
                  <a:lnTo>
                    <a:pt x="60" y="151"/>
                  </a:lnTo>
                  <a:lnTo>
                    <a:pt x="57" y="151"/>
                  </a:lnTo>
                  <a:lnTo>
                    <a:pt x="57" y="151"/>
                  </a:lnTo>
                  <a:lnTo>
                    <a:pt x="57" y="149"/>
                  </a:lnTo>
                  <a:lnTo>
                    <a:pt x="57" y="149"/>
                  </a:lnTo>
                  <a:lnTo>
                    <a:pt x="55" y="149"/>
                  </a:lnTo>
                  <a:lnTo>
                    <a:pt x="55" y="149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1"/>
                  </a:lnTo>
                  <a:lnTo>
                    <a:pt x="55" y="153"/>
                  </a:lnTo>
                  <a:lnTo>
                    <a:pt x="55" y="153"/>
                  </a:lnTo>
                  <a:lnTo>
                    <a:pt x="50" y="156"/>
                  </a:lnTo>
                  <a:lnTo>
                    <a:pt x="50" y="158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48" y="161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5" y="163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3" y="165"/>
                  </a:lnTo>
                  <a:lnTo>
                    <a:pt x="43" y="165"/>
                  </a:lnTo>
                  <a:lnTo>
                    <a:pt x="41" y="165"/>
                  </a:lnTo>
                  <a:lnTo>
                    <a:pt x="41" y="165"/>
                  </a:lnTo>
                  <a:lnTo>
                    <a:pt x="41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4" y="168"/>
                  </a:lnTo>
                  <a:lnTo>
                    <a:pt x="31" y="168"/>
                  </a:lnTo>
                  <a:lnTo>
                    <a:pt x="31" y="168"/>
                  </a:lnTo>
                  <a:lnTo>
                    <a:pt x="31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6" y="168"/>
                  </a:lnTo>
                  <a:lnTo>
                    <a:pt x="24" y="168"/>
                  </a:lnTo>
                  <a:lnTo>
                    <a:pt x="22" y="168"/>
                  </a:lnTo>
                  <a:lnTo>
                    <a:pt x="22" y="168"/>
                  </a:lnTo>
                  <a:lnTo>
                    <a:pt x="19" y="170"/>
                  </a:lnTo>
                  <a:lnTo>
                    <a:pt x="19" y="170"/>
                  </a:lnTo>
                  <a:lnTo>
                    <a:pt x="17" y="170"/>
                  </a:lnTo>
                  <a:lnTo>
                    <a:pt x="17" y="172"/>
                  </a:lnTo>
                  <a:lnTo>
                    <a:pt x="15" y="175"/>
                  </a:lnTo>
                  <a:lnTo>
                    <a:pt x="12" y="175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2" y="175"/>
                  </a:lnTo>
                  <a:lnTo>
                    <a:pt x="10" y="175"/>
                  </a:lnTo>
                  <a:lnTo>
                    <a:pt x="10" y="175"/>
                  </a:lnTo>
                  <a:lnTo>
                    <a:pt x="10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8" y="177"/>
                  </a:lnTo>
                  <a:lnTo>
                    <a:pt x="5" y="177"/>
                  </a:lnTo>
                  <a:lnTo>
                    <a:pt x="5" y="177"/>
                  </a:lnTo>
                  <a:lnTo>
                    <a:pt x="5" y="177"/>
                  </a:lnTo>
                  <a:lnTo>
                    <a:pt x="5" y="177"/>
                  </a:lnTo>
                  <a:lnTo>
                    <a:pt x="5" y="177"/>
                  </a:lnTo>
                  <a:lnTo>
                    <a:pt x="8" y="179"/>
                  </a:lnTo>
                  <a:lnTo>
                    <a:pt x="8" y="179"/>
                  </a:lnTo>
                  <a:lnTo>
                    <a:pt x="8" y="179"/>
                  </a:lnTo>
                  <a:lnTo>
                    <a:pt x="10" y="179"/>
                  </a:lnTo>
                  <a:lnTo>
                    <a:pt x="10" y="179"/>
                  </a:lnTo>
                  <a:lnTo>
                    <a:pt x="10" y="179"/>
                  </a:lnTo>
                  <a:lnTo>
                    <a:pt x="12" y="179"/>
                  </a:lnTo>
                  <a:lnTo>
                    <a:pt x="12" y="179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12" y="184"/>
                  </a:lnTo>
                  <a:lnTo>
                    <a:pt x="12" y="187"/>
                  </a:lnTo>
                  <a:lnTo>
                    <a:pt x="12" y="187"/>
                  </a:lnTo>
                  <a:lnTo>
                    <a:pt x="12" y="187"/>
                  </a:lnTo>
                  <a:lnTo>
                    <a:pt x="12" y="187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2" y="189"/>
                  </a:lnTo>
                  <a:lnTo>
                    <a:pt x="15" y="191"/>
                  </a:lnTo>
                  <a:lnTo>
                    <a:pt x="15" y="191"/>
                  </a:lnTo>
                  <a:lnTo>
                    <a:pt x="15" y="196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5" y="198"/>
                  </a:lnTo>
                  <a:lnTo>
                    <a:pt x="15" y="198"/>
                  </a:lnTo>
                  <a:lnTo>
                    <a:pt x="15" y="201"/>
                  </a:lnTo>
                  <a:lnTo>
                    <a:pt x="12" y="201"/>
                  </a:lnTo>
                  <a:lnTo>
                    <a:pt x="15" y="208"/>
                  </a:lnTo>
                  <a:lnTo>
                    <a:pt x="15" y="208"/>
                  </a:lnTo>
                  <a:lnTo>
                    <a:pt x="12" y="208"/>
                  </a:lnTo>
                  <a:lnTo>
                    <a:pt x="12" y="210"/>
                  </a:lnTo>
                  <a:lnTo>
                    <a:pt x="10" y="213"/>
                  </a:lnTo>
                  <a:lnTo>
                    <a:pt x="10" y="215"/>
                  </a:lnTo>
                  <a:lnTo>
                    <a:pt x="10" y="215"/>
                  </a:lnTo>
                  <a:lnTo>
                    <a:pt x="8" y="215"/>
                  </a:lnTo>
                  <a:lnTo>
                    <a:pt x="8" y="215"/>
                  </a:lnTo>
                  <a:lnTo>
                    <a:pt x="8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3" y="222"/>
                  </a:lnTo>
                  <a:lnTo>
                    <a:pt x="3" y="224"/>
                  </a:lnTo>
                  <a:lnTo>
                    <a:pt x="3" y="229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3" y="234"/>
                  </a:lnTo>
                  <a:lnTo>
                    <a:pt x="3" y="234"/>
                  </a:lnTo>
                  <a:lnTo>
                    <a:pt x="3" y="234"/>
                  </a:lnTo>
                  <a:lnTo>
                    <a:pt x="3" y="234"/>
                  </a:lnTo>
                  <a:lnTo>
                    <a:pt x="3" y="234"/>
                  </a:lnTo>
                  <a:lnTo>
                    <a:pt x="3" y="234"/>
                  </a:lnTo>
                  <a:lnTo>
                    <a:pt x="3" y="236"/>
                  </a:lnTo>
                  <a:lnTo>
                    <a:pt x="3" y="239"/>
                  </a:lnTo>
                  <a:lnTo>
                    <a:pt x="3" y="239"/>
                  </a:lnTo>
                  <a:lnTo>
                    <a:pt x="3" y="241"/>
                  </a:lnTo>
                  <a:lnTo>
                    <a:pt x="3" y="241"/>
                  </a:lnTo>
                  <a:lnTo>
                    <a:pt x="3" y="241"/>
                  </a:lnTo>
                  <a:lnTo>
                    <a:pt x="3" y="241"/>
                  </a:lnTo>
                  <a:lnTo>
                    <a:pt x="3" y="241"/>
                  </a:lnTo>
                  <a:lnTo>
                    <a:pt x="3" y="243"/>
                  </a:lnTo>
                  <a:lnTo>
                    <a:pt x="3" y="243"/>
                  </a:lnTo>
                  <a:lnTo>
                    <a:pt x="3" y="243"/>
                  </a:lnTo>
                  <a:lnTo>
                    <a:pt x="3" y="246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0" y="255"/>
                  </a:lnTo>
                  <a:lnTo>
                    <a:pt x="3" y="255"/>
                  </a:lnTo>
                  <a:lnTo>
                    <a:pt x="3" y="258"/>
                  </a:lnTo>
                  <a:lnTo>
                    <a:pt x="3" y="258"/>
                  </a:lnTo>
                  <a:lnTo>
                    <a:pt x="3" y="258"/>
                  </a:lnTo>
                  <a:lnTo>
                    <a:pt x="3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58"/>
                  </a:lnTo>
                  <a:lnTo>
                    <a:pt x="5" y="260"/>
                  </a:lnTo>
                  <a:lnTo>
                    <a:pt x="5" y="260"/>
                  </a:lnTo>
                  <a:lnTo>
                    <a:pt x="8" y="260"/>
                  </a:lnTo>
                  <a:lnTo>
                    <a:pt x="8" y="260"/>
                  </a:lnTo>
                  <a:lnTo>
                    <a:pt x="8" y="260"/>
                  </a:lnTo>
                  <a:lnTo>
                    <a:pt x="8" y="260"/>
                  </a:lnTo>
                  <a:lnTo>
                    <a:pt x="8" y="260"/>
                  </a:lnTo>
                  <a:lnTo>
                    <a:pt x="10" y="260"/>
                  </a:lnTo>
                  <a:lnTo>
                    <a:pt x="10" y="260"/>
                  </a:lnTo>
                  <a:lnTo>
                    <a:pt x="10" y="260"/>
                  </a:lnTo>
                  <a:lnTo>
                    <a:pt x="10" y="260"/>
                  </a:lnTo>
                  <a:lnTo>
                    <a:pt x="10" y="260"/>
                  </a:lnTo>
                  <a:lnTo>
                    <a:pt x="10" y="258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5" y="258"/>
                  </a:lnTo>
                  <a:lnTo>
                    <a:pt x="17" y="258"/>
                  </a:lnTo>
                  <a:lnTo>
                    <a:pt x="19" y="260"/>
                  </a:lnTo>
                  <a:lnTo>
                    <a:pt x="19" y="260"/>
                  </a:lnTo>
                  <a:lnTo>
                    <a:pt x="19" y="260"/>
                  </a:lnTo>
                  <a:lnTo>
                    <a:pt x="19" y="260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60"/>
                  </a:lnTo>
                  <a:lnTo>
                    <a:pt x="22" y="262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4" y="262"/>
                  </a:lnTo>
                  <a:lnTo>
                    <a:pt x="24" y="265"/>
                  </a:lnTo>
                  <a:lnTo>
                    <a:pt x="22" y="265"/>
                  </a:lnTo>
                  <a:lnTo>
                    <a:pt x="22" y="265"/>
                  </a:lnTo>
                  <a:lnTo>
                    <a:pt x="24" y="265"/>
                  </a:lnTo>
                  <a:lnTo>
                    <a:pt x="24" y="267"/>
                  </a:lnTo>
                  <a:lnTo>
                    <a:pt x="24" y="267"/>
                  </a:lnTo>
                  <a:lnTo>
                    <a:pt x="26" y="267"/>
                  </a:lnTo>
                  <a:lnTo>
                    <a:pt x="26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69"/>
                  </a:lnTo>
                  <a:lnTo>
                    <a:pt x="24" y="272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6" y="269"/>
                  </a:lnTo>
                  <a:lnTo>
                    <a:pt x="26" y="272"/>
                  </a:lnTo>
                  <a:lnTo>
                    <a:pt x="26" y="272"/>
                  </a:lnTo>
                  <a:lnTo>
                    <a:pt x="29" y="272"/>
                  </a:lnTo>
                  <a:lnTo>
                    <a:pt x="29" y="272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29" y="274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29" y="277"/>
                  </a:lnTo>
                  <a:lnTo>
                    <a:pt x="31" y="279"/>
                  </a:lnTo>
                  <a:lnTo>
                    <a:pt x="29" y="281"/>
                  </a:lnTo>
                  <a:lnTo>
                    <a:pt x="29" y="281"/>
                  </a:lnTo>
                  <a:lnTo>
                    <a:pt x="31" y="281"/>
                  </a:lnTo>
                  <a:lnTo>
                    <a:pt x="31" y="281"/>
                  </a:lnTo>
                  <a:lnTo>
                    <a:pt x="31" y="281"/>
                  </a:lnTo>
                  <a:lnTo>
                    <a:pt x="31" y="281"/>
                  </a:lnTo>
                  <a:lnTo>
                    <a:pt x="34" y="281"/>
                  </a:lnTo>
                  <a:lnTo>
                    <a:pt x="34" y="281"/>
                  </a:lnTo>
                  <a:lnTo>
                    <a:pt x="34" y="281"/>
                  </a:lnTo>
                  <a:lnTo>
                    <a:pt x="34" y="281"/>
                  </a:lnTo>
                  <a:lnTo>
                    <a:pt x="34" y="281"/>
                  </a:lnTo>
                  <a:lnTo>
                    <a:pt x="36" y="281"/>
                  </a:lnTo>
                  <a:lnTo>
                    <a:pt x="36" y="284"/>
                  </a:lnTo>
                  <a:lnTo>
                    <a:pt x="36" y="284"/>
                  </a:lnTo>
                  <a:lnTo>
                    <a:pt x="38" y="284"/>
                  </a:lnTo>
                  <a:lnTo>
                    <a:pt x="38" y="284"/>
                  </a:lnTo>
                  <a:lnTo>
                    <a:pt x="38" y="284"/>
                  </a:lnTo>
                  <a:lnTo>
                    <a:pt x="38" y="286"/>
                  </a:lnTo>
                  <a:lnTo>
                    <a:pt x="41" y="286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41" y="291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1" y="288"/>
                  </a:lnTo>
                  <a:lnTo>
                    <a:pt x="43" y="288"/>
                  </a:lnTo>
                  <a:lnTo>
                    <a:pt x="43" y="291"/>
                  </a:lnTo>
                  <a:lnTo>
                    <a:pt x="43" y="291"/>
                  </a:lnTo>
                  <a:lnTo>
                    <a:pt x="43" y="291"/>
                  </a:lnTo>
                  <a:lnTo>
                    <a:pt x="43" y="291"/>
                  </a:lnTo>
                  <a:lnTo>
                    <a:pt x="43" y="291"/>
                  </a:lnTo>
                  <a:lnTo>
                    <a:pt x="43" y="291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3"/>
                  </a:lnTo>
                  <a:lnTo>
                    <a:pt x="45" y="291"/>
                  </a:lnTo>
                  <a:lnTo>
                    <a:pt x="45" y="291"/>
                  </a:lnTo>
                  <a:lnTo>
                    <a:pt x="45" y="291"/>
                  </a:lnTo>
                  <a:lnTo>
                    <a:pt x="48" y="291"/>
                  </a:lnTo>
                  <a:lnTo>
                    <a:pt x="48" y="291"/>
                  </a:lnTo>
                  <a:lnTo>
                    <a:pt x="48" y="291"/>
                  </a:lnTo>
                  <a:lnTo>
                    <a:pt x="48" y="291"/>
                  </a:lnTo>
                  <a:lnTo>
                    <a:pt x="50" y="291"/>
                  </a:lnTo>
                  <a:lnTo>
                    <a:pt x="50" y="291"/>
                  </a:lnTo>
                  <a:lnTo>
                    <a:pt x="50" y="293"/>
                  </a:lnTo>
                  <a:lnTo>
                    <a:pt x="52" y="291"/>
                  </a:lnTo>
                  <a:lnTo>
                    <a:pt x="52" y="291"/>
                  </a:lnTo>
                  <a:lnTo>
                    <a:pt x="52" y="291"/>
                  </a:lnTo>
                  <a:lnTo>
                    <a:pt x="52" y="291"/>
                  </a:lnTo>
                  <a:lnTo>
                    <a:pt x="52" y="288"/>
                  </a:lnTo>
                  <a:lnTo>
                    <a:pt x="52" y="288"/>
                  </a:lnTo>
                  <a:lnTo>
                    <a:pt x="52" y="288"/>
                  </a:lnTo>
                  <a:lnTo>
                    <a:pt x="52" y="288"/>
                  </a:lnTo>
                  <a:lnTo>
                    <a:pt x="55" y="288"/>
                  </a:lnTo>
                  <a:lnTo>
                    <a:pt x="55" y="288"/>
                  </a:lnTo>
                  <a:lnTo>
                    <a:pt x="55" y="291"/>
                  </a:lnTo>
                  <a:lnTo>
                    <a:pt x="55" y="291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5" y="293"/>
                  </a:lnTo>
                  <a:lnTo>
                    <a:pt x="55" y="293"/>
                  </a:lnTo>
                  <a:lnTo>
                    <a:pt x="57" y="293"/>
                  </a:lnTo>
                  <a:lnTo>
                    <a:pt x="60" y="295"/>
                  </a:lnTo>
                  <a:lnTo>
                    <a:pt x="60" y="295"/>
                  </a:lnTo>
                  <a:lnTo>
                    <a:pt x="60" y="298"/>
                  </a:lnTo>
                  <a:lnTo>
                    <a:pt x="60" y="298"/>
                  </a:lnTo>
                  <a:lnTo>
                    <a:pt x="62" y="298"/>
                  </a:lnTo>
                  <a:lnTo>
                    <a:pt x="62" y="298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4" y="295"/>
                  </a:lnTo>
                  <a:lnTo>
                    <a:pt x="64" y="293"/>
                  </a:lnTo>
                  <a:lnTo>
                    <a:pt x="64" y="293"/>
                  </a:lnTo>
                  <a:lnTo>
                    <a:pt x="64" y="293"/>
                  </a:lnTo>
                  <a:lnTo>
                    <a:pt x="64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7" y="291"/>
                  </a:lnTo>
                  <a:lnTo>
                    <a:pt x="67" y="288"/>
                  </a:lnTo>
                  <a:lnTo>
                    <a:pt x="67" y="288"/>
                  </a:lnTo>
                  <a:lnTo>
                    <a:pt x="69" y="288"/>
                  </a:lnTo>
                  <a:lnTo>
                    <a:pt x="71" y="288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6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79" y="286"/>
                  </a:lnTo>
                  <a:lnTo>
                    <a:pt x="81" y="286"/>
                  </a:lnTo>
                  <a:lnTo>
                    <a:pt x="81" y="284"/>
                  </a:lnTo>
                  <a:lnTo>
                    <a:pt x="81" y="284"/>
                  </a:lnTo>
                  <a:lnTo>
                    <a:pt x="83" y="284"/>
                  </a:lnTo>
                  <a:lnTo>
                    <a:pt x="83" y="284"/>
                  </a:lnTo>
                  <a:lnTo>
                    <a:pt x="86" y="281"/>
                  </a:lnTo>
                  <a:lnTo>
                    <a:pt x="88" y="281"/>
                  </a:lnTo>
                  <a:lnTo>
                    <a:pt x="88" y="281"/>
                  </a:lnTo>
                  <a:lnTo>
                    <a:pt x="90" y="281"/>
                  </a:lnTo>
                  <a:lnTo>
                    <a:pt x="90" y="281"/>
                  </a:lnTo>
                  <a:lnTo>
                    <a:pt x="93" y="281"/>
                  </a:lnTo>
                  <a:lnTo>
                    <a:pt x="93" y="279"/>
                  </a:lnTo>
                  <a:lnTo>
                    <a:pt x="93" y="279"/>
                  </a:lnTo>
                  <a:lnTo>
                    <a:pt x="95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97" y="279"/>
                  </a:lnTo>
                  <a:lnTo>
                    <a:pt x="100" y="279"/>
                  </a:lnTo>
                  <a:lnTo>
                    <a:pt x="100" y="279"/>
                  </a:lnTo>
                  <a:lnTo>
                    <a:pt x="100" y="279"/>
                  </a:lnTo>
                  <a:lnTo>
                    <a:pt x="100" y="279"/>
                  </a:lnTo>
                  <a:lnTo>
                    <a:pt x="100" y="279"/>
                  </a:lnTo>
                  <a:lnTo>
                    <a:pt x="102" y="279"/>
                  </a:lnTo>
                  <a:lnTo>
                    <a:pt x="102" y="279"/>
                  </a:lnTo>
                  <a:lnTo>
                    <a:pt x="105" y="279"/>
                  </a:lnTo>
                  <a:lnTo>
                    <a:pt x="114" y="281"/>
                  </a:lnTo>
                  <a:lnTo>
                    <a:pt x="114" y="281"/>
                  </a:lnTo>
                  <a:lnTo>
                    <a:pt x="116" y="281"/>
                  </a:lnTo>
                  <a:lnTo>
                    <a:pt x="116" y="281"/>
                  </a:lnTo>
                  <a:lnTo>
                    <a:pt x="116" y="281"/>
                  </a:lnTo>
                  <a:lnTo>
                    <a:pt x="116" y="281"/>
                  </a:lnTo>
                  <a:lnTo>
                    <a:pt x="116" y="281"/>
                  </a:lnTo>
                  <a:lnTo>
                    <a:pt x="119" y="281"/>
                  </a:lnTo>
                  <a:lnTo>
                    <a:pt x="119" y="281"/>
                  </a:lnTo>
                  <a:lnTo>
                    <a:pt x="119" y="284"/>
                  </a:lnTo>
                  <a:lnTo>
                    <a:pt x="119" y="284"/>
                  </a:lnTo>
                  <a:lnTo>
                    <a:pt x="119" y="284"/>
                  </a:lnTo>
                  <a:lnTo>
                    <a:pt x="121" y="284"/>
                  </a:lnTo>
                  <a:lnTo>
                    <a:pt x="121" y="281"/>
                  </a:lnTo>
                  <a:lnTo>
                    <a:pt x="123" y="279"/>
                  </a:lnTo>
                  <a:lnTo>
                    <a:pt x="123" y="281"/>
                  </a:lnTo>
                  <a:lnTo>
                    <a:pt x="123" y="281"/>
                  </a:lnTo>
                  <a:lnTo>
                    <a:pt x="123" y="284"/>
                  </a:lnTo>
                  <a:lnTo>
                    <a:pt x="123" y="284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28" y="284"/>
                  </a:lnTo>
                  <a:lnTo>
                    <a:pt x="128" y="286"/>
                  </a:lnTo>
                  <a:lnTo>
                    <a:pt x="128" y="288"/>
                  </a:lnTo>
                  <a:lnTo>
                    <a:pt x="131" y="291"/>
                  </a:lnTo>
                  <a:lnTo>
                    <a:pt x="131" y="291"/>
                  </a:lnTo>
                  <a:lnTo>
                    <a:pt x="131" y="291"/>
                  </a:lnTo>
                  <a:lnTo>
                    <a:pt x="133" y="291"/>
                  </a:lnTo>
                  <a:lnTo>
                    <a:pt x="135" y="291"/>
                  </a:lnTo>
                  <a:lnTo>
                    <a:pt x="135" y="291"/>
                  </a:lnTo>
                  <a:lnTo>
                    <a:pt x="135" y="293"/>
                  </a:lnTo>
                  <a:lnTo>
                    <a:pt x="138" y="295"/>
                  </a:lnTo>
                  <a:lnTo>
                    <a:pt x="140" y="300"/>
                  </a:lnTo>
                  <a:lnTo>
                    <a:pt x="145" y="307"/>
                  </a:lnTo>
                  <a:lnTo>
                    <a:pt x="145" y="307"/>
                  </a:lnTo>
                  <a:lnTo>
                    <a:pt x="147" y="307"/>
                  </a:lnTo>
                  <a:lnTo>
                    <a:pt x="147" y="307"/>
                  </a:lnTo>
                  <a:lnTo>
                    <a:pt x="150" y="305"/>
                  </a:lnTo>
                  <a:lnTo>
                    <a:pt x="152" y="303"/>
                  </a:lnTo>
                  <a:lnTo>
                    <a:pt x="150" y="300"/>
                  </a:lnTo>
                  <a:lnTo>
                    <a:pt x="147" y="298"/>
                  </a:lnTo>
                  <a:lnTo>
                    <a:pt x="147" y="298"/>
                  </a:lnTo>
                  <a:lnTo>
                    <a:pt x="147" y="298"/>
                  </a:lnTo>
                  <a:lnTo>
                    <a:pt x="147" y="295"/>
                  </a:lnTo>
                  <a:lnTo>
                    <a:pt x="147" y="295"/>
                  </a:lnTo>
                  <a:lnTo>
                    <a:pt x="147" y="295"/>
                  </a:lnTo>
                  <a:lnTo>
                    <a:pt x="150" y="295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7" y="293"/>
                  </a:lnTo>
                  <a:lnTo>
                    <a:pt x="145" y="291"/>
                  </a:lnTo>
                  <a:lnTo>
                    <a:pt x="145" y="291"/>
                  </a:lnTo>
                  <a:lnTo>
                    <a:pt x="145" y="288"/>
                  </a:lnTo>
                  <a:lnTo>
                    <a:pt x="147" y="288"/>
                  </a:lnTo>
                  <a:lnTo>
                    <a:pt x="150" y="286"/>
                  </a:lnTo>
                  <a:lnTo>
                    <a:pt x="150" y="286"/>
                  </a:lnTo>
                  <a:lnTo>
                    <a:pt x="150" y="284"/>
                  </a:lnTo>
                  <a:lnTo>
                    <a:pt x="147" y="284"/>
                  </a:lnTo>
                  <a:lnTo>
                    <a:pt x="147" y="281"/>
                  </a:lnTo>
                  <a:lnTo>
                    <a:pt x="147" y="279"/>
                  </a:lnTo>
                  <a:lnTo>
                    <a:pt x="147" y="277"/>
                  </a:lnTo>
                  <a:lnTo>
                    <a:pt x="147" y="277"/>
                  </a:lnTo>
                  <a:lnTo>
                    <a:pt x="147" y="274"/>
                  </a:lnTo>
                  <a:lnTo>
                    <a:pt x="145" y="274"/>
                  </a:lnTo>
                  <a:lnTo>
                    <a:pt x="145" y="269"/>
                  </a:lnTo>
                  <a:lnTo>
                    <a:pt x="145" y="267"/>
                  </a:lnTo>
                  <a:lnTo>
                    <a:pt x="145" y="265"/>
                  </a:lnTo>
                  <a:lnTo>
                    <a:pt x="147" y="265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7" y="260"/>
                  </a:lnTo>
                  <a:lnTo>
                    <a:pt x="145" y="260"/>
                  </a:lnTo>
                  <a:lnTo>
                    <a:pt x="145" y="260"/>
                  </a:lnTo>
                  <a:lnTo>
                    <a:pt x="145" y="260"/>
                  </a:lnTo>
                  <a:lnTo>
                    <a:pt x="145" y="260"/>
                  </a:lnTo>
                  <a:lnTo>
                    <a:pt x="145" y="260"/>
                  </a:lnTo>
                  <a:lnTo>
                    <a:pt x="145" y="260"/>
                  </a:lnTo>
                  <a:lnTo>
                    <a:pt x="142" y="260"/>
                  </a:lnTo>
                  <a:lnTo>
                    <a:pt x="142" y="258"/>
                  </a:lnTo>
                  <a:lnTo>
                    <a:pt x="142" y="258"/>
                  </a:lnTo>
                  <a:lnTo>
                    <a:pt x="142" y="255"/>
                  </a:lnTo>
                  <a:lnTo>
                    <a:pt x="145" y="255"/>
                  </a:lnTo>
                  <a:lnTo>
                    <a:pt x="145" y="255"/>
                  </a:lnTo>
                  <a:lnTo>
                    <a:pt x="145" y="255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7" y="253"/>
                  </a:lnTo>
                  <a:lnTo>
                    <a:pt x="147" y="253"/>
                  </a:lnTo>
                  <a:lnTo>
                    <a:pt x="147" y="253"/>
                  </a:lnTo>
                  <a:lnTo>
                    <a:pt x="147" y="253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0"/>
                  </a:lnTo>
                  <a:lnTo>
                    <a:pt x="142" y="250"/>
                  </a:lnTo>
                  <a:lnTo>
                    <a:pt x="142" y="248"/>
                  </a:lnTo>
                  <a:lnTo>
                    <a:pt x="142" y="248"/>
                  </a:lnTo>
                  <a:lnTo>
                    <a:pt x="140" y="248"/>
                  </a:lnTo>
                  <a:lnTo>
                    <a:pt x="140" y="248"/>
                  </a:lnTo>
                  <a:lnTo>
                    <a:pt x="140" y="246"/>
                  </a:lnTo>
                  <a:lnTo>
                    <a:pt x="140" y="246"/>
                  </a:lnTo>
                  <a:lnTo>
                    <a:pt x="140" y="246"/>
                  </a:lnTo>
                  <a:lnTo>
                    <a:pt x="138" y="243"/>
                  </a:lnTo>
                  <a:lnTo>
                    <a:pt x="138" y="241"/>
                  </a:lnTo>
                  <a:lnTo>
                    <a:pt x="138" y="241"/>
                  </a:lnTo>
                  <a:lnTo>
                    <a:pt x="140" y="239"/>
                  </a:lnTo>
                  <a:lnTo>
                    <a:pt x="140" y="239"/>
                  </a:lnTo>
                  <a:lnTo>
                    <a:pt x="140" y="239"/>
                  </a:lnTo>
                  <a:lnTo>
                    <a:pt x="140" y="239"/>
                  </a:lnTo>
                  <a:lnTo>
                    <a:pt x="140" y="239"/>
                  </a:lnTo>
                  <a:lnTo>
                    <a:pt x="140" y="236"/>
                  </a:lnTo>
                  <a:lnTo>
                    <a:pt x="140" y="236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40" y="236"/>
                  </a:lnTo>
                  <a:lnTo>
                    <a:pt x="140" y="236"/>
                  </a:lnTo>
                  <a:lnTo>
                    <a:pt x="140" y="234"/>
                  </a:lnTo>
                  <a:lnTo>
                    <a:pt x="140" y="232"/>
                  </a:lnTo>
                  <a:lnTo>
                    <a:pt x="142" y="229"/>
                  </a:lnTo>
                  <a:lnTo>
                    <a:pt x="142" y="229"/>
                  </a:lnTo>
                  <a:lnTo>
                    <a:pt x="142" y="227"/>
                  </a:lnTo>
                  <a:lnTo>
                    <a:pt x="142" y="227"/>
                  </a:lnTo>
                  <a:lnTo>
                    <a:pt x="145" y="227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7" y="222"/>
                  </a:lnTo>
                  <a:lnTo>
                    <a:pt x="147" y="222"/>
                  </a:lnTo>
                  <a:lnTo>
                    <a:pt x="150" y="222"/>
                  </a:lnTo>
                  <a:lnTo>
                    <a:pt x="154" y="222"/>
                  </a:lnTo>
                  <a:lnTo>
                    <a:pt x="164" y="222"/>
                  </a:lnTo>
                  <a:lnTo>
                    <a:pt x="178" y="222"/>
                  </a:lnTo>
                  <a:lnTo>
                    <a:pt x="190" y="222"/>
                  </a:lnTo>
                  <a:lnTo>
                    <a:pt x="202" y="222"/>
                  </a:lnTo>
                  <a:lnTo>
                    <a:pt x="209" y="222"/>
                  </a:lnTo>
                  <a:lnTo>
                    <a:pt x="211" y="222"/>
                  </a:lnTo>
                  <a:lnTo>
                    <a:pt x="211" y="220"/>
                  </a:lnTo>
                  <a:lnTo>
                    <a:pt x="211" y="220"/>
                  </a:lnTo>
                  <a:lnTo>
                    <a:pt x="218" y="220"/>
                  </a:lnTo>
                  <a:lnTo>
                    <a:pt x="218" y="220"/>
                  </a:lnTo>
                  <a:lnTo>
                    <a:pt x="220" y="220"/>
                  </a:lnTo>
                  <a:lnTo>
                    <a:pt x="220" y="222"/>
                  </a:lnTo>
                  <a:lnTo>
                    <a:pt x="223" y="222"/>
                  </a:lnTo>
                  <a:lnTo>
                    <a:pt x="230" y="222"/>
                  </a:lnTo>
                  <a:lnTo>
                    <a:pt x="235" y="222"/>
                  </a:lnTo>
                  <a:lnTo>
                    <a:pt x="237" y="222"/>
                  </a:lnTo>
                  <a:lnTo>
                    <a:pt x="237" y="220"/>
                  </a:lnTo>
                  <a:lnTo>
                    <a:pt x="244" y="222"/>
                  </a:lnTo>
                  <a:lnTo>
                    <a:pt x="247" y="222"/>
                  </a:lnTo>
                  <a:lnTo>
                    <a:pt x="247" y="222"/>
                  </a:lnTo>
                  <a:lnTo>
                    <a:pt x="247" y="222"/>
                  </a:lnTo>
                  <a:lnTo>
                    <a:pt x="247" y="222"/>
                  </a:lnTo>
                  <a:lnTo>
                    <a:pt x="247" y="222"/>
                  </a:lnTo>
                  <a:lnTo>
                    <a:pt x="247" y="222"/>
                  </a:lnTo>
                  <a:lnTo>
                    <a:pt x="249" y="222"/>
                  </a:lnTo>
                  <a:lnTo>
                    <a:pt x="249" y="222"/>
                  </a:lnTo>
                  <a:lnTo>
                    <a:pt x="249" y="222"/>
                  </a:lnTo>
                  <a:lnTo>
                    <a:pt x="251" y="222"/>
                  </a:lnTo>
                  <a:lnTo>
                    <a:pt x="251" y="222"/>
                  </a:lnTo>
                  <a:lnTo>
                    <a:pt x="251" y="222"/>
                  </a:lnTo>
                  <a:lnTo>
                    <a:pt x="251" y="222"/>
                  </a:lnTo>
                  <a:lnTo>
                    <a:pt x="251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2"/>
                  </a:lnTo>
                  <a:lnTo>
                    <a:pt x="258" y="224"/>
                  </a:lnTo>
                  <a:lnTo>
                    <a:pt x="258" y="224"/>
                  </a:lnTo>
                  <a:lnTo>
                    <a:pt x="261" y="227"/>
                  </a:lnTo>
                  <a:lnTo>
                    <a:pt x="263" y="227"/>
                  </a:lnTo>
                  <a:lnTo>
                    <a:pt x="263" y="224"/>
                  </a:lnTo>
                  <a:lnTo>
                    <a:pt x="263" y="224"/>
                  </a:lnTo>
                  <a:lnTo>
                    <a:pt x="263" y="222"/>
                  </a:lnTo>
                  <a:lnTo>
                    <a:pt x="263" y="222"/>
                  </a:lnTo>
                  <a:lnTo>
                    <a:pt x="265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68" y="222"/>
                  </a:lnTo>
                  <a:lnTo>
                    <a:pt x="270" y="220"/>
                  </a:lnTo>
                  <a:lnTo>
                    <a:pt x="270" y="220"/>
                  </a:lnTo>
                  <a:lnTo>
                    <a:pt x="270" y="220"/>
                  </a:lnTo>
                  <a:lnTo>
                    <a:pt x="270" y="217"/>
                  </a:lnTo>
                  <a:lnTo>
                    <a:pt x="270" y="217"/>
                  </a:lnTo>
                  <a:lnTo>
                    <a:pt x="273" y="215"/>
                  </a:lnTo>
                  <a:lnTo>
                    <a:pt x="273" y="215"/>
                  </a:lnTo>
                  <a:lnTo>
                    <a:pt x="275" y="217"/>
                  </a:lnTo>
                  <a:lnTo>
                    <a:pt x="275" y="217"/>
                  </a:lnTo>
                  <a:lnTo>
                    <a:pt x="277" y="215"/>
                  </a:lnTo>
                  <a:lnTo>
                    <a:pt x="280" y="215"/>
                  </a:lnTo>
                  <a:lnTo>
                    <a:pt x="280" y="215"/>
                  </a:lnTo>
                  <a:lnTo>
                    <a:pt x="280" y="215"/>
                  </a:lnTo>
                  <a:lnTo>
                    <a:pt x="280" y="213"/>
                  </a:lnTo>
                  <a:lnTo>
                    <a:pt x="280" y="213"/>
                  </a:lnTo>
                  <a:lnTo>
                    <a:pt x="287" y="215"/>
                  </a:lnTo>
                  <a:lnTo>
                    <a:pt x="289" y="215"/>
                  </a:lnTo>
                  <a:lnTo>
                    <a:pt x="291" y="215"/>
                  </a:lnTo>
                  <a:lnTo>
                    <a:pt x="299" y="217"/>
                  </a:lnTo>
                  <a:lnTo>
                    <a:pt x="310" y="220"/>
                  </a:lnTo>
                  <a:lnTo>
                    <a:pt x="315" y="220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22" y="222"/>
                  </a:lnTo>
                  <a:lnTo>
                    <a:pt x="322" y="222"/>
                  </a:lnTo>
                  <a:lnTo>
                    <a:pt x="322" y="222"/>
                  </a:lnTo>
                  <a:lnTo>
                    <a:pt x="322" y="222"/>
                  </a:lnTo>
                  <a:lnTo>
                    <a:pt x="320" y="222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20" y="224"/>
                  </a:lnTo>
                  <a:lnTo>
                    <a:pt x="327" y="222"/>
                  </a:lnTo>
                  <a:lnTo>
                    <a:pt x="332" y="222"/>
                  </a:lnTo>
                  <a:lnTo>
                    <a:pt x="336" y="222"/>
                  </a:lnTo>
                  <a:lnTo>
                    <a:pt x="344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2"/>
                  </a:lnTo>
                  <a:lnTo>
                    <a:pt x="346" y="220"/>
                  </a:lnTo>
                  <a:lnTo>
                    <a:pt x="346" y="220"/>
                  </a:lnTo>
                  <a:lnTo>
                    <a:pt x="346" y="220"/>
                  </a:lnTo>
                  <a:lnTo>
                    <a:pt x="346" y="220"/>
                  </a:lnTo>
                  <a:lnTo>
                    <a:pt x="346" y="220"/>
                  </a:lnTo>
                  <a:lnTo>
                    <a:pt x="346" y="217"/>
                  </a:lnTo>
                  <a:lnTo>
                    <a:pt x="346" y="217"/>
                  </a:lnTo>
                  <a:lnTo>
                    <a:pt x="348" y="217"/>
                  </a:lnTo>
                  <a:lnTo>
                    <a:pt x="348" y="217"/>
                  </a:lnTo>
                  <a:lnTo>
                    <a:pt x="348" y="217"/>
                  </a:lnTo>
                  <a:lnTo>
                    <a:pt x="348" y="217"/>
                  </a:lnTo>
                  <a:lnTo>
                    <a:pt x="348" y="217"/>
                  </a:lnTo>
                  <a:lnTo>
                    <a:pt x="351" y="217"/>
                  </a:lnTo>
                  <a:lnTo>
                    <a:pt x="351" y="217"/>
                  </a:lnTo>
                  <a:lnTo>
                    <a:pt x="351" y="217"/>
                  </a:lnTo>
                  <a:lnTo>
                    <a:pt x="351" y="220"/>
                  </a:lnTo>
                  <a:lnTo>
                    <a:pt x="351" y="220"/>
                  </a:lnTo>
                  <a:lnTo>
                    <a:pt x="351" y="220"/>
                  </a:lnTo>
                  <a:lnTo>
                    <a:pt x="351" y="217"/>
                  </a:lnTo>
                  <a:lnTo>
                    <a:pt x="351" y="217"/>
                  </a:lnTo>
                  <a:lnTo>
                    <a:pt x="353" y="220"/>
                  </a:lnTo>
                  <a:lnTo>
                    <a:pt x="353" y="220"/>
                  </a:lnTo>
                  <a:lnTo>
                    <a:pt x="353" y="220"/>
                  </a:lnTo>
                  <a:lnTo>
                    <a:pt x="353" y="220"/>
                  </a:lnTo>
                  <a:lnTo>
                    <a:pt x="355" y="220"/>
                  </a:lnTo>
                  <a:lnTo>
                    <a:pt x="355" y="220"/>
                  </a:lnTo>
                  <a:lnTo>
                    <a:pt x="355" y="220"/>
                  </a:lnTo>
                  <a:lnTo>
                    <a:pt x="353" y="217"/>
                  </a:lnTo>
                  <a:lnTo>
                    <a:pt x="353" y="217"/>
                  </a:lnTo>
                  <a:lnTo>
                    <a:pt x="353" y="217"/>
                  </a:lnTo>
                  <a:lnTo>
                    <a:pt x="353" y="217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3" y="215"/>
                  </a:lnTo>
                  <a:lnTo>
                    <a:pt x="351" y="215"/>
                  </a:lnTo>
                  <a:lnTo>
                    <a:pt x="351" y="213"/>
                  </a:lnTo>
                  <a:lnTo>
                    <a:pt x="353" y="213"/>
                  </a:lnTo>
                  <a:lnTo>
                    <a:pt x="353" y="213"/>
                  </a:lnTo>
                  <a:lnTo>
                    <a:pt x="353" y="213"/>
                  </a:lnTo>
                  <a:lnTo>
                    <a:pt x="355" y="213"/>
                  </a:lnTo>
                  <a:lnTo>
                    <a:pt x="355" y="213"/>
                  </a:lnTo>
                  <a:lnTo>
                    <a:pt x="355" y="213"/>
                  </a:lnTo>
                  <a:lnTo>
                    <a:pt x="355" y="213"/>
                  </a:lnTo>
                  <a:lnTo>
                    <a:pt x="358" y="213"/>
                  </a:lnTo>
                  <a:lnTo>
                    <a:pt x="358" y="213"/>
                  </a:lnTo>
                  <a:lnTo>
                    <a:pt x="355" y="210"/>
                  </a:lnTo>
                  <a:lnTo>
                    <a:pt x="355" y="208"/>
                  </a:lnTo>
                  <a:lnTo>
                    <a:pt x="355" y="208"/>
                  </a:lnTo>
                  <a:lnTo>
                    <a:pt x="355" y="208"/>
                  </a:lnTo>
                  <a:lnTo>
                    <a:pt x="358" y="206"/>
                  </a:lnTo>
                  <a:lnTo>
                    <a:pt x="358" y="206"/>
                  </a:lnTo>
                  <a:lnTo>
                    <a:pt x="358" y="208"/>
                  </a:lnTo>
                  <a:lnTo>
                    <a:pt x="358" y="208"/>
                  </a:lnTo>
                  <a:lnTo>
                    <a:pt x="358" y="208"/>
                  </a:lnTo>
                  <a:lnTo>
                    <a:pt x="358" y="208"/>
                  </a:lnTo>
                  <a:lnTo>
                    <a:pt x="358" y="208"/>
                  </a:lnTo>
                  <a:lnTo>
                    <a:pt x="360" y="208"/>
                  </a:lnTo>
                  <a:lnTo>
                    <a:pt x="360" y="208"/>
                  </a:lnTo>
                  <a:lnTo>
                    <a:pt x="360" y="208"/>
                  </a:lnTo>
                  <a:lnTo>
                    <a:pt x="362" y="208"/>
                  </a:lnTo>
                  <a:lnTo>
                    <a:pt x="362" y="208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62" y="206"/>
                  </a:lnTo>
                  <a:lnTo>
                    <a:pt x="362" y="203"/>
                  </a:lnTo>
                  <a:lnTo>
                    <a:pt x="362" y="206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67" y="206"/>
                  </a:lnTo>
                  <a:lnTo>
                    <a:pt x="367" y="206"/>
                  </a:lnTo>
                  <a:lnTo>
                    <a:pt x="367" y="203"/>
                  </a:lnTo>
                  <a:lnTo>
                    <a:pt x="367" y="203"/>
                  </a:lnTo>
                  <a:lnTo>
                    <a:pt x="367" y="203"/>
                  </a:lnTo>
                  <a:lnTo>
                    <a:pt x="367" y="201"/>
                  </a:lnTo>
                  <a:lnTo>
                    <a:pt x="367" y="201"/>
                  </a:lnTo>
                  <a:lnTo>
                    <a:pt x="370" y="201"/>
                  </a:lnTo>
                  <a:lnTo>
                    <a:pt x="370" y="201"/>
                  </a:lnTo>
                  <a:lnTo>
                    <a:pt x="370" y="198"/>
                  </a:lnTo>
                  <a:lnTo>
                    <a:pt x="370" y="198"/>
                  </a:lnTo>
                  <a:lnTo>
                    <a:pt x="370" y="198"/>
                  </a:lnTo>
                  <a:lnTo>
                    <a:pt x="370" y="196"/>
                  </a:lnTo>
                  <a:lnTo>
                    <a:pt x="372" y="196"/>
                  </a:lnTo>
                  <a:lnTo>
                    <a:pt x="372" y="196"/>
                  </a:lnTo>
                  <a:lnTo>
                    <a:pt x="372" y="196"/>
                  </a:lnTo>
                  <a:lnTo>
                    <a:pt x="372" y="196"/>
                  </a:lnTo>
                  <a:lnTo>
                    <a:pt x="372" y="196"/>
                  </a:lnTo>
                  <a:lnTo>
                    <a:pt x="374" y="196"/>
                  </a:lnTo>
                  <a:lnTo>
                    <a:pt x="379" y="196"/>
                  </a:lnTo>
                  <a:lnTo>
                    <a:pt x="379" y="196"/>
                  </a:lnTo>
                  <a:lnTo>
                    <a:pt x="379" y="198"/>
                  </a:lnTo>
                  <a:lnTo>
                    <a:pt x="379" y="198"/>
                  </a:lnTo>
                  <a:lnTo>
                    <a:pt x="379" y="198"/>
                  </a:lnTo>
                  <a:lnTo>
                    <a:pt x="381" y="201"/>
                  </a:lnTo>
                  <a:lnTo>
                    <a:pt x="381" y="201"/>
                  </a:lnTo>
                  <a:lnTo>
                    <a:pt x="381" y="198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198"/>
                  </a:lnTo>
                  <a:lnTo>
                    <a:pt x="391" y="198"/>
                  </a:lnTo>
                  <a:lnTo>
                    <a:pt x="393" y="198"/>
                  </a:lnTo>
                  <a:lnTo>
                    <a:pt x="393" y="198"/>
                  </a:lnTo>
                  <a:lnTo>
                    <a:pt x="393" y="198"/>
                  </a:lnTo>
                  <a:lnTo>
                    <a:pt x="396" y="196"/>
                  </a:lnTo>
                  <a:lnTo>
                    <a:pt x="396" y="198"/>
                  </a:lnTo>
                  <a:lnTo>
                    <a:pt x="398" y="198"/>
                  </a:lnTo>
                  <a:lnTo>
                    <a:pt x="398" y="198"/>
                  </a:lnTo>
                  <a:lnTo>
                    <a:pt x="400" y="198"/>
                  </a:lnTo>
                  <a:lnTo>
                    <a:pt x="403" y="198"/>
                  </a:lnTo>
                  <a:lnTo>
                    <a:pt x="403" y="198"/>
                  </a:lnTo>
                  <a:lnTo>
                    <a:pt x="410" y="191"/>
                  </a:lnTo>
                  <a:lnTo>
                    <a:pt x="415" y="187"/>
                  </a:lnTo>
                  <a:lnTo>
                    <a:pt x="417" y="187"/>
                  </a:lnTo>
                  <a:lnTo>
                    <a:pt x="417" y="184"/>
                  </a:lnTo>
                  <a:lnTo>
                    <a:pt x="417" y="184"/>
                  </a:lnTo>
                  <a:lnTo>
                    <a:pt x="417" y="184"/>
                  </a:lnTo>
                  <a:lnTo>
                    <a:pt x="417" y="184"/>
                  </a:lnTo>
                  <a:lnTo>
                    <a:pt x="417" y="182"/>
                  </a:lnTo>
                  <a:lnTo>
                    <a:pt x="419" y="179"/>
                  </a:lnTo>
                  <a:lnTo>
                    <a:pt x="422" y="177"/>
                  </a:lnTo>
                  <a:lnTo>
                    <a:pt x="422" y="172"/>
                  </a:lnTo>
                  <a:lnTo>
                    <a:pt x="419" y="17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1" name="Google Shape;1221;p58"/>
            <p:cNvSpPr/>
            <p:nvPr/>
          </p:nvSpPr>
          <p:spPr>
            <a:xfrm>
              <a:off x="8483138" y="4554153"/>
              <a:ext cx="639284" cy="668575"/>
            </a:xfrm>
            <a:custGeom>
              <a:rect b="b" l="l" r="r" t="t"/>
              <a:pathLst>
                <a:path extrusionOk="0" h="525" w="502">
                  <a:moveTo>
                    <a:pt x="497" y="246"/>
                  </a:moveTo>
                  <a:lnTo>
                    <a:pt x="497" y="246"/>
                  </a:lnTo>
                  <a:lnTo>
                    <a:pt x="497" y="244"/>
                  </a:lnTo>
                  <a:lnTo>
                    <a:pt x="497" y="244"/>
                  </a:lnTo>
                  <a:lnTo>
                    <a:pt x="495" y="244"/>
                  </a:lnTo>
                  <a:lnTo>
                    <a:pt x="495" y="244"/>
                  </a:lnTo>
                  <a:lnTo>
                    <a:pt x="490" y="244"/>
                  </a:lnTo>
                  <a:lnTo>
                    <a:pt x="488" y="241"/>
                  </a:lnTo>
                  <a:lnTo>
                    <a:pt x="485" y="241"/>
                  </a:lnTo>
                  <a:lnTo>
                    <a:pt x="485" y="239"/>
                  </a:lnTo>
                  <a:lnTo>
                    <a:pt x="483" y="237"/>
                  </a:lnTo>
                  <a:lnTo>
                    <a:pt x="483" y="234"/>
                  </a:lnTo>
                  <a:lnTo>
                    <a:pt x="483" y="232"/>
                  </a:lnTo>
                  <a:lnTo>
                    <a:pt x="483" y="232"/>
                  </a:lnTo>
                  <a:lnTo>
                    <a:pt x="485" y="229"/>
                  </a:lnTo>
                  <a:lnTo>
                    <a:pt x="485" y="229"/>
                  </a:lnTo>
                  <a:lnTo>
                    <a:pt x="485" y="227"/>
                  </a:lnTo>
                  <a:lnTo>
                    <a:pt x="485" y="227"/>
                  </a:lnTo>
                  <a:lnTo>
                    <a:pt x="483" y="227"/>
                  </a:lnTo>
                  <a:lnTo>
                    <a:pt x="481" y="225"/>
                  </a:lnTo>
                  <a:lnTo>
                    <a:pt x="481" y="225"/>
                  </a:lnTo>
                  <a:lnTo>
                    <a:pt x="476" y="225"/>
                  </a:lnTo>
                  <a:lnTo>
                    <a:pt x="476" y="225"/>
                  </a:lnTo>
                  <a:lnTo>
                    <a:pt x="466" y="220"/>
                  </a:lnTo>
                  <a:lnTo>
                    <a:pt x="464" y="220"/>
                  </a:lnTo>
                  <a:lnTo>
                    <a:pt x="462" y="218"/>
                  </a:lnTo>
                  <a:lnTo>
                    <a:pt x="462" y="218"/>
                  </a:lnTo>
                  <a:lnTo>
                    <a:pt x="459" y="218"/>
                  </a:lnTo>
                  <a:lnTo>
                    <a:pt x="459" y="218"/>
                  </a:lnTo>
                  <a:lnTo>
                    <a:pt x="457" y="218"/>
                  </a:lnTo>
                  <a:lnTo>
                    <a:pt x="457" y="218"/>
                  </a:lnTo>
                  <a:lnTo>
                    <a:pt x="455" y="218"/>
                  </a:lnTo>
                  <a:lnTo>
                    <a:pt x="455" y="220"/>
                  </a:lnTo>
                  <a:lnTo>
                    <a:pt x="455" y="220"/>
                  </a:lnTo>
                  <a:lnTo>
                    <a:pt x="452" y="218"/>
                  </a:lnTo>
                  <a:lnTo>
                    <a:pt x="448" y="21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38" y="215"/>
                  </a:lnTo>
                  <a:lnTo>
                    <a:pt x="433" y="215"/>
                  </a:lnTo>
                  <a:lnTo>
                    <a:pt x="431" y="215"/>
                  </a:lnTo>
                  <a:lnTo>
                    <a:pt x="431" y="213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29" y="213"/>
                  </a:lnTo>
                  <a:lnTo>
                    <a:pt x="429" y="211"/>
                  </a:lnTo>
                  <a:lnTo>
                    <a:pt x="429" y="211"/>
                  </a:lnTo>
                  <a:lnTo>
                    <a:pt x="426" y="211"/>
                  </a:lnTo>
                  <a:lnTo>
                    <a:pt x="426" y="211"/>
                  </a:lnTo>
                  <a:lnTo>
                    <a:pt x="426" y="211"/>
                  </a:lnTo>
                  <a:lnTo>
                    <a:pt x="426" y="211"/>
                  </a:lnTo>
                  <a:lnTo>
                    <a:pt x="426" y="208"/>
                  </a:lnTo>
                  <a:lnTo>
                    <a:pt x="426" y="208"/>
                  </a:lnTo>
                  <a:lnTo>
                    <a:pt x="426" y="208"/>
                  </a:lnTo>
                  <a:lnTo>
                    <a:pt x="426" y="208"/>
                  </a:lnTo>
                  <a:lnTo>
                    <a:pt x="426" y="208"/>
                  </a:lnTo>
                  <a:lnTo>
                    <a:pt x="426" y="208"/>
                  </a:lnTo>
                  <a:lnTo>
                    <a:pt x="426" y="206"/>
                  </a:lnTo>
                  <a:lnTo>
                    <a:pt x="426" y="206"/>
                  </a:lnTo>
                  <a:lnTo>
                    <a:pt x="424" y="203"/>
                  </a:lnTo>
                  <a:lnTo>
                    <a:pt x="424" y="201"/>
                  </a:lnTo>
                  <a:lnTo>
                    <a:pt x="424" y="201"/>
                  </a:lnTo>
                  <a:lnTo>
                    <a:pt x="424" y="201"/>
                  </a:lnTo>
                  <a:lnTo>
                    <a:pt x="424" y="201"/>
                  </a:lnTo>
                  <a:lnTo>
                    <a:pt x="424" y="199"/>
                  </a:lnTo>
                  <a:lnTo>
                    <a:pt x="424" y="199"/>
                  </a:lnTo>
                  <a:lnTo>
                    <a:pt x="421" y="196"/>
                  </a:lnTo>
                  <a:lnTo>
                    <a:pt x="419" y="194"/>
                  </a:lnTo>
                  <a:lnTo>
                    <a:pt x="419" y="192"/>
                  </a:lnTo>
                  <a:lnTo>
                    <a:pt x="414" y="189"/>
                  </a:lnTo>
                  <a:lnTo>
                    <a:pt x="414" y="189"/>
                  </a:lnTo>
                  <a:lnTo>
                    <a:pt x="412" y="187"/>
                  </a:lnTo>
                  <a:lnTo>
                    <a:pt x="412" y="184"/>
                  </a:lnTo>
                  <a:lnTo>
                    <a:pt x="412" y="184"/>
                  </a:lnTo>
                  <a:lnTo>
                    <a:pt x="412" y="182"/>
                  </a:lnTo>
                  <a:lnTo>
                    <a:pt x="412" y="180"/>
                  </a:lnTo>
                  <a:lnTo>
                    <a:pt x="412" y="177"/>
                  </a:lnTo>
                  <a:lnTo>
                    <a:pt x="412" y="177"/>
                  </a:lnTo>
                  <a:lnTo>
                    <a:pt x="412" y="175"/>
                  </a:lnTo>
                  <a:lnTo>
                    <a:pt x="412" y="175"/>
                  </a:lnTo>
                  <a:lnTo>
                    <a:pt x="412" y="173"/>
                  </a:lnTo>
                  <a:lnTo>
                    <a:pt x="412" y="173"/>
                  </a:lnTo>
                  <a:lnTo>
                    <a:pt x="412" y="173"/>
                  </a:lnTo>
                  <a:lnTo>
                    <a:pt x="412" y="173"/>
                  </a:lnTo>
                  <a:lnTo>
                    <a:pt x="414" y="168"/>
                  </a:lnTo>
                  <a:lnTo>
                    <a:pt x="414" y="166"/>
                  </a:lnTo>
                  <a:lnTo>
                    <a:pt x="412" y="161"/>
                  </a:lnTo>
                  <a:lnTo>
                    <a:pt x="412" y="158"/>
                  </a:lnTo>
                  <a:lnTo>
                    <a:pt x="412" y="156"/>
                  </a:lnTo>
                  <a:lnTo>
                    <a:pt x="414" y="154"/>
                  </a:lnTo>
                  <a:lnTo>
                    <a:pt x="412" y="154"/>
                  </a:lnTo>
                  <a:lnTo>
                    <a:pt x="412" y="154"/>
                  </a:lnTo>
                  <a:lnTo>
                    <a:pt x="412" y="151"/>
                  </a:lnTo>
                  <a:lnTo>
                    <a:pt x="410" y="151"/>
                  </a:lnTo>
                  <a:lnTo>
                    <a:pt x="407" y="151"/>
                  </a:lnTo>
                  <a:lnTo>
                    <a:pt x="405" y="151"/>
                  </a:lnTo>
                  <a:lnTo>
                    <a:pt x="400" y="151"/>
                  </a:lnTo>
                  <a:lnTo>
                    <a:pt x="393" y="151"/>
                  </a:lnTo>
                  <a:lnTo>
                    <a:pt x="393" y="151"/>
                  </a:lnTo>
                  <a:lnTo>
                    <a:pt x="391" y="154"/>
                  </a:lnTo>
                  <a:lnTo>
                    <a:pt x="391" y="144"/>
                  </a:lnTo>
                  <a:lnTo>
                    <a:pt x="391" y="137"/>
                  </a:lnTo>
                  <a:lnTo>
                    <a:pt x="386" y="130"/>
                  </a:lnTo>
                  <a:lnTo>
                    <a:pt x="386" y="130"/>
                  </a:lnTo>
                  <a:lnTo>
                    <a:pt x="386" y="130"/>
                  </a:lnTo>
                  <a:lnTo>
                    <a:pt x="384" y="128"/>
                  </a:lnTo>
                  <a:lnTo>
                    <a:pt x="384" y="128"/>
                  </a:lnTo>
                  <a:lnTo>
                    <a:pt x="384" y="128"/>
                  </a:lnTo>
                  <a:lnTo>
                    <a:pt x="381" y="128"/>
                  </a:lnTo>
                  <a:lnTo>
                    <a:pt x="381" y="128"/>
                  </a:lnTo>
                  <a:lnTo>
                    <a:pt x="381" y="128"/>
                  </a:lnTo>
                  <a:lnTo>
                    <a:pt x="381" y="128"/>
                  </a:lnTo>
                  <a:lnTo>
                    <a:pt x="379" y="128"/>
                  </a:lnTo>
                  <a:lnTo>
                    <a:pt x="379" y="125"/>
                  </a:lnTo>
                  <a:lnTo>
                    <a:pt x="377" y="125"/>
                  </a:lnTo>
                  <a:lnTo>
                    <a:pt x="374" y="125"/>
                  </a:lnTo>
                  <a:lnTo>
                    <a:pt x="374" y="125"/>
                  </a:lnTo>
                  <a:lnTo>
                    <a:pt x="372" y="125"/>
                  </a:lnTo>
                  <a:lnTo>
                    <a:pt x="365" y="121"/>
                  </a:lnTo>
                  <a:lnTo>
                    <a:pt x="365" y="121"/>
                  </a:lnTo>
                  <a:lnTo>
                    <a:pt x="362" y="121"/>
                  </a:lnTo>
                  <a:lnTo>
                    <a:pt x="362" y="121"/>
                  </a:lnTo>
                  <a:lnTo>
                    <a:pt x="360" y="121"/>
                  </a:lnTo>
                  <a:lnTo>
                    <a:pt x="360" y="121"/>
                  </a:lnTo>
                  <a:lnTo>
                    <a:pt x="358" y="118"/>
                  </a:lnTo>
                  <a:lnTo>
                    <a:pt x="358" y="118"/>
                  </a:lnTo>
                  <a:lnTo>
                    <a:pt x="358" y="118"/>
                  </a:lnTo>
                  <a:lnTo>
                    <a:pt x="358" y="118"/>
                  </a:lnTo>
                  <a:lnTo>
                    <a:pt x="355" y="116"/>
                  </a:lnTo>
                  <a:lnTo>
                    <a:pt x="353" y="116"/>
                  </a:lnTo>
                  <a:lnTo>
                    <a:pt x="353" y="116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1" y="113"/>
                  </a:lnTo>
                  <a:lnTo>
                    <a:pt x="351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09"/>
                  </a:lnTo>
                  <a:lnTo>
                    <a:pt x="343" y="109"/>
                  </a:lnTo>
                  <a:lnTo>
                    <a:pt x="343" y="106"/>
                  </a:lnTo>
                  <a:lnTo>
                    <a:pt x="341" y="106"/>
                  </a:lnTo>
                  <a:lnTo>
                    <a:pt x="341" y="106"/>
                  </a:lnTo>
                  <a:lnTo>
                    <a:pt x="339" y="106"/>
                  </a:lnTo>
                  <a:lnTo>
                    <a:pt x="339" y="104"/>
                  </a:lnTo>
                  <a:lnTo>
                    <a:pt x="339" y="104"/>
                  </a:lnTo>
                  <a:lnTo>
                    <a:pt x="339" y="104"/>
                  </a:lnTo>
                  <a:lnTo>
                    <a:pt x="339" y="104"/>
                  </a:lnTo>
                  <a:lnTo>
                    <a:pt x="341" y="102"/>
                  </a:lnTo>
                  <a:lnTo>
                    <a:pt x="341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39" y="102"/>
                  </a:lnTo>
                  <a:lnTo>
                    <a:pt x="339" y="99"/>
                  </a:lnTo>
                  <a:lnTo>
                    <a:pt x="334" y="99"/>
                  </a:lnTo>
                  <a:lnTo>
                    <a:pt x="332" y="99"/>
                  </a:lnTo>
                  <a:lnTo>
                    <a:pt x="332" y="99"/>
                  </a:lnTo>
                  <a:lnTo>
                    <a:pt x="329" y="97"/>
                  </a:lnTo>
                  <a:lnTo>
                    <a:pt x="324" y="83"/>
                  </a:lnTo>
                  <a:lnTo>
                    <a:pt x="322" y="80"/>
                  </a:lnTo>
                  <a:lnTo>
                    <a:pt x="322" y="78"/>
                  </a:lnTo>
                  <a:lnTo>
                    <a:pt x="320" y="76"/>
                  </a:lnTo>
                  <a:lnTo>
                    <a:pt x="320" y="73"/>
                  </a:lnTo>
                  <a:lnTo>
                    <a:pt x="320" y="73"/>
                  </a:lnTo>
                  <a:lnTo>
                    <a:pt x="320" y="71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4"/>
                  </a:lnTo>
                  <a:lnTo>
                    <a:pt x="313" y="57"/>
                  </a:lnTo>
                  <a:lnTo>
                    <a:pt x="310" y="54"/>
                  </a:lnTo>
                  <a:lnTo>
                    <a:pt x="310" y="50"/>
                  </a:lnTo>
                  <a:lnTo>
                    <a:pt x="310" y="47"/>
                  </a:lnTo>
                  <a:lnTo>
                    <a:pt x="308" y="47"/>
                  </a:lnTo>
                  <a:lnTo>
                    <a:pt x="306" y="45"/>
                  </a:lnTo>
                  <a:lnTo>
                    <a:pt x="306" y="45"/>
                  </a:lnTo>
                  <a:lnTo>
                    <a:pt x="301" y="40"/>
                  </a:lnTo>
                  <a:lnTo>
                    <a:pt x="301" y="40"/>
                  </a:lnTo>
                  <a:lnTo>
                    <a:pt x="298" y="38"/>
                  </a:lnTo>
                  <a:lnTo>
                    <a:pt x="296" y="35"/>
                  </a:lnTo>
                  <a:lnTo>
                    <a:pt x="296" y="33"/>
                  </a:lnTo>
                  <a:lnTo>
                    <a:pt x="296" y="33"/>
                  </a:lnTo>
                  <a:lnTo>
                    <a:pt x="294" y="31"/>
                  </a:lnTo>
                  <a:lnTo>
                    <a:pt x="294" y="28"/>
                  </a:lnTo>
                  <a:lnTo>
                    <a:pt x="291" y="26"/>
                  </a:lnTo>
                  <a:lnTo>
                    <a:pt x="291" y="21"/>
                  </a:lnTo>
                  <a:lnTo>
                    <a:pt x="289" y="19"/>
                  </a:lnTo>
                  <a:lnTo>
                    <a:pt x="289" y="19"/>
                  </a:lnTo>
                  <a:lnTo>
                    <a:pt x="287" y="16"/>
                  </a:lnTo>
                  <a:lnTo>
                    <a:pt x="284" y="16"/>
                  </a:lnTo>
                  <a:lnTo>
                    <a:pt x="282" y="12"/>
                  </a:lnTo>
                  <a:lnTo>
                    <a:pt x="282" y="9"/>
                  </a:lnTo>
                  <a:lnTo>
                    <a:pt x="280" y="7"/>
                  </a:lnTo>
                  <a:lnTo>
                    <a:pt x="280" y="5"/>
                  </a:lnTo>
                  <a:lnTo>
                    <a:pt x="282" y="0"/>
                  </a:lnTo>
                  <a:lnTo>
                    <a:pt x="280" y="0"/>
                  </a:lnTo>
                  <a:lnTo>
                    <a:pt x="277" y="0"/>
                  </a:lnTo>
                  <a:lnTo>
                    <a:pt x="275" y="2"/>
                  </a:lnTo>
                  <a:lnTo>
                    <a:pt x="272" y="2"/>
                  </a:lnTo>
                  <a:lnTo>
                    <a:pt x="272" y="2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270" y="2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68" y="2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65" y="2"/>
                  </a:lnTo>
                  <a:lnTo>
                    <a:pt x="265" y="2"/>
                  </a:lnTo>
                  <a:lnTo>
                    <a:pt x="261" y="2"/>
                  </a:lnTo>
                  <a:lnTo>
                    <a:pt x="261" y="2"/>
                  </a:lnTo>
                  <a:lnTo>
                    <a:pt x="258" y="2"/>
                  </a:lnTo>
                  <a:lnTo>
                    <a:pt x="258" y="5"/>
                  </a:lnTo>
                  <a:lnTo>
                    <a:pt x="256" y="5"/>
                  </a:lnTo>
                  <a:lnTo>
                    <a:pt x="256" y="5"/>
                  </a:lnTo>
                  <a:lnTo>
                    <a:pt x="256" y="5"/>
                  </a:lnTo>
                  <a:lnTo>
                    <a:pt x="256" y="5"/>
                  </a:lnTo>
                  <a:lnTo>
                    <a:pt x="256" y="5"/>
                  </a:lnTo>
                  <a:lnTo>
                    <a:pt x="256" y="5"/>
                  </a:lnTo>
                  <a:lnTo>
                    <a:pt x="253" y="7"/>
                  </a:lnTo>
                  <a:lnTo>
                    <a:pt x="253" y="7"/>
                  </a:lnTo>
                  <a:lnTo>
                    <a:pt x="253" y="7"/>
                  </a:lnTo>
                  <a:lnTo>
                    <a:pt x="251" y="9"/>
                  </a:lnTo>
                  <a:lnTo>
                    <a:pt x="249" y="9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6" y="14"/>
                  </a:lnTo>
                  <a:lnTo>
                    <a:pt x="244" y="14"/>
                  </a:lnTo>
                  <a:lnTo>
                    <a:pt x="242" y="16"/>
                  </a:lnTo>
                  <a:lnTo>
                    <a:pt x="239" y="14"/>
                  </a:lnTo>
                  <a:lnTo>
                    <a:pt x="239" y="12"/>
                  </a:lnTo>
                  <a:lnTo>
                    <a:pt x="239" y="12"/>
                  </a:lnTo>
                  <a:lnTo>
                    <a:pt x="239" y="12"/>
                  </a:lnTo>
                  <a:lnTo>
                    <a:pt x="239" y="12"/>
                  </a:lnTo>
                  <a:lnTo>
                    <a:pt x="239" y="9"/>
                  </a:lnTo>
                  <a:lnTo>
                    <a:pt x="237" y="9"/>
                  </a:lnTo>
                  <a:lnTo>
                    <a:pt x="237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2" y="9"/>
                  </a:lnTo>
                  <a:lnTo>
                    <a:pt x="232" y="14"/>
                  </a:lnTo>
                  <a:lnTo>
                    <a:pt x="232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30" y="12"/>
                  </a:lnTo>
                  <a:lnTo>
                    <a:pt x="227" y="12"/>
                  </a:lnTo>
                  <a:lnTo>
                    <a:pt x="227" y="12"/>
                  </a:lnTo>
                  <a:lnTo>
                    <a:pt x="225" y="14"/>
                  </a:lnTo>
                  <a:lnTo>
                    <a:pt x="223" y="16"/>
                  </a:lnTo>
                  <a:lnTo>
                    <a:pt x="220" y="19"/>
                  </a:lnTo>
                  <a:lnTo>
                    <a:pt x="218" y="19"/>
                  </a:lnTo>
                  <a:lnTo>
                    <a:pt x="218" y="19"/>
                  </a:lnTo>
                  <a:lnTo>
                    <a:pt x="216" y="21"/>
                  </a:lnTo>
                  <a:lnTo>
                    <a:pt x="216" y="21"/>
                  </a:lnTo>
                  <a:lnTo>
                    <a:pt x="216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3" y="21"/>
                  </a:lnTo>
                  <a:lnTo>
                    <a:pt x="211" y="24"/>
                  </a:lnTo>
                  <a:lnTo>
                    <a:pt x="211" y="26"/>
                  </a:lnTo>
                  <a:lnTo>
                    <a:pt x="209" y="26"/>
                  </a:lnTo>
                  <a:lnTo>
                    <a:pt x="209" y="28"/>
                  </a:lnTo>
                  <a:lnTo>
                    <a:pt x="209" y="28"/>
                  </a:lnTo>
                  <a:lnTo>
                    <a:pt x="206" y="28"/>
                  </a:lnTo>
                  <a:lnTo>
                    <a:pt x="206" y="31"/>
                  </a:lnTo>
                  <a:lnTo>
                    <a:pt x="206" y="31"/>
                  </a:lnTo>
                  <a:lnTo>
                    <a:pt x="199" y="35"/>
                  </a:lnTo>
                  <a:lnTo>
                    <a:pt x="199" y="35"/>
                  </a:lnTo>
                  <a:lnTo>
                    <a:pt x="199" y="35"/>
                  </a:lnTo>
                  <a:lnTo>
                    <a:pt x="197" y="38"/>
                  </a:lnTo>
                  <a:lnTo>
                    <a:pt x="197" y="38"/>
                  </a:lnTo>
                  <a:lnTo>
                    <a:pt x="197" y="38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2" y="38"/>
                  </a:lnTo>
                  <a:lnTo>
                    <a:pt x="192" y="35"/>
                  </a:lnTo>
                  <a:lnTo>
                    <a:pt x="192" y="33"/>
                  </a:lnTo>
                  <a:lnTo>
                    <a:pt x="192" y="33"/>
                  </a:lnTo>
                  <a:lnTo>
                    <a:pt x="192" y="31"/>
                  </a:lnTo>
                  <a:lnTo>
                    <a:pt x="192" y="31"/>
                  </a:lnTo>
                  <a:lnTo>
                    <a:pt x="190" y="28"/>
                  </a:lnTo>
                  <a:lnTo>
                    <a:pt x="190" y="28"/>
                  </a:lnTo>
                  <a:lnTo>
                    <a:pt x="190" y="26"/>
                  </a:lnTo>
                  <a:lnTo>
                    <a:pt x="190" y="26"/>
                  </a:lnTo>
                  <a:lnTo>
                    <a:pt x="190" y="26"/>
                  </a:lnTo>
                  <a:lnTo>
                    <a:pt x="190" y="26"/>
                  </a:lnTo>
                  <a:lnTo>
                    <a:pt x="187" y="26"/>
                  </a:lnTo>
                  <a:lnTo>
                    <a:pt x="187" y="26"/>
                  </a:lnTo>
                  <a:lnTo>
                    <a:pt x="187" y="24"/>
                  </a:lnTo>
                  <a:lnTo>
                    <a:pt x="187" y="24"/>
                  </a:lnTo>
                  <a:lnTo>
                    <a:pt x="185" y="24"/>
                  </a:lnTo>
                  <a:lnTo>
                    <a:pt x="185" y="24"/>
                  </a:lnTo>
                  <a:lnTo>
                    <a:pt x="185" y="24"/>
                  </a:lnTo>
                  <a:lnTo>
                    <a:pt x="183" y="24"/>
                  </a:lnTo>
                  <a:lnTo>
                    <a:pt x="183" y="24"/>
                  </a:lnTo>
                  <a:lnTo>
                    <a:pt x="183" y="24"/>
                  </a:lnTo>
                  <a:lnTo>
                    <a:pt x="183" y="24"/>
                  </a:lnTo>
                  <a:lnTo>
                    <a:pt x="183" y="21"/>
                  </a:lnTo>
                  <a:lnTo>
                    <a:pt x="183" y="21"/>
                  </a:lnTo>
                  <a:lnTo>
                    <a:pt x="183" y="21"/>
                  </a:lnTo>
                  <a:lnTo>
                    <a:pt x="180" y="19"/>
                  </a:lnTo>
                  <a:lnTo>
                    <a:pt x="180" y="16"/>
                  </a:lnTo>
                  <a:lnTo>
                    <a:pt x="180" y="16"/>
                  </a:lnTo>
                  <a:lnTo>
                    <a:pt x="180" y="16"/>
                  </a:lnTo>
                  <a:lnTo>
                    <a:pt x="180" y="16"/>
                  </a:lnTo>
                  <a:lnTo>
                    <a:pt x="180" y="14"/>
                  </a:lnTo>
                  <a:lnTo>
                    <a:pt x="180" y="14"/>
                  </a:lnTo>
                  <a:lnTo>
                    <a:pt x="180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4"/>
                  </a:lnTo>
                  <a:lnTo>
                    <a:pt x="178" y="12"/>
                  </a:lnTo>
                  <a:lnTo>
                    <a:pt x="178" y="12"/>
                  </a:lnTo>
                  <a:lnTo>
                    <a:pt x="178" y="12"/>
                  </a:lnTo>
                  <a:lnTo>
                    <a:pt x="175" y="12"/>
                  </a:lnTo>
                  <a:lnTo>
                    <a:pt x="171" y="12"/>
                  </a:lnTo>
                  <a:lnTo>
                    <a:pt x="166" y="12"/>
                  </a:lnTo>
                  <a:lnTo>
                    <a:pt x="161" y="14"/>
                  </a:lnTo>
                  <a:lnTo>
                    <a:pt x="156" y="14"/>
                  </a:lnTo>
                  <a:lnTo>
                    <a:pt x="152" y="14"/>
                  </a:lnTo>
                  <a:lnTo>
                    <a:pt x="147" y="16"/>
                  </a:lnTo>
                  <a:lnTo>
                    <a:pt x="142" y="16"/>
                  </a:lnTo>
                  <a:lnTo>
                    <a:pt x="138" y="16"/>
                  </a:lnTo>
                  <a:lnTo>
                    <a:pt x="133" y="19"/>
                  </a:lnTo>
                  <a:lnTo>
                    <a:pt x="128" y="19"/>
                  </a:lnTo>
                  <a:lnTo>
                    <a:pt x="123" y="21"/>
                  </a:lnTo>
                  <a:lnTo>
                    <a:pt x="121" y="21"/>
                  </a:lnTo>
                  <a:lnTo>
                    <a:pt x="116" y="21"/>
                  </a:lnTo>
                  <a:lnTo>
                    <a:pt x="112" y="24"/>
                  </a:lnTo>
                  <a:lnTo>
                    <a:pt x="107" y="24"/>
                  </a:lnTo>
                  <a:lnTo>
                    <a:pt x="102" y="24"/>
                  </a:lnTo>
                  <a:lnTo>
                    <a:pt x="97" y="26"/>
                  </a:lnTo>
                  <a:lnTo>
                    <a:pt x="93" y="26"/>
                  </a:lnTo>
                  <a:lnTo>
                    <a:pt x="88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3" y="28"/>
                  </a:lnTo>
                  <a:lnTo>
                    <a:pt x="81" y="28"/>
                  </a:lnTo>
                  <a:lnTo>
                    <a:pt x="81" y="28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1" y="28"/>
                  </a:lnTo>
                  <a:lnTo>
                    <a:pt x="69" y="28"/>
                  </a:lnTo>
                  <a:lnTo>
                    <a:pt x="64" y="28"/>
                  </a:lnTo>
                  <a:lnTo>
                    <a:pt x="62" y="31"/>
                  </a:lnTo>
                  <a:lnTo>
                    <a:pt x="59" y="31"/>
                  </a:lnTo>
                  <a:lnTo>
                    <a:pt x="57" y="31"/>
                  </a:lnTo>
                  <a:lnTo>
                    <a:pt x="55" y="31"/>
                  </a:lnTo>
                  <a:lnTo>
                    <a:pt x="52" y="31"/>
                  </a:lnTo>
                  <a:lnTo>
                    <a:pt x="52" y="69"/>
                  </a:lnTo>
                  <a:lnTo>
                    <a:pt x="52" y="76"/>
                  </a:lnTo>
                  <a:lnTo>
                    <a:pt x="52" y="78"/>
                  </a:lnTo>
                  <a:lnTo>
                    <a:pt x="52" y="83"/>
                  </a:lnTo>
                  <a:lnTo>
                    <a:pt x="52" y="90"/>
                  </a:lnTo>
                  <a:lnTo>
                    <a:pt x="55" y="97"/>
                  </a:lnTo>
                  <a:lnTo>
                    <a:pt x="55" y="104"/>
                  </a:lnTo>
                  <a:lnTo>
                    <a:pt x="55" y="111"/>
                  </a:lnTo>
                  <a:lnTo>
                    <a:pt x="55" y="118"/>
                  </a:lnTo>
                  <a:lnTo>
                    <a:pt x="55" y="125"/>
                  </a:lnTo>
                  <a:lnTo>
                    <a:pt x="55" y="132"/>
                  </a:lnTo>
                  <a:lnTo>
                    <a:pt x="55" y="140"/>
                  </a:lnTo>
                  <a:lnTo>
                    <a:pt x="55" y="144"/>
                  </a:lnTo>
                  <a:lnTo>
                    <a:pt x="55" y="147"/>
                  </a:lnTo>
                  <a:lnTo>
                    <a:pt x="55" y="154"/>
                  </a:lnTo>
                  <a:lnTo>
                    <a:pt x="55" y="161"/>
                  </a:lnTo>
                  <a:lnTo>
                    <a:pt x="55" y="168"/>
                  </a:lnTo>
                  <a:lnTo>
                    <a:pt x="55" y="175"/>
                  </a:lnTo>
                  <a:lnTo>
                    <a:pt x="55" y="182"/>
                  </a:lnTo>
                  <a:lnTo>
                    <a:pt x="55" y="182"/>
                  </a:lnTo>
                  <a:lnTo>
                    <a:pt x="55" y="184"/>
                  </a:lnTo>
                  <a:lnTo>
                    <a:pt x="55" y="187"/>
                  </a:lnTo>
                  <a:lnTo>
                    <a:pt x="55" y="192"/>
                  </a:lnTo>
                  <a:lnTo>
                    <a:pt x="55" y="194"/>
                  </a:lnTo>
                  <a:lnTo>
                    <a:pt x="55" y="199"/>
                  </a:lnTo>
                  <a:lnTo>
                    <a:pt x="55" y="201"/>
                  </a:lnTo>
                  <a:lnTo>
                    <a:pt x="55" y="203"/>
                  </a:lnTo>
                  <a:lnTo>
                    <a:pt x="55" y="208"/>
                  </a:lnTo>
                  <a:lnTo>
                    <a:pt x="55" y="211"/>
                  </a:lnTo>
                  <a:lnTo>
                    <a:pt x="55" y="215"/>
                  </a:lnTo>
                  <a:lnTo>
                    <a:pt x="55" y="218"/>
                  </a:lnTo>
                  <a:lnTo>
                    <a:pt x="55" y="220"/>
                  </a:lnTo>
                  <a:lnTo>
                    <a:pt x="55" y="225"/>
                  </a:lnTo>
                  <a:lnTo>
                    <a:pt x="55" y="227"/>
                  </a:lnTo>
                  <a:lnTo>
                    <a:pt x="55" y="232"/>
                  </a:lnTo>
                  <a:lnTo>
                    <a:pt x="55" y="234"/>
                  </a:lnTo>
                  <a:lnTo>
                    <a:pt x="55" y="237"/>
                  </a:lnTo>
                  <a:lnTo>
                    <a:pt x="52" y="239"/>
                  </a:lnTo>
                  <a:lnTo>
                    <a:pt x="0" y="239"/>
                  </a:lnTo>
                  <a:lnTo>
                    <a:pt x="0" y="244"/>
                  </a:lnTo>
                  <a:lnTo>
                    <a:pt x="0" y="253"/>
                  </a:lnTo>
                  <a:lnTo>
                    <a:pt x="0" y="260"/>
                  </a:lnTo>
                  <a:lnTo>
                    <a:pt x="0" y="270"/>
                  </a:lnTo>
                  <a:lnTo>
                    <a:pt x="0" y="279"/>
                  </a:lnTo>
                  <a:lnTo>
                    <a:pt x="0" y="289"/>
                  </a:lnTo>
                  <a:lnTo>
                    <a:pt x="0" y="298"/>
                  </a:lnTo>
                  <a:lnTo>
                    <a:pt x="0" y="308"/>
                  </a:lnTo>
                  <a:lnTo>
                    <a:pt x="0" y="315"/>
                  </a:lnTo>
                  <a:lnTo>
                    <a:pt x="0" y="317"/>
                  </a:lnTo>
                  <a:lnTo>
                    <a:pt x="0" y="329"/>
                  </a:lnTo>
                  <a:lnTo>
                    <a:pt x="0" y="338"/>
                  </a:lnTo>
                  <a:lnTo>
                    <a:pt x="0" y="345"/>
                  </a:lnTo>
                  <a:lnTo>
                    <a:pt x="0" y="348"/>
                  </a:lnTo>
                  <a:lnTo>
                    <a:pt x="0" y="357"/>
                  </a:lnTo>
                  <a:lnTo>
                    <a:pt x="0" y="367"/>
                  </a:lnTo>
                  <a:lnTo>
                    <a:pt x="0" y="379"/>
                  </a:lnTo>
                  <a:lnTo>
                    <a:pt x="0" y="388"/>
                  </a:lnTo>
                  <a:lnTo>
                    <a:pt x="0" y="397"/>
                  </a:lnTo>
                  <a:lnTo>
                    <a:pt x="0" y="400"/>
                  </a:lnTo>
                  <a:lnTo>
                    <a:pt x="0" y="400"/>
                  </a:lnTo>
                  <a:lnTo>
                    <a:pt x="3" y="400"/>
                  </a:lnTo>
                  <a:lnTo>
                    <a:pt x="3" y="402"/>
                  </a:lnTo>
                  <a:lnTo>
                    <a:pt x="5" y="405"/>
                  </a:lnTo>
                  <a:lnTo>
                    <a:pt x="7" y="405"/>
                  </a:lnTo>
                  <a:lnTo>
                    <a:pt x="7" y="407"/>
                  </a:lnTo>
                  <a:lnTo>
                    <a:pt x="7" y="407"/>
                  </a:lnTo>
                  <a:lnTo>
                    <a:pt x="10" y="407"/>
                  </a:lnTo>
                  <a:lnTo>
                    <a:pt x="10" y="407"/>
                  </a:lnTo>
                  <a:lnTo>
                    <a:pt x="15" y="409"/>
                  </a:lnTo>
                  <a:lnTo>
                    <a:pt x="22" y="414"/>
                  </a:lnTo>
                  <a:lnTo>
                    <a:pt x="22" y="414"/>
                  </a:lnTo>
                  <a:lnTo>
                    <a:pt x="24" y="419"/>
                  </a:lnTo>
                  <a:lnTo>
                    <a:pt x="24" y="421"/>
                  </a:lnTo>
                  <a:lnTo>
                    <a:pt x="24" y="421"/>
                  </a:lnTo>
                  <a:lnTo>
                    <a:pt x="24" y="424"/>
                  </a:lnTo>
                  <a:lnTo>
                    <a:pt x="24" y="424"/>
                  </a:lnTo>
                  <a:lnTo>
                    <a:pt x="24" y="426"/>
                  </a:lnTo>
                  <a:lnTo>
                    <a:pt x="26" y="426"/>
                  </a:lnTo>
                  <a:lnTo>
                    <a:pt x="26" y="426"/>
                  </a:lnTo>
                  <a:lnTo>
                    <a:pt x="26" y="428"/>
                  </a:lnTo>
                  <a:lnTo>
                    <a:pt x="26" y="428"/>
                  </a:lnTo>
                  <a:lnTo>
                    <a:pt x="29" y="428"/>
                  </a:lnTo>
                  <a:lnTo>
                    <a:pt x="29" y="428"/>
                  </a:lnTo>
                  <a:lnTo>
                    <a:pt x="29" y="428"/>
                  </a:lnTo>
                  <a:lnTo>
                    <a:pt x="29" y="431"/>
                  </a:lnTo>
                  <a:lnTo>
                    <a:pt x="29" y="431"/>
                  </a:lnTo>
                  <a:lnTo>
                    <a:pt x="29" y="431"/>
                  </a:lnTo>
                  <a:lnTo>
                    <a:pt x="29" y="431"/>
                  </a:lnTo>
                  <a:lnTo>
                    <a:pt x="29" y="431"/>
                  </a:lnTo>
                  <a:lnTo>
                    <a:pt x="29" y="433"/>
                  </a:lnTo>
                  <a:lnTo>
                    <a:pt x="29" y="433"/>
                  </a:lnTo>
                  <a:lnTo>
                    <a:pt x="31" y="435"/>
                  </a:lnTo>
                  <a:lnTo>
                    <a:pt x="31" y="435"/>
                  </a:lnTo>
                  <a:lnTo>
                    <a:pt x="31" y="435"/>
                  </a:lnTo>
                  <a:lnTo>
                    <a:pt x="33" y="435"/>
                  </a:lnTo>
                  <a:lnTo>
                    <a:pt x="33" y="438"/>
                  </a:lnTo>
                  <a:lnTo>
                    <a:pt x="33" y="438"/>
                  </a:lnTo>
                  <a:lnTo>
                    <a:pt x="33" y="438"/>
                  </a:lnTo>
                  <a:lnTo>
                    <a:pt x="33" y="438"/>
                  </a:lnTo>
                  <a:lnTo>
                    <a:pt x="33" y="440"/>
                  </a:lnTo>
                  <a:lnTo>
                    <a:pt x="33" y="440"/>
                  </a:lnTo>
                  <a:lnTo>
                    <a:pt x="33" y="440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6" y="440"/>
                  </a:lnTo>
                  <a:lnTo>
                    <a:pt x="33" y="442"/>
                  </a:lnTo>
                  <a:lnTo>
                    <a:pt x="33" y="442"/>
                  </a:lnTo>
                  <a:lnTo>
                    <a:pt x="36" y="445"/>
                  </a:lnTo>
                  <a:lnTo>
                    <a:pt x="38" y="447"/>
                  </a:lnTo>
                  <a:lnTo>
                    <a:pt x="36" y="447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6" y="450"/>
                  </a:lnTo>
                  <a:lnTo>
                    <a:pt x="38" y="450"/>
                  </a:lnTo>
                  <a:lnTo>
                    <a:pt x="38" y="452"/>
                  </a:lnTo>
                  <a:lnTo>
                    <a:pt x="36" y="452"/>
                  </a:lnTo>
                  <a:lnTo>
                    <a:pt x="36" y="452"/>
                  </a:lnTo>
                  <a:lnTo>
                    <a:pt x="38" y="454"/>
                  </a:lnTo>
                  <a:lnTo>
                    <a:pt x="38" y="454"/>
                  </a:lnTo>
                  <a:lnTo>
                    <a:pt x="38" y="454"/>
                  </a:lnTo>
                  <a:lnTo>
                    <a:pt x="41" y="457"/>
                  </a:lnTo>
                  <a:lnTo>
                    <a:pt x="41" y="459"/>
                  </a:lnTo>
                  <a:lnTo>
                    <a:pt x="41" y="461"/>
                  </a:lnTo>
                  <a:lnTo>
                    <a:pt x="41" y="461"/>
                  </a:lnTo>
                  <a:lnTo>
                    <a:pt x="41" y="461"/>
                  </a:lnTo>
                  <a:lnTo>
                    <a:pt x="41" y="461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3" y="461"/>
                  </a:lnTo>
                  <a:lnTo>
                    <a:pt x="43" y="466"/>
                  </a:lnTo>
                  <a:lnTo>
                    <a:pt x="45" y="471"/>
                  </a:lnTo>
                  <a:lnTo>
                    <a:pt x="45" y="476"/>
                  </a:lnTo>
                  <a:lnTo>
                    <a:pt x="45" y="476"/>
                  </a:lnTo>
                  <a:lnTo>
                    <a:pt x="45" y="480"/>
                  </a:lnTo>
                  <a:lnTo>
                    <a:pt x="45" y="480"/>
                  </a:lnTo>
                  <a:lnTo>
                    <a:pt x="43" y="483"/>
                  </a:lnTo>
                  <a:lnTo>
                    <a:pt x="43" y="485"/>
                  </a:lnTo>
                  <a:lnTo>
                    <a:pt x="41" y="487"/>
                  </a:lnTo>
                  <a:lnTo>
                    <a:pt x="38" y="492"/>
                  </a:lnTo>
                  <a:lnTo>
                    <a:pt x="36" y="495"/>
                  </a:lnTo>
                  <a:lnTo>
                    <a:pt x="36" y="495"/>
                  </a:lnTo>
                  <a:lnTo>
                    <a:pt x="33" y="497"/>
                  </a:lnTo>
                  <a:lnTo>
                    <a:pt x="33" y="497"/>
                  </a:lnTo>
                  <a:lnTo>
                    <a:pt x="33" y="502"/>
                  </a:lnTo>
                  <a:lnTo>
                    <a:pt x="33" y="502"/>
                  </a:lnTo>
                  <a:lnTo>
                    <a:pt x="33" y="504"/>
                  </a:lnTo>
                  <a:lnTo>
                    <a:pt x="33" y="504"/>
                  </a:lnTo>
                  <a:lnTo>
                    <a:pt x="36" y="506"/>
                  </a:lnTo>
                  <a:lnTo>
                    <a:pt x="36" y="506"/>
                  </a:lnTo>
                  <a:lnTo>
                    <a:pt x="36" y="509"/>
                  </a:lnTo>
                  <a:lnTo>
                    <a:pt x="33" y="511"/>
                  </a:lnTo>
                  <a:lnTo>
                    <a:pt x="33" y="513"/>
                  </a:lnTo>
                  <a:lnTo>
                    <a:pt x="33" y="516"/>
                  </a:lnTo>
                  <a:lnTo>
                    <a:pt x="36" y="518"/>
                  </a:lnTo>
                  <a:lnTo>
                    <a:pt x="36" y="521"/>
                  </a:lnTo>
                  <a:lnTo>
                    <a:pt x="36" y="521"/>
                  </a:lnTo>
                  <a:lnTo>
                    <a:pt x="36" y="521"/>
                  </a:lnTo>
                  <a:lnTo>
                    <a:pt x="36" y="521"/>
                  </a:lnTo>
                  <a:lnTo>
                    <a:pt x="38" y="523"/>
                  </a:lnTo>
                  <a:lnTo>
                    <a:pt x="38" y="523"/>
                  </a:lnTo>
                  <a:lnTo>
                    <a:pt x="38" y="525"/>
                  </a:lnTo>
                  <a:lnTo>
                    <a:pt x="38" y="525"/>
                  </a:lnTo>
                  <a:lnTo>
                    <a:pt x="41" y="523"/>
                  </a:lnTo>
                  <a:lnTo>
                    <a:pt x="43" y="523"/>
                  </a:lnTo>
                  <a:lnTo>
                    <a:pt x="45" y="521"/>
                  </a:lnTo>
                  <a:lnTo>
                    <a:pt x="48" y="518"/>
                  </a:lnTo>
                  <a:lnTo>
                    <a:pt x="50" y="518"/>
                  </a:lnTo>
                  <a:lnTo>
                    <a:pt x="52" y="521"/>
                  </a:lnTo>
                  <a:lnTo>
                    <a:pt x="55" y="521"/>
                  </a:lnTo>
                  <a:lnTo>
                    <a:pt x="62" y="523"/>
                  </a:lnTo>
                  <a:lnTo>
                    <a:pt x="62" y="523"/>
                  </a:lnTo>
                  <a:lnTo>
                    <a:pt x="67" y="521"/>
                  </a:lnTo>
                  <a:lnTo>
                    <a:pt x="69" y="521"/>
                  </a:lnTo>
                  <a:lnTo>
                    <a:pt x="69" y="521"/>
                  </a:lnTo>
                  <a:lnTo>
                    <a:pt x="71" y="521"/>
                  </a:lnTo>
                  <a:lnTo>
                    <a:pt x="76" y="521"/>
                  </a:lnTo>
                  <a:lnTo>
                    <a:pt x="78" y="521"/>
                  </a:lnTo>
                  <a:lnTo>
                    <a:pt x="78" y="521"/>
                  </a:lnTo>
                  <a:lnTo>
                    <a:pt x="81" y="521"/>
                  </a:lnTo>
                  <a:lnTo>
                    <a:pt x="86" y="523"/>
                  </a:lnTo>
                  <a:lnTo>
                    <a:pt x="90" y="523"/>
                  </a:lnTo>
                  <a:lnTo>
                    <a:pt x="90" y="523"/>
                  </a:lnTo>
                  <a:lnTo>
                    <a:pt x="93" y="523"/>
                  </a:lnTo>
                  <a:lnTo>
                    <a:pt x="95" y="521"/>
                  </a:lnTo>
                  <a:lnTo>
                    <a:pt x="95" y="518"/>
                  </a:lnTo>
                  <a:lnTo>
                    <a:pt x="97" y="518"/>
                  </a:lnTo>
                  <a:lnTo>
                    <a:pt x="97" y="518"/>
                  </a:lnTo>
                  <a:lnTo>
                    <a:pt x="97" y="516"/>
                  </a:lnTo>
                  <a:lnTo>
                    <a:pt x="95" y="513"/>
                  </a:lnTo>
                  <a:lnTo>
                    <a:pt x="95" y="511"/>
                  </a:lnTo>
                  <a:lnTo>
                    <a:pt x="97" y="511"/>
                  </a:lnTo>
                  <a:lnTo>
                    <a:pt x="97" y="511"/>
                  </a:lnTo>
                  <a:lnTo>
                    <a:pt x="100" y="511"/>
                  </a:lnTo>
                  <a:lnTo>
                    <a:pt x="104" y="511"/>
                  </a:lnTo>
                  <a:lnTo>
                    <a:pt x="109" y="511"/>
                  </a:lnTo>
                  <a:lnTo>
                    <a:pt x="112" y="509"/>
                  </a:lnTo>
                  <a:lnTo>
                    <a:pt x="114" y="506"/>
                  </a:lnTo>
                  <a:lnTo>
                    <a:pt x="116" y="502"/>
                  </a:lnTo>
                  <a:lnTo>
                    <a:pt x="119" y="497"/>
                  </a:lnTo>
                  <a:lnTo>
                    <a:pt x="119" y="495"/>
                  </a:lnTo>
                  <a:lnTo>
                    <a:pt x="121" y="492"/>
                  </a:lnTo>
                  <a:lnTo>
                    <a:pt x="121" y="492"/>
                  </a:lnTo>
                  <a:lnTo>
                    <a:pt x="121" y="492"/>
                  </a:lnTo>
                  <a:lnTo>
                    <a:pt x="123" y="492"/>
                  </a:lnTo>
                  <a:lnTo>
                    <a:pt x="126" y="490"/>
                  </a:lnTo>
                  <a:lnTo>
                    <a:pt x="126" y="490"/>
                  </a:lnTo>
                  <a:lnTo>
                    <a:pt x="130" y="487"/>
                  </a:lnTo>
                  <a:lnTo>
                    <a:pt x="130" y="485"/>
                  </a:lnTo>
                  <a:lnTo>
                    <a:pt x="133" y="483"/>
                  </a:lnTo>
                  <a:lnTo>
                    <a:pt x="135" y="483"/>
                  </a:lnTo>
                  <a:lnTo>
                    <a:pt x="138" y="485"/>
                  </a:lnTo>
                  <a:lnTo>
                    <a:pt x="138" y="483"/>
                  </a:lnTo>
                  <a:lnTo>
                    <a:pt x="138" y="483"/>
                  </a:lnTo>
                  <a:lnTo>
                    <a:pt x="140" y="480"/>
                  </a:lnTo>
                  <a:lnTo>
                    <a:pt x="140" y="480"/>
                  </a:lnTo>
                  <a:lnTo>
                    <a:pt x="140" y="478"/>
                  </a:lnTo>
                  <a:lnTo>
                    <a:pt x="142" y="478"/>
                  </a:lnTo>
                  <a:lnTo>
                    <a:pt x="142" y="478"/>
                  </a:lnTo>
                  <a:lnTo>
                    <a:pt x="145" y="476"/>
                  </a:lnTo>
                  <a:lnTo>
                    <a:pt x="145" y="473"/>
                  </a:lnTo>
                  <a:lnTo>
                    <a:pt x="145" y="473"/>
                  </a:lnTo>
                  <a:lnTo>
                    <a:pt x="145" y="473"/>
                  </a:lnTo>
                  <a:lnTo>
                    <a:pt x="145" y="473"/>
                  </a:lnTo>
                  <a:lnTo>
                    <a:pt x="145" y="471"/>
                  </a:lnTo>
                  <a:lnTo>
                    <a:pt x="147" y="471"/>
                  </a:lnTo>
                  <a:lnTo>
                    <a:pt x="147" y="471"/>
                  </a:lnTo>
                  <a:lnTo>
                    <a:pt x="147" y="468"/>
                  </a:lnTo>
                  <a:lnTo>
                    <a:pt x="147" y="468"/>
                  </a:lnTo>
                  <a:lnTo>
                    <a:pt x="147" y="466"/>
                  </a:lnTo>
                  <a:lnTo>
                    <a:pt x="147" y="466"/>
                  </a:lnTo>
                  <a:lnTo>
                    <a:pt x="147" y="464"/>
                  </a:lnTo>
                  <a:lnTo>
                    <a:pt x="147" y="464"/>
                  </a:lnTo>
                  <a:lnTo>
                    <a:pt x="147" y="464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61"/>
                  </a:lnTo>
                  <a:lnTo>
                    <a:pt x="149" y="459"/>
                  </a:lnTo>
                  <a:lnTo>
                    <a:pt x="149" y="459"/>
                  </a:lnTo>
                  <a:lnTo>
                    <a:pt x="147" y="459"/>
                  </a:lnTo>
                  <a:lnTo>
                    <a:pt x="147" y="459"/>
                  </a:lnTo>
                  <a:lnTo>
                    <a:pt x="147" y="459"/>
                  </a:lnTo>
                  <a:lnTo>
                    <a:pt x="147" y="457"/>
                  </a:lnTo>
                  <a:lnTo>
                    <a:pt x="149" y="457"/>
                  </a:lnTo>
                  <a:lnTo>
                    <a:pt x="152" y="452"/>
                  </a:lnTo>
                  <a:lnTo>
                    <a:pt x="152" y="452"/>
                  </a:lnTo>
                  <a:lnTo>
                    <a:pt x="152" y="452"/>
                  </a:lnTo>
                  <a:lnTo>
                    <a:pt x="152" y="452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52" y="450"/>
                  </a:lnTo>
                  <a:lnTo>
                    <a:pt x="152" y="447"/>
                  </a:lnTo>
                  <a:lnTo>
                    <a:pt x="152" y="447"/>
                  </a:lnTo>
                  <a:lnTo>
                    <a:pt x="152" y="447"/>
                  </a:lnTo>
                  <a:lnTo>
                    <a:pt x="152" y="447"/>
                  </a:lnTo>
                  <a:lnTo>
                    <a:pt x="152" y="445"/>
                  </a:lnTo>
                  <a:lnTo>
                    <a:pt x="152" y="445"/>
                  </a:lnTo>
                  <a:lnTo>
                    <a:pt x="152" y="445"/>
                  </a:lnTo>
                  <a:lnTo>
                    <a:pt x="154" y="440"/>
                  </a:lnTo>
                  <a:lnTo>
                    <a:pt x="154" y="440"/>
                  </a:lnTo>
                  <a:lnTo>
                    <a:pt x="154" y="440"/>
                  </a:lnTo>
                  <a:lnTo>
                    <a:pt x="156" y="440"/>
                  </a:lnTo>
                  <a:lnTo>
                    <a:pt x="156" y="438"/>
                  </a:lnTo>
                  <a:lnTo>
                    <a:pt x="156" y="435"/>
                  </a:lnTo>
                  <a:lnTo>
                    <a:pt x="156" y="435"/>
                  </a:lnTo>
                  <a:lnTo>
                    <a:pt x="159" y="435"/>
                  </a:lnTo>
                  <a:lnTo>
                    <a:pt x="159" y="435"/>
                  </a:lnTo>
                  <a:lnTo>
                    <a:pt x="159" y="435"/>
                  </a:lnTo>
                  <a:lnTo>
                    <a:pt x="159" y="433"/>
                  </a:lnTo>
                  <a:lnTo>
                    <a:pt x="159" y="433"/>
                  </a:lnTo>
                  <a:lnTo>
                    <a:pt x="161" y="433"/>
                  </a:lnTo>
                  <a:lnTo>
                    <a:pt x="161" y="431"/>
                  </a:lnTo>
                  <a:lnTo>
                    <a:pt x="164" y="431"/>
                  </a:lnTo>
                  <a:lnTo>
                    <a:pt x="164" y="431"/>
                  </a:lnTo>
                  <a:lnTo>
                    <a:pt x="166" y="431"/>
                  </a:lnTo>
                  <a:lnTo>
                    <a:pt x="166" y="431"/>
                  </a:lnTo>
                  <a:lnTo>
                    <a:pt x="166" y="431"/>
                  </a:lnTo>
                  <a:lnTo>
                    <a:pt x="166" y="431"/>
                  </a:lnTo>
                  <a:lnTo>
                    <a:pt x="166" y="431"/>
                  </a:lnTo>
                  <a:lnTo>
                    <a:pt x="171" y="428"/>
                  </a:lnTo>
                  <a:lnTo>
                    <a:pt x="173" y="428"/>
                  </a:lnTo>
                  <a:lnTo>
                    <a:pt x="175" y="428"/>
                  </a:lnTo>
                  <a:lnTo>
                    <a:pt x="178" y="428"/>
                  </a:lnTo>
                  <a:lnTo>
                    <a:pt x="180" y="431"/>
                  </a:lnTo>
                  <a:lnTo>
                    <a:pt x="183" y="431"/>
                  </a:lnTo>
                  <a:lnTo>
                    <a:pt x="183" y="431"/>
                  </a:lnTo>
                  <a:lnTo>
                    <a:pt x="185" y="428"/>
                  </a:lnTo>
                  <a:lnTo>
                    <a:pt x="185" y="428"/>
                  </a:lnTo>
                  <a:lnTo>
                    <a:pt x="187" y="428"/>
                  </a:lnTo>
                  <a:lnTo>
                    <a:pt x="187" y="431"/>
                  </a:lnTo>
                  <a:lnTo>
                    <a:pt x="187" y="431"/>
                  </a:lnTo>
                  <a:lnTo>
                    <a:pt x="187" y="431"/>
                  </a:lnTo>
                  <a:lnTo>
                    <a:pt x="190" y="433"/>
                  </a:lnTo>
                  <a:lnTo>
                    <a:pt x="190" y="433"/>
                  </a:lnTo>
                  <a:lnTo>
                    <a:pt x="192" y="433"/>
                  </a:lnTo>
                  <a:lnTo>
                    <a:pt x="197" y="438"/>
                  </a:lnTo>
                  <a:lnTo>
                    <a:pt x="197" y="438"/>
                  </a:lnTo>
                  <a:lnTo>
                    <a:pt x="199" y="440"/>
                  </a:lnTo>
                  <a:lnTo>
                    <a:pt x="201" y="440"/>
                  </a:lnTo>
                  <a:lnTo>
                    <a:pt x="201" y="440"/>
                  </a:lnTo>
                  <a:lnTo>
                    <a:pt x="201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4" y="442"/>
                  </a:lnTo>
                  <a:lnTo>
                    <a:pt x="206" y="445"/>
                  </a:lnTo>
                  <a:lnTo>
                    <a:pt x="209" y="447"/>
                  </a:lnTo>
                  <a:lnTo>
                    <a:pt x="211" y="450"/>
                  </a:lnTo>
                  <a:lnTo>
                    <a:pt x="211" y="450"/>
                  </a:lnTo>
                  <a:lnTo>
                    <a:pt x="213" y="450"/>
                  </a:lnTo>
                  <a:lnTo>
                    <a:pt x="216" y="450"/>
                  </a:lnTo>
                  <a:lnTo>
                    <a:pt x="216" y="450"/>
                  </a:lnTo>
                  <a:lnTo>
                    <a:pt x="216" y="450"/>
                  </a:lnTo>
                  <a:lnTo>
                    <a:pt x="216" y="450"/>
                  </a:lnTo>
                  <a:lnTo>
                    <a:pt x="216" y="450"/>
                  </a:lnTo>
                  <a:lnTo>
                    <a:pt x="216" y="452"/>
                  </a:lnTo>
                  <a:lnTo>
                    <a:pt x="216" y="452"/>
                  </a:lnTo>
                  <a:lnTo>
                    <a:pt x="223" y="450"/>
                  </a:lnTo>
                  <a:lnTo>
                    <a:pt x="225" y="450"/>
                  </a:lnTo>
                  <a:lnTo>
                    <a:pt x="227" y="450"/>
                  </a:lnTo>
                  <a:lnTo>
                    <a:pt x="232" y="454"/>
                  </a:lnTo>
                  <a:lnTo>
                    <a:pt x="232" y="457"/>
                  </a:lnTo>
                  <a:lnTo>
                    <a:pt x="237" y="457"/>
                  </a:lnTo>
                  <a:lnTo>
                    <a:pt x="237" y="457"/>
                  </a:lnTo>
                  <a:lnTo>
                    <a:pt x="239" y="457"/>
                  </a:lnTo>
                  <a:lnTo>
                    <a:pt x="239" y="457"/>
                  </a:lnTo>
                  <a:lnTo>
                    <a:pt x="242" y="457"/>
                  </a:lnTo>
                  <a:lnTo>
                    <a:pt x="246" y="459"/>
                  </a:lnTo>
                  <a:lnTo>
                    <a:pt x="249" y="461"/>
                  </a:lnTo>
                  <a:lnTo>
                    <a:pt x="251" y="461"/>
                  </a:lnTo>
                  <a:lnTo>
                    <a:pt x="256" y="461"/>
                  </a:lnTo>
                  <a:lnTo>
                    <a:pt x="256" y="461"/>
                  </a:lnTo>
                  <a:lnTo>
                    <a:pt x="258" y="461"/>
                  </a:lnTo>
                  <a:lnTo>
                    <a:pt x="261" y="461"/>
                  </a:lnTo>
                  <a:lnTo>
                    <a:pt x="263" y="461"/>
                  </a:lnTo>
                  <a:lnTo>
                    <a:pt x="263" y="459"/>
                  </a:lnTo>
                  <a:lnTo>
                    <a:pt x="268" y="457"/>
                  </a:lnTo>
                  <a:lnTo>
                    <a:pt x="270" y="457"/>
                  </a:lnTo>
                  <a:lnTo>
                    <a:pt x="272" y="457"/>
                  </a:lnTo>
                  <a:lnTo>
                    <a:pt x="272" y="457"/>
                  </a:lnTo>
                  <a:lnTo>
                    <a:pt x="275" y="457"/>
                  </a:lnTo>
                  <a:lnTo>
                    <a:pt x="277" y="457"/>
                  </a:lnTo>
                  <a:lnTo>
                    <a:pt x="289" y="457"/>
                  </a:lnTo>
                  <a:lnTo>
                    <a:pt x="294" y="454"/>
                  </a:lnTo>
                  <a:lnTo>
                    <a:pt x="301" y="450"/>
                  </a:lnTo>
                  <a:lnTo>
                    <a:pt x="301" y="445"/>
                  </a:lnTo>
                  <a:lnTo>
                    <a:pt x="303" y="440"/>
                  </a:lnTo>
                  <a:lnTo>
                    <a:pt x="303" y="438"/>
                  </a:lnTo>
                  <a:lnTo>
                    <a:pt x="306" y="431"/>
                  </a:lnTo>
                  <a:lnTo>
                    <a:pt x="310" y="421"/>
                  </a:lnTo>
                  <a:lnTo>
                    <a:pt x="313" y="416"/>
                  </a:lnTo>
                  <a:lnTo>
                    <a:pt x="313" y="414"/>
                  </a:lnTo>
                  <a:lnTo>
                    <a:pt x="313" y="412"/>
                  </a:lnTo>
                  <a:lnTo>
                    <a:pt x="315" y="407"/>
                  </a:lnTo>
                  <a:lnTo>
                    <a:pt x="315" y="405"/>
                  </a:lnTo>
                  <a:lnTo>
                    <a:pt x="315" y="402"/>
                  </a:lnTo>
                  <a:lnTo>
                    <a:pt x="315" y="400"/>
                  </a:lnTo>
                  <a:lnTo>
                    <a:pt x="315" y="397"/>
                  </a:lnTo>
                  <a:lnTo>
                    <a:pt x="315" y="397"/>
                  </a:lnTo>
                  <a:lnTo>
                    <a:pt x="315" y="397"/>
                  </a:lnTo>
                  <a:lnTo>
                    <a:pt x="317" y="397"/>
                  </a:lnTo>
                  <a:lnTo>
                    <a:pt x="320" y="397"/>
                  </a:lnTo>
                  <a:lnTo>
                    <a:pt x="322" y="397"/>
                  </a:lnTo>
                  <a:lnTo>
                    <a:pt x="322" y="395"/>
                  </a:lnTo>
                  <a:lnTo>
                    <a:pt x="332" y="393"/>
                  </a:lnTo>
                  <a:lnTo>
                    <a:pt x="336" y="390"/>
                  </a:lnTo>
                  <a:lnTo>
                    <a:pt x="339" y="390"/>
                  </a:lnTo>
                  <a:lnTo>
                    <a:pt x="341" y="390"/>
                  </a:lnTo>
                  <a:lnTo>
                    <a:pt x="341" y="390"/>
                  </a:lnTo>
                  <a:lnTo>
                    <a:pt x="343" y="390"/>
                  </a:lnTo>
                  <a:lnTo>
                    <a:pt x="343" y="390"/>
                  </a:lnTo>
                  <a:lnTo>
                    <a:pt x="343" y="390"/>
                  </a:lnTo>
                  <a:lnTo>
                    <a:pt x="348" y="388"/>
                  </a:lnTo>
                  <a:lnTo>
                    <a:pt x="348" y="386"/>
                  </a:lnTo>
                  <a:lnTo>
                    <a:pt x="348" y="383"/>
                  </a:lnTo>
                  <a:lnTo>
                    <a:pt x="351" y="381"/>
                  </a:lnTo>
                  <a:lnTo>
                    <a:pt x="353" y="379"/>
                  </a:lnTo>
                  <a:lnTo>
                    <a:pt x="355" y="376"/>
                  </a:lnTo>
                  <a:lnTo>
                    <a:pt x="358" y="374"/>
                  </a:lnTo>
                  <a:lnTo>
                    <a:pt x="360" y="374"/>
                  </a:lnTo>
                  <a:lnTo>
                    <a:pt x="360" y="371"/>
                  </a:lnTo>
                  <a:lnTo>
                    <a:pt x="365" y="371"/>
                  </a:lnTo>
                  <a:lnTo>
                    <a:pt x="367" y="369"/>
                  </a:lnTo>
                  <a:lnTo>
                    <a:pt x="367" y="369"/>
                  </a:lnTo>
                  <a:lnTo>
                    <a:pt x="367" y="369"/>
                  </a:lnTo>
                  <a:lnTo>
                    <a:pt x="369" y="364"/>
                  </a:lnTo>
                  <a:lnTo>
                    <a:pt x="369" y="360"/>
                  </a:lnTo>
                  <a:lnTo>
                    <a:pt x="372" y="345"/>
                  </a:lnTo>
                  <a:lnTo>
                    <a:pt x="372" y="343"/>
                  </a:lnTo>
                  <a:lnTo>
                    <a:pt x="372" y="343"/>
                  </a:lnTo>
                  <a:lnTo>
                    <a:pt x="374" y="341"/>
                  </a:lnTo>
                  <a:lnTo>
                    <a:pt x="374" y="338"/>
                  </a:lnTo>
                  <a:lnTo>
                    <a:pt x="374" y="338"/>
                  </a:lnTo>
                  <a:lnTo>
                    <a:pt x="374" y="338"/>
                  </a:lnTo>
                  <a:lnTo>
                    <a:pt x="374" y="336"/>
                  </a:lnTo>
                  <a:lnTo>
                    <a:pt x="377" y="334"/>
                  </a:lnTo>
                  <a:lnTo>
                    <a:pt x="377" y="334"/>
                  </a:lnTo>
                  <a:lnTo>
                    <a:pt x="377" y="334"/>
                  </a:lnTo>
                  <a:lnTo>
                    <a:pt x="377" y="334"/>
                  </a:lnTo>
                  <a:lnTo>
                    <a:pt x="377" y="334"/>
                  </a:lnTo>
                  <a:lnTo>
                    <a:pt x="379" y="334"/>
                  </a:lnTo>
                  <a:lnTo>
                    <a:pt x="379" y="334"/>
                  </a:lnTo>
                  <a:lnTo>
                    <a:pt x="379" y="334"/>
                  </a:lnTo>
                  <a:lnTo>
                    <a:pt x="379" y="331"/>
                  </a:lnTo>
                  <a:lnTo>
                    <a:pt x="379" y="331"/>
                  </a:lnTo>
                  <a:lnTo>
                    <a:pt x="379" y="331"/>
                  </a:lnTo>
                  <a:lnTo>
                    <a:pt x="379" y="331"/>
                  </a:lnTo>
                  <a:lnTo>
                    <a:pt x="379" y="331"/>
                  </a:lnTo>
                  <a:lnTo>
                    <a:pt x="381" y="331"/>
                  </a:lnTo>
                  <a:lnTo>
                    <a:pt x="381" y="329"/>
                  </a:lnTo>
                  <a:lnTo>
                    <a:pt x="381" y="329"/>
                  </a:lnTo>
                  <a:lnTo>
                    <a:pt x="381" y="329"/>
                  </a:lnTo>
                  <a:lnTo>
                    <a:pt x="381" y="329"/>
                  </a:lnTo>
                  <a:lnTo>
                    <a:pt x="381" y="329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81" y="326"/>
                  </a:lnTo>
                  <a:lnTo>
                    <a:pt x="381" y="326"/>
                  </a:lnTo>
                  <a:lnTo>
                    <a:pt x="381" y="326"/>
                  </a:lnTo>
                  <a:lnTo>
                    <a:pt x="384" y="326"/>
                  </a:lnTo>
                  <a:lnTo>
                    <a:pt x="384" y="326"/>
                  </a:lnTo>
                  <a:lnTo>
                    <a:pt x="384" y="326"/>
                  </a:lnTo>
                  <a:lnTo>
                    <a:pt x="384" y="326"/>
                  </a:lnTo>
                  <a:lnTo>
                    <a:pt x="384" y="326"/>
                  </a:lnTo>
                  <a:lnTo>
                    <a:pt x="384" y="326"/>
                  </a:lnTo>
                  <a:lnTo>
                    <a:pt x="386" y="326"/>
                  </a:lnTo>
                  <a:lnTo>
                    <a:pt x="386" y="326"/>
                  </a:lnTo>
                  <a:lnTo>
                    <a:pt x="386" y="326"/>
                  </a:lnTo>
                  <a:lnTo>
                    <a:pt x="386" y="326"/>
                  </a:lnTo>
                  <a:lnTo>
                    <a:pt x="386" y="324"/>
                  </a:lnTo>
                  <a:lnTo>
                    <a:pt x="386" y="324"/>
                  </a:lnTo>
                  <a:lnTo>
                    <a:pt x="388" y="324"/>
                  </a:lnTo>
                  <a:lnTo>
                    <a:pt x="391" y="322"/>
                  </a:lnTo>
                  <a:lnTo>
                    <a:pt x="391" y="322"/>
                  </a:lnTo>
                  <a:lnTo>
                    <a:pt x="393" y="322"/>
                  </a:lnTo>
                  <a:lnTo>
                    <a:pt x="393" y="319"/>
                  </a:lnTo>
                  <a:lnTo>
                    <a:pt x="395" y="319"/>
                  </a:lnTo>
                  <a:lnTo>
                    <a:pt x="395" y="319"/>
                  </a:lnTo>
                  <a:lnTo>
                    <a:pt x="395" y="319"/>
                  </a:lnTo>
                  <a:lnTo>
                    <a:pt x="395" y="319"/>
                  </a:lnTo>
                  <a:lnTo>
                    <a:pt x="395" y="319"/>
                  </a:lnTo>
                  <a:lnTo>
                    <a:pt x="398" y="319"/>
                  </a:lnTo>
                  <a:lnTo>
                    <a:pt x="398" y="319"/>
                  </a:lnTo>
                  <a:lnTo>
                    <a:pt x="398" y="319"/>
                  </a:lnTo>
                  <a:lnTo>
                    <a:pt x="398" y="319"/>
                  </a:lnTo>
                  <a:lnTo>
                    <a:pt x="398" y="319"/>
                  </a:lnTo>
                  <a:lnTo>
                    <a:pt x="398" y="319"/>
                  </a:lnTo>
                  <a:lnTo>
                    <a:pt x="400" y="319"/>
                  </a:lnTo>
                  <a:lnTo>
                    <a:pt x="400" y="319"/>
                  </a:lnTo>
                  <a:lnTo>
                    <a:pt x="400" y="317"/>
                  </a:lnTo>
                  <a:lnTo>
                    <a:pt x="403" y="317"/>
                  </a:lnTo>
                  <a:lnTo>
                    <a:pt x="405" y="317"/>
                  </a:lnTo>
                  <a:lnTo>
                    <a:pt x="405" y="317"/>
                  </a:lnTo>
                  <a:lnTo>
                    <a:pt x="405" y="315"/>
                  </a:lnTo>
                  <a:lnTo>
                    <a:pt x="405" y="315"/>
                  </a:lnTo>
                  <a:lnTo>
                    <a:pt x="405" y="315"/>
                  </a:lnTo>
                  <a:lnTo>
                    <a:pt x="405" y="315"/>
                  </a:lnTo>
                  <a:lnTo>
                    <a:pt x="405" y="312"/>
                  </a:lnTo>
                  <a:lnTo>
                    <a:pt x="405" y="312"/>
                  </a:lnTo>
                  <a:lnTo>
                    <a:pt x="405" y="312"/>
                  </a:lnTo>
                  <a:lnTo>
                    <a:pt x="407" y="312"/>
                  </a:lnTo>
                  <a:lnTo>
                    <a:pt x="407" y="312"/>
                  </a:lnTo>
                  <a:lnTo>
                    <a:pt x="407" y="312"/>
                  </a:lnTo>
                  <a:lnTo>
                    <a:pt x="407" y="312"/>
                  </a:lnTo>
                  <a:lnTo>
                    <a:pt x="407" y="310"/>
                  </a:lnTo>
                  <a:lnTo>
                    <a:pt x="407" y="308"/>
                  </a:lnTo>
                  <a:lnTo>
                    <a:pt x="410" y="308"/>
                  </a:lnTo>
                  <a:lnTo>
                    <a:pt x="410" y="310"/>
                  </a:lnTo>
                  <a:lnTo>
                    <a:pt x="410" y="310"/>
                  </a:lnTo>
                  <a:lnTo>
                    <a:pt x="412" y="310"/>
                  </a:lnTo>
                  <a:lnTo>
                    <a:pt x="412" y="308"/>
                  </a:lnTo>
                  <a:lnTo>
                    <a:pt x="414" y="310"/>
                  </a:lnTo>
                  <a:lnTo>
                    <a:pt x="414" y="310"/>
                  </a:lnTo>
                  <a:lnTo>
                    <a:pt x="417" y="310"/>
                  </a:lnTo>
                  <a:lnTo>
                    <a:pt x="417" y="308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5"/>
                  </a:lnTo>
                  <a:lnTo>
                    <a:pt x="417" y="303"/>
                  </a:lnTo>
                  <a:lnTo>
                    <a:pt x="417" y="303"/>
                  </a:lnTo>
                  <a:lnTo>
                    <a:pt x="417" y="303"/>
                  </a:lnTo>
                  <a:lnTo>
                    <a:pt x="419" y="303"/>
                  </a:lnTo>
                  <a:lnTo>
                    <a:pt x="419" y="303"/>
                  </a:lnTo>
                  <a:lnTo>
                    <a:pt x="419" y="303"/>
                  </a:lnTo>
                  <a:lnTo>
                    <a:pt x="421" y="300"/>
                  </a:lnTo>
                  <a:lnTo>
                    <a:pt x="424" y="300"/>
                  </a:lnTo>
                  <a:lnTo>
                    <a:pt x="426" y="300"/>
                  </a:lnTo>
                  <a:lnTo>
                    <a:pt x="426" y="298"/>
                  </a:lnTo>
                  <a:lnTo>
                    <a:pt x="426" y="296"/>
                  </a:lnTo>
                  <a:lnTo>
                    <a:pt x="426" y="293"/>
                  </a:lnTo>
                  <a:lnTo>
                    <a:pt x="426" y="293"/>
                  </a:lnTo>
                  <a:lnTo>
                    <a:pt x="429" y="293"/>
                  </a:lnTo>
                  <a:lnTo>
                    <a:pt x="429" y="293"/>
                  </a:lnTo>
                  <a:lnTo>
                    <a:pt x="429" y="293"/>
                  </a:lnTo>
                  <a:lnTo>
                    <a:pt x="431" y="291"/>
                  </a:lnTo>
                  <a:lnTo>
                    <a:pt x="431" y="291"/>
                  </a:lnTo>
                  <a:lnTo>
                    <a:pt x="431" y="289"/>
                  </a:lnTo>
                  <a:lnTo>
                    <a:pt x="431" y="289"/>
                  </a:lnTo>
                  <a:lnTo>
                    <a:pt x="431" y="286"/>
                  </a:lnTo>
                  <a:lnTo>
                    <a:pt x="431" y="286"/>
                  </a:lnTo>
                  <a:lnTo>
                    <a:pt x="433" y="286"/>
                  </a:lnTo>
                  <a:lnTo>
                    <a:pt x="433" y="286"/>
                  </a:lnTo>
                  <a:lnTo>
                    <a:pt x="436" y="286"/>
                  </a:lnTo>
                  <a:lnTo>
                    <a:pt x="436" y="284"/>
                  </a:lnTo>
                  <a:lnTo>
                    <a:pt x="436" y="284"/>
                  </a:lnTo>
                  <a:lnTo>
                    <a:pt x="436" y="284"/>
                  </a:lnTo>
                  <a:lnTo>
                    <a:pt x="436" y="284"/>
                  </a:lnTo>
                  <a:lnTo>
                    <a:pt x="436" y="284"/>
                  </a:lnTo>
                  <a:lnTo>
                    <a:pt x="438" y="284"/>
                  </a:lnTo>
                  <a:lnTo>
                    <a:pt x="438" y="284"/>
                  </a:lnTo>
                  <a:lnTo>
                    <a:pt x="438" y="282"/>
                  </a:lnTo>
                  <a:lnTo>
                    <a:pt x="438" y="282"/>
                  </a:lnTo>
                  <a:lnTo>
                    <a:pt x="438" y="282"/>
                  </a:lnTo>
                  <a:lnTo>
                    <a:pt x="438" y="282"/>
                  </a:lnTo>
                  <a:lnTo>
                    <a:pt x="438" y="279"/>
                  </a:lnTo>
                  <a:lnTo>
                    <a:pt x="438" y="279"/>
                  </a:lnTo>
                  <a:lnTo>
                    <a:pt x="440" y="277"/>
                  </a:lnTo>
                  <a:lnTo>
                    <a:pt x="440" y="277"/>
                  </a:lnTo>
                  <a:lnTo>
                    <a:pt x="440" y="277"/>
                  </a:lnTo>
                  <a:lnTo>
                    <a:pt x="443" y="277"/>
                  </a:lnTo>
                  <a:lnTo>
                    <a:pt x="443" y="277"/>
                  </a:lnTo>
                  <a:lnTo>
                    <a:pt x="445" y="274"/>
                  </a:lnTo>
                  <a:lnTo>
                    <a:pt x="445" y="272"/>
                  </a:lnTo>
                  <a:lnTo>
                    <a:pt x="448" y="272"/>
                  </a:lnTo>
                  <a:lnTo>
                    <a:pt x="450" y="272"/>
                  </a:lnTo>
                  <a:lnTo>
                    <a:pt x="455" y="272"/>
                  </a:lnTo>
                  <a:lnTo>
                    <a:pt x="457" y="272"/>
                  </a:lnTo>
                  <a:lnTo>
                    <a:pt x="457" y="272"/>
                  </a:lnTo>
                  <a:lnTo>
                    <a:pt x="459" y="270"/>
                  </a:lnTo>
                  <a:lnTo>
                    <a:pt x="459" y="270"/>
                  </a:lnTo>
                  <a:lnTo>
                    <a:pt x="462" y="270"/>
                  </a:lnTo>
                  <a:lnTo>
                    <a:pt x="462" y="270"/>
                  </a:lnTo>
                  <a:lnTo>
                    <a:pt x="464" y="270"/>
                  </a:lnTo>
                  <a:lnTo>
                    <a:pt x="469" y="267"/>
                  </a:lnTo>
                  <a:lnTo>
                    <a:pt x="471" y="267"/>
                  </a:lnTo>
                  <a:lnTo>
                    <a:pt x="471" y="267"/>
                  </a:lnTo>
                  <a:lnTo>
                    <a:pt x="474" y="267"/>
                  </a:lnTo>
                  <a:lnTo>
                    <a:pt x="474" y="267"/>
                  </a:lnTo>
                  <a:lnTo>
                    <a:pt x="474" y="265"/>
                  </a:lnTo>
                  <a:lnTo>
                    <a:pt x="474" y="265"/>
                  </a:lnTo>
                  <a:lnTo>
                    <a:pt x="476" y="265"/>
                  </a:lnTo>
                  <a:lnTo>
                    <a:pt x="478" y="265"/>
                  </a:lnTo>
                  <a:lnTo>
                    <a:pt x="478" y="263"/>
                  </a:lnTo>
                  <a:lnTo>
                    <a:pt x="481" y="263"/>
                  </a:lnTo>
                  <a:lnTo>
                    <a:pt x="481" y="260"/>
                  </a:lnTo>
                  <a:lnTo>
                    <a:pt x="481" y="260"/>
                  </a:lnTo>
                  <a:lnTo>
                    <a:pt x="481" y="255"/>
                  </a:lnTo>
                  <a:lnTo>
                    <a:pt x="481" y="255"/>
                  </a:lnTo>
                  <a:lnTo>
                    <a:pt x="483" y="253"/>
                  </a:lnTo>
                  <a:lnTo>
                    <a:pt x="483" y="253"/>
                  </a:lnTo>
                  <a:lnTo>
                    <a:pt x="483" y="253"/>
                  </a:lnTo>
                  <a:lnTo>
                    <a:pt x="485" y="251"/>
                  </a:lnTo>
                  <a:lnTo>
                    <a:pt x="485" y="251"/>
                  </a:lnTo>
                  <a:lnTo>
                    <a:pt x="492" y="251"/>
                  </a:lnTo>
                  <a:lnTo>
                    <a:pt x="492" y="251"/>
                  </a:lnTo>
                  <a:lnTo>
                    <a:pt x="492" y="251"/>
                  </a:lnTo>
                  <a:lnTo>
                    <a:pt x="495" y="248"/>
                  </a:lnTo>
                  <a:lnTo>
                    <a:pt x="495" y="248"/>
                  </a:lnTo>
                  <a:lnTo>
                    <a:pt x="500" y="248"/>
                  </a:lnTo>
                  <a:lnTo>
                    <a:pt x="500" y="248"/>
                  </a:lnTo>
                  <a:lnTo>
                    <a:pt x="502" y="248"/>
                  </a:lnTo>
                  <a:lnTo>
                    <a:pt x="497" y="246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2" name="Google Shape;1222;p58"/>
            <p:cNvSpPr/>
            <p:nvPr/>
          </p:nvSpPr>
          <p:spPr>
            <a:xfrm>
              <a:off x="7175279" y="2486030"/>
              <a:ext cx="208850" cy="422794"/>
            </a:xfrm>
            <a:custGeom>
              <a:rect b="b" l="l" r="r" t="t"/>
              <a:pathLst>
                <a:path extrusionOk="0" h="332" w="164">
                  <a:moveTo>
                    <a:pt x="164" y="95"/>
                  </a:moveTo>
                  <a:lnTo>
                    <a:pt x="164" y="95"/>
                  </a:lnTo>
                  <a:lnTo>
                    <a:pt x="164" y="93"/>
                  </a:lnTo>
                  <a:lnTo>
                    <a:pt x="164" y="93"/>
                  </a:lnTo>
                  <a:lnTo>
                    <a:pt x="164" y="90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90"/>
                  </a:lnTo>
                  <a:lnTo>
                    <a:pt x="161" y="88"/>
                  </a:lnTo>
                  <a:lnTo>
                    <a:pt x="159" y="88"/>
                  </a:lnTo>
                  <a:lnTo>
                    <a:pt x="159" y="88"/>
                  </a:lnTo>
                  <a:lnTo>
                    <a:pt x="159" y="88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9" y="86"/>
                  </a:lnTo>
                  <a:lnTo>
                    <a:pt x="159" y="83"/>
                  </a:lnTo>
                  <a:lnTo>
                    <a:pt x="159" y="81"/>
                  </a:lnTo>
                  <a:lnTo>
                    <a:pt x="159" y="76"/>
                  </a:lnTo>
                  <a:lnTo>
                    <a:pt x="159" y="76"/>
                  </a:lnTo>
                  <a:lnTo>
                    <a:pt x="159" y="74"/>
                  </a:lnTo>
                  <a:lnTo>
                    <a:pt x="157" y="74"/>
                  </a:lnTo>
                  <a:lnTo>
                    <a:pt x="157" y="74"/>
                  </a:lnTo>
                  <a:lnTo>
                    <a:pt x="157" y="71"/>
                  </a:lnTo>
                  <a:lnTo>
                    <a:pt x="159" y="69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7" y="69"/>
                  </a:lnTo>
                  <a:lnTo>
                    <a:pt x="154" y="67"/>
                  </a:lnTo>
                  <a:lnTo>
                    <a:pt x="145" y="55"/>
                  </a:lnTo>
                  <a:lnTo>
                    <a:pt x="145" y="52"/>
                  </a:lnTo>
                  <a:lnTo>
                    <a:pt x="145" y="52"/>
                  </a:lnTo>
                  <a:lnTo>
                    <a:pt x="145" y="48"/>
                  </a:lnTo>
                  <a:lnTo>
                    <a:pt x="145" y="48"/>
                  </a:lnTo>
                  <a:lnTo>
                    <a:pt x="147" y="45"/>
                  </a:lnTo>
                  <a:lnTo>
                    <a:pt x="149" y="38"/>
                  </a:lnTo>
                  <a:lnTo>
                    <a:pt x="152" y="38"/>
                  </a:lnTo>
                  <a:lnTo>
                    <a:pt x="152" y="38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6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9" y="33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5" y="31"/>
                  </a:lnTo>
                  <a:lnTo>
                    <a:pt x="145" y="29"/>
                  </a:lnTo>
                  <a:lnTo>
                    <a:pt x="142" y="29"/>
                  </a:lnTo>
                  <a:lnTo>
                    <a:pt x="140" y="26"/>
                  </a:lnTo>
                  <a:lnTo>
                    <a:pt x="140" y="26"/>
                  </a:lnTo>
                  <a:lnTo>
                    <a:pt x="140" y="26"/>
                  </a:lnTo>
                  <a:lnTo>
                    <a:pt x="140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8" y="26"/>
                  </a:lnTo>
                  <a:lnTo>
                    <a:pt x="135" y="26"/>
                  </a:lnTo>
                  <a:lnTo>
                    <a:pt x="135" y="26"/>
                  </a:lnTo>
                  <a:lnTo>
                    <a:pt x="135" y="26"/>
                  </a:lnTo>
                  <a:lnTo>
                    <a:pt x="133" y="24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23" y="10"/>
                  </a:lnTo>
                  <a:lnTo>
                    <a:pt x="121" y="7"/>
                  </a:lnTo>
                  <a:lnTo>
                    <a:pt x="121" y="7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6" y="5"/>
                  </a:lnTo>
                  <a:lnTo>
                    <a:pt x="116" y="3"/>
                  </a:lnTo>
                  <a:lnTo>
                    <a:pt x="116" y="3"/>
                  </a:lnTo>
                  <a:lnTo>
                    <a:pt x="114" y="3"/>
                  </a:lnTo>
                  <a:lnTo>
                    <a:pt x="114" y="3"/>
                  </a:lnTo>
                  <a:lnTo>
                    <a:pt x="112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5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2" y="3"/>
                  </a:lnTo>
                  <a:lnTo>
                    <a:pt x="102" y="5"/>
                  </a:lnTo>
                  <a:lnTo>
                    <a:pt x="102" y="5"/>
                  </a:lnTo>
                  <a:lnTo>
                    <a:pt x="100" y="5"/>
                  </a:lnTo>
                  <a:lnTo>
                    <a:pt x="100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95" y="5"/>
                  </a:lnTo>
                  <a:lnTo>
                    <a:pt x="95" y="5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90" y="7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6" y="7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6" y="15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88" y="22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8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6" y="31"/>
                  </a:lnTo>
                  <a:lnTo>
                    <a:pt x="83" y="33"/>
                  </a:lnTo>
                  <a:lnTo>
                    <a:pt x="81" y="36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38"/>
                  </a:lnTo>
                  <a:lnTo>
                    <a:pt x="81" y="41"/>
                  </a:lnTo>
                  <a:lnTo>
                    <a:pt x="79" y="41"/>
                  </a:lnTo>
                  <a:lnTo>
                    <a:pt x="74" y="45"/>
                  </a:lnTo>
                  <a:lnTo>
                    <a:pt x="67" y="52"/>
                  </a:lnTo>
                  <a:lnTo>
                    <a:pt x="67" y="52"/>
                  </a:lnTo>
                  <a:lnTo>
                    <a:pt x="64" y="52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2" y="52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45" y="52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3" y="50"/>
                  </a:lnTo>
                  <a:lnTo>
                    <a:pt x="38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4" y="5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1" y="55"/>
                  </a:lnTo>
                  <a:lnTo>
                    <a:pt x="31" y="55"/>
                  </a:lnTo>
                  <a:lnTo>
                    <a:pt x="31" y="57"/>
                  </a:lnTo>
                  <a:lnTo>
                    <a:pt x="31" y="57"/>
                  </a:lnTo>
                  <a:lnTo>
                    <a:pt x="31" y="57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6" y="60"/>
                  </a:lnTo>
                  <a:lnTo>
                    <a:pt x="26" y="57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0"/>
                  </a:lnTo>
                  <a:lnTo>
                    <a:pt x="26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2"/>
                  </a:lnTo>
                  <a:lnTo>
                    <a:pt x="19" y="64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5" y="67"/>
                  </a:lnTo>
                  <a:lnTo>
                    <a:pt x="15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69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7" y="71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5" y="78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83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5" y="88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7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0" y="107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112"/>
                  </a:lnTo>
                  <a:lnTo>
                    <a:pt x="10" y="116"/>
                  </a:lnTo>
                  <a:lnTo>
                    <a:pt x="12" y="119"/>
                  </a:lnTo>
                  <a:lnTo>
                    <a:pt x="17" y="121"/>
                  </a:lnTo>
                  <a:lnTo>
                    <a:pt x="24" y="126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1" y="133"/>
                  </a:lnTo>
                  <a:lnTo>
                    <a:pt x="31" y="135"/>
                  </a:lnTo>
                  <a:lnTo>
                    <a:pt x="31" y="142"/>
                  </a:lnTo>
                  <a:lnTo>
                    <a:pt x="31" y="147"/>
                  </a:lnTo>
                  <a:lnTo>
                    <a:pt x="31" y="149"/>
                  </a:lnTo>
                  <a:lnTo>
                    <a:pt x="31" y="149"/>
                  </a:lnTo>
                  <a:lnTo>
                    <a:pt x="31" y="149"/>
                  </a:lnTo>
                  <a:lnTo>
                    <a:pt x="31" y="152"/>
                  </a:lnTo>
                  <a:lnTo>
                    <a:pt x="31" y="152"/>
                  </a:lnTo>
                  <a:lnTo>
                    <a:pt x="31" y="152"/>
                  </a:lnTo>
                  <a:lnTo>
                    <a:pt x="29" y="154"/>
                  </a:lnTo>
                  <a:lnTo>
                    <a:pt x="29" y="154"/>
                  </a:lnTo>
                  <a:lnTo>
                    <a:pt x="29" y="154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4" y="159"/>
                  </a:lnTo>
                  <a:lnTo>
                    <a:pt x="34" y="164"/>
                  </a:lnTo>
                  <a:lnTo>
                    <a:pt x="34" y="166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8" y="173"/>
                  </a:lnTo>
                  <a:lnTo>
                    <a:pt x="43" y="175"/>
                  </a:lnTo>
                  <a:lnTo>
                    <a:pt x="43" y="178"/>
                  </a:lnTo>
                  <a:lnTo>
                    <a:pt x="45" y="180"/>
                  </a:lnTo>
                  <a:lnTo>
                    <a:pt x="45" y="180"/>
                  </a:lnTo>
                  <a:lnTo>
                    <a:pt x="45" y="187"/>
                  </a:lnTo>
                  <a:lnTo>
                    <a:pt x="45" y="194"/>
                  </a:lnTo>
                  <a:lnTo>
                    <a:pt x="45" y="199"/>
                  </a:lnTo>
                  <a:lnTo>
                    <a:pt x="45" y="206"/>
                  </a:lnTo>
                  <a:lnTo>
                    <a:pt x="45" y="206"/>
                  </a:lnTo>
                  <a:lnTo>
                    <a:pt x="45" y="209"/>
                  </a:lnTo>
                  <a:lnTo>
                    <a:pt x="45" y="209"/>
                  </a:lnTo>
                  <a:lnTo>
                    <a:pt x="48" y="211"/>
                  </a:lnTo>
                  <a:lnTo>
                    <a:pt x="48" y="211"/>
                  </a:lnTo>
                  <a:lnTo>
                    <a:pt x="48" y="211"/>
                  </a:lnTo>
                  <a:lnTo>
                    <a:pt x="45" y="213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5" y="218"/>
                  </a:lnTo>
                  <a:lnTo>
                    <a:pt x="45" y="218"/>
                  </a:lnTo>
                  <a:lnTo>
                    <a:pt x="45" y="218"/>
                  </a:lnTo>
                  <a:lnTo>
                    <a:pt x="45" y="218"/>
                  </a:lnTo>
                  <a:lnTo>
                    <a:pt x="45" y="218"/>
                  </a:lnTo>
                  <a:lnTo>
                    <a:pt x="45" y="223"/>
                  </a:lnTo>
                  <a:lnTo>
                    <a:pt x="45" y="228"/>
                  </a:lnTo>
                  <a:lnTo>
                    <a:pt x="45" y="237"/>
                  </a:lnTo>
                  <a:lnTo>
                    <a:pt x="45" y="246"/>
                  </a:lnTo>
                  <a:lnTo>
                    <a:pt x="45" y="256"/>
                  </a:lnTo>
                  <a:lnTo>
                    <a:pt x="45" y="258"/>
                  </a:lnTo>
                  <a:lnTo>
                    <a:pt x="45" y="263"/>
                  </a:lnTo>
                  <a:lnTo>
                    <a:pt x="45" y="268"/>
                  </a:lnTo>
                  <a:lnTo>
                    <a:pt x="45" y="275"/>
                  </a:lnTo>
                  <a:lnTo>
                    <a:pt x="45" y="282"/>
                  </a:lnTo>
                  <a:lnTo>
                    <a:pt x="45" y="291"/>
                  </a:lnTo>
                  <a:lnTo>
                    <a:pt x="45" y="291"/>
                  </a:lnTo>
                  <a:lnTo>
                    <a:pt x="41" y="291"/>
                  </a:lnTo>
                  <a:lnTo>
                    <a:pt x="43" y="294"/>
                  </a:lnTo>
                  <a:lnTo>
                    <a:pt x="43" y="296"/>
                  </a:lnTo>
                  <a:lnTo>
                    <a:pt x="43" y="296"/>
                  </a:lnTo>
                  <a:lnTo>
                    <a:pt x="43" y="296"/>
                  </a:lnTo>
                  <a:lnTo>
                    <a:pt x="43" y="296"/>
                  </a:lnTo>
                  <a:lnTo>
                    <a:pt x="43" y="299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5" y="303"/>
                  </a:lnTo>
                  <a:lnTo>
                    <a:pt x="45" y="303"/>
                  </a:lnTo>
                  <a:lnTo>
                    <a:pt x="45" y="306"/>
                  </a:lnTo>
                  <a:lnTo>
                    <a:pt x="43" y="306"/>
                  </a:lnTo>
                  <a:lnTo>
                    <a:pt x="43" y="306"/>
                  </a:lnTo>
                  <a:lnTo>
                    <a:pt x="43" y="308"/>
                  </a:lnTo>
                  <a:lnTo>
                    <a:pt x="43" y="308"/>
                  </a:lnTo>
                  <a:lnTo>
                    <a:pt x="43" y="308"/>
                  </a:lnTo>
                  <a:lnTo>
                    <a:pt x="45" y="310"/>
                  </a:lnTo>
                  <a:lnTo>
                    <a:pt x="45" y="310"/>
                  </a:lnTo>
                  <a:lnTo>
                    <a:pt x="45" y="310"/>
                  </a:lnTo>
                  <a:lnTo>
                    <a:pt x="43" y="310"/>
                  </a:lnTo>
                  <a:lnTo>
                    <a:pt x="45" y="313"/>
                  </a:lnTo>
                  <a:lnTo>
                    <a:pt x="45" y="313"/>
                  </a:lnTo>
                  <a:lnTo>
                    <a:pt x="45" y="313"/>
                  </a:lnTo>
                  <a:lnTo>
                    <a:pt x="45" y="313"/>
                  </a:lnTo>
                  <a:lnTo>
                    <a:pt x="45" y="313"/>
                  </a:lnTo>
                  <a:lnTo>
                    <a:pt x="45" y="313"/>
                  </a:lnTo>
                  <a:lnTo>
                    <a:pt x="48" y="313"/>
                  </a:lnTo>
                  <a:lnTo>
                    <a:pt x="48" y="313"/>
                  </a:lnTo>
                  <a:lnTo>
                    <a:pt x="48" y="315"/>
                  </a:lnTo>
                  <a:lnTo>
                    <a:pt x="48" y="315"/>
                  </a:lnTo>
                  <a:lnTo>
                    <a:pt x="48" y="315"/>
                  </a:lnTo>
                  <a:lnTo>
                    <a:pt x="48" y="315"/>
                  </a:lnTo>
                  <a:lnTo>
                    <a:pt x="48" y="317"/>
                  </a:lnTo>
                  <a:lnTo>
                    <a:pt x="48" y="317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0" y="320"/>
                  </a:lnTo>
                  <a:lnTo>
                    <a:pt x="50" y="320"/>
                  </a:lnTo>
                  <a:lnTo>
                    <a:pt x="52" y="322"/>
                  </a:lnTo>
                  <a:lnTo>
                    <a:pt x="52" y="325"/>
                  </a:lnTo>
                  <a:lnTo>
                    <a:pt x="55" y="329"/>
                  </a:lnTo>
                  <a:lnTo>
                    <a:pt x="52" y="329"/>
                  </a:lnTo>
                  <a:lnTo>
                    <a:pt x="45" y="332"/>
                  </a:lnTo>
                  <a:lnTo>
                    <a:pt x="45" y="332"/>
                  </a:lnTo>
                  <a:lnTo>
                    <a:pt x="45" y="332"/>
                  </a:lnTo>
                  <a:lnTo>
                    <a:pt x="60" y="329"/>
                  </a:lnTo>
                  <a:lnTo>
                    <a:pt x="79" y="327"/>
                  </a:lnTo>
                  <a:lnTo>
                    <a:pt x="83" y="327"/>
                  </a:lnTo>
                  <a:lnTo>
                    <a:pt x="105" y="325"/>
                  </a:lnTo>
                  <a:lnTo>
                    <a:pt x="105" y="325"/>
                  </a:lnTo>
                  <a:lnTo>
                    <a:pt x="105" y="322"/>
                  </a:lnTo>
                  <a:lnTo>
                    <a:pt x="105" y="320"/>
                  </a:lnTo>
                  <a:lnTo>
                    <a:pt x="105" y="317"/>
                  </a:lnTo>
                  <a:lnTo>
                    <a:pt x="105" y="317"/>
                  </a:lnTo>
                  <a:lnTo>
                    <a:pt x="105" y="315"/>
                  </a:lnTo>
                  <a:lnTo>
                    <a:pt x="105" y="313"/>
                  </a:lnTo>
                  <a:lnTo>
                    <a:pt x="105" y="310"/>
                  </a:lnTo>
                  <a:lnTo>
                    <a:pt x="105" y="310"/>
                  </a:lnTo>
                  <a:lnTo>
                    <a:pt x="105" y="308"/>
                  </a:lnTo>
                  <a:lnTo>
                    <a:pt x="107" y="308"/>
                  </a:lnTo>
                  <a:lnTo>
                    <a:pt x="107" y="308"/>
                  </a:lnTo>
                  <a:lnTo>
                    <a:pt x="107" y="306"/>
                  </a:lnTo>
                  <a:lnTo>
                    <a:pt x="107" y="303"/>
                  </a:lnTo>
                  <a:lnTo>
                    <a:pt x="107" y="303"/>
                  </a:lnTo>
                  <a:lnTo>
                    <a:pt x="107" y="303"/>
                  </a:lnTo>
                  <a:lnTo>
                    <a:pt x="107" y="303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5" y="303"/>
                  </a:lnTo>
                  <a:lnTo>
                    <a:pt x="105" y="301"/>
                  </a:lnTo>
                  <a:lnTo>
                    <a:pt x="105" y="301"/>
                  </a:lnTo>
                  <a:lnTo>
                    <a:pt x="105" y="299"/>
                  </a:lnTo>
                  <a:lnTo>
                    <a:pt x="105" y="296"/>
                  </a:lnTo>
                  <a:lnTo>
                    <a:pt x="105" y="294"/>
                  </a:lnTo>
                  <a:lnTo>
                    <a:pt x="105" y="291"/>
                  </a:lnTo>
                  <a:lnTo>
                    <a:pt x="105" y="289"/>
                  </a:lnTo>
                  <a:lnTo>
                    <a:pt x="107" y="289"/>
                  </a:lnTo>
                  <a:lnTo>
                    <a:pt x="107" y="289"/>
                  </a:lnTo>
                  <a:lnTo>
                    <a:pt x="107" y="289"/>
                  </a:lnTo>
                  <a:lnTo>
                    <a:pt x="107" y="289"/>
                  </a:lnTo>
                  <a:lnTo>
                    <a:pt x="107" y="289"/>
                  </a:lnTo>
                  <a:lnTo>
                    <a:pt x="107" y="287"/>
                  </a:lnTo>
                  <a:lnTo>
                    <a:pt x="105" y="287"/>
                  </a:lnTo>
                  <a:lnTo>
                    <a:pt x="105" y="284"/>
                  </a:lnTo>
                  <a:lnTo>
                    <a:pt x="105" y="284"/>
                  </a:lnTo>
                  <a:lnTo>
                    <a:pt x="105" y="284"/>
                  </a:lnTo>
                  <a:lnTo>
                    <a:pt x="107" y="284"/>
                  </a:lnTo>
                  <a:lnTo>
                    <a:pt x="107" y="284"/>
                  </a:lnTo>
                  <a:lnTo>
                    <a:pt x="107" y="282"/>
                  </a:lnTo>
                  <a:lnTo>
                    <a:pt x="107" y="282"/>
                  </a:lnTo>
                  <a:lnTo>
                    <a:pt x="105" y="268"/>
                  </a:lnTo>
                  <a:lnTo>
                    <a:pt x="105" y="268"/>
                  </a:lnTo>
                  <a:lnTo>
                    <a:pt x="107" y="268"/>
                  </a:lnTo>
                  <a:lnTo>
                    <a:pt x="107" y="268"/>
                  </a:lnTo>
                  <a:lnTo>
                    <a:pt x="107" y="268"/>
                  </a:lnTo>
                  <a:lnTo>
                    <a:pt x="107" y="268"/>
                  </a:lnTo>
                  <a:lnTo>
                    <a:pt x="107" y="268"/>
                  </a:lnTo>
                  <a:lnTo>
                    <a:pt x="109" y="268"/>
                  </a:lnTo>
                  <a:lnTo>
                    <a:pt x="109" y="265"/>
                  </a:lnTo>
                  <a:lnTo>
                    <a:pt x="107" y="263"/>
                  </a:lnTo>
                  <a:lnTo>
                    <a:pt x="105" y="261"/>
                  </a:lnTo>
                  <a:lnTo>
                    <a:pt x="105" y="258"/>
                  </a:lnTo>
                  <a:lnTo>
                    <a:pt x="105" y="256"/>
                  </a:lnTo>
                  <a:lnTo>
                    <a:pt x="105" y="256"/>
                  </a:lnTo>
                  <a:lnTo>
                    <a:pt x="105" y="249"/>
                  </a:lnTo>
                  <a:lnTo>
                    <a:pt x="105" y="246"/>
                  </a:lnTo>
                  <a:lnTo>
                    <a:pt x="105" y="246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102" y="242"/>
                  </a:lnTo>
                  <a:lnTo>
                    <a:pt x="102" y="237"/>
                  </a:lnTo>
                  <a:lnTo>
                    <a:pt x="105" y="235"/>
                  </a:lnTo>
                  <a:lnTo>
                    <a:pt x="105" y="230"/>
                  </a:lnTo>
                  <a:lnTo>
                    <a:pt x="105" y="230"/>
                  </a:lnTo>
                  <a:lnTo>
                    <a:pt x="105" y="230"/>
                  </a:lnTo>
                  <a:lnTo>
                    <a:pt x="105" y="228"/>
                  </a:lnTo>
                  <a:lnTo>
                    <a:pt x="105" y="228"/>
                  </a:lnTo>
                  <a:lnTo>
                    <a:pt x="105" y="225"/>
                  </a:lnTo>
                  <a:lnTo>
                    <a:pt x="105" y="225"/>
                  </a:lnTo>
                  <a:lnTo>
                    <a:pt x="105" y="223"/>
                  </a:lnTo>
                  <a:lnTo>
                    <a:pt x="102" y="220"/>
                  </a:lnTo>
                  <a:lnTo>
                    <a:pt x="102" y="220"/>
                  </a:lnTo>
                  <a:lnTo>
                    <a:pt x="102" y="218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05" y="216"/>
                  </a:lnTo>
                  <a:lnTo>
                    <a:pt x="105" y="213"/>
                  </a:lnTo>
                  <a:lnTo>
                    <a:pt x="105" y="213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105" y="209"/>
                  </a:lnTo>
                  <a:lnTo>
                    <a:pt x="105" y="197"/>
                  </a:lnTo>
                  <a:lnTo>
                    <a:pt x="105" y="194"/>
                  </a:lnTo>
                  <a:lnTo>
                    <a:pt x="105" y="194"/>
                  </a:lnTo>
                  <a:lnTo>
                    <a:pt x="105" y="194"/>
                  </a:lnTo>
                  <a:lnTo>
                    <a:pt x="107" y="194"/>
                  </a:lnTo>
                  <a:lnTo>
                    <a:pt x="107" y="194"/>
                  </a:lnTo>
                  <a:lnTo>
                    <a:pt x="107" y="194"/>
                  </a:lnTo>
                  <a:lnTo>
                    <a:pt x="107" y="192"/>
                  </a:lnTo>
                  <a:lnTo>
                    <a:pt x="107" y="192"/>
                  </a:lnTo>
                  <a:lnTo>
                    <a:pt x="107" y="192"/>
                  </a:lnTo>
                  <a:lnTo>
                    <a:pt x="107" y="190"/>
                  </a:lnTo>
                  <a:lnTo>
                    <a:pt x="107" y="190"/>
                  </a:lnTo>
                  <a:lnTo>
                    <a:pt x="107" y="190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5"/>
                  </a:lnTo>
                  <a:lnTo>
                    <a:pt x="107" y="183"/>
                  </a:lnTo>
                  <a:lnTo>
                    <a:pt x="107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14" y="180"/>
                  </a:lnTo>
                  <a:lnTo>
                    <a:pt x="114" y="180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6" y="180"/>
                  </a:lnTo>
                  <a:lnTo>
                    <a:pt x="119" y="180"/>
                  </a:lnTo>
                  <a:lnTo>
                    <a:pt x="119" y="180"/>
                  </a:lnTo>
                  <a:lnTo>
                    <a:pt x="121" y="180"/>
                  </a:lnTo>
                  <a:lnTo>
                    <a:pt x="123" y="178"/>
                  </a:lnTo>
                  <a:lnTo>
                    <a:pt x="123" y="175"/>
                  </a:lnTo>
                  <a:lnTo>
                    <a:pt x="126" y="171"/>
                  </a:lnTo>
                  <a:lnTo>
                    <a:pt x="128" y="168"/>
                  </a:lnTo>
                  <a:lnTo>
                    <a:pt x="128" y="168"/>
                  </a:lnTo>
                  <a:lnTo>
                    <a:pt x="128" y="164"/>
                  </a:lnTo>
                  <a:lnTo>
                    <a:pt x="128" y="164"/>
                  </a:lnTo>
                  <a:lnTo>
                    <a:pt x="126" y="161"/>
                  </a:lnTo>
                  <a:lnTo>
                    <a:pt x="126" y="161"/>
                  </a:lnTo>
                  <a:lnTo>
                    <a:pt x="126" y="159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28" y="157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33" y="149"/>
                  </a:lnTo>
                  <a:lnTo>
                    <a:pt x="133" y="149"/>
                  </a:lnTo>
                  <a:lnTo>
                    <a:pt x="133" y="149"/>
                  </a:lnTo>
                  <a:lnTo>
                    <a:pt x="135" y="149"/>
                  </a:lnTo>
                  <a:lnTo>
                    <a:pt x="135" y="149"/>
                  </a:lnTo>
                  <a:lnTo>
                    <a:pt x="138" y="147"/>
                  </a:lnTo>
                  <a:lnTo>
                    <a:pt x="138" y="147"/>
                  </a:lnTo>
                  <a:lnTo>
                    <a:pt x="138" y="145"/>
                  </a:lnTo>
                  <a:lnTo>
                    <a:pt x="135" y="142"/>
                  </a:lnTo>
                  <a:lnTo>
                    <a:pt x="135" y="142"/>
                  </a:lnTo>
                  <a:lnTo>
                    <a:pt x="135" y="142"/>
                  </a:lnTo>
                  <a:lnTo>
                    <a:pt x="138" y="140"/>
                  </a:lnTo>
                  <a:lnTo>
                    <a:pt x="138" y="140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47" y="138"/>
                  </a:lnTo>
                  <a:lnTo>
                    <a:pt x="147" y="138"/>
                  </a:lnTo>
                  <a:lnTo>
                    <a:pt x="149" y="135"/>
                  </a:lnTo>
                  <a:lnTo>
                    <a:pt x="152" y="133"/>
                  </a:lnTo>
                  <a:lnTo>
                    <a:pt x="152" y="131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2" y="126"/>
                  </a:lnTo>
                  <a:lnTo>
                    <a:pt x="154" y="123"/>
                  </a:lnTo>
                  <a:lnTo>
                    <a:pt x="154" y="123"/>
                  </a:lnTo>
                  <a:lnTo>
                    <a:pt x="154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54" y="121"/>
                  </a:lnTo>
                  <a:lnTo>
                    <a:pt x="154" y="121"/>
                  </a:lnTo>
                  <a:lnTo>
                    <a:pt x="152" y="116"/>
                  </a:lnTo>
                  <a:lnTo>
                    <a:pt x="149" y="114"/>
                  </a:lnTo>
                  <a:lnTo>
                    <a:pt x="149" y="114"/>
                  </a:lnTo>
                  <a:lnTo>
                    <a:pt x="152" y="112"/>
                  </a:lnTo>
                  <a:lnTo>
                    <a:pt x="152" y="109"/>
                  </a:lnTo>
                  <a:lnTo>
                    <a:pt x="152" y="109"/>
                  </a:lnTo>
                  <a:lnTo>
                    <a:pt x="152" y="107"/>
                  </a:lnTo>
                  <a:lnTo>
                    <a:pt x="152" y="107"/>
                  </a:lnTo>
                  <a:lnTo>
                    <a:pt x="154" y="107"/>
                  </a:lnTo>
                  <a:lnTo>
                    <a:pt x="154" y="107"/>
                  </a:lnTo>
                  <a:lnTo>
                    <a:pt x="154" y="104"/>
                  </a:lnTo>
                  <a:lnTo>
                    <a:pt x="157" y="107"/>
                  </a:lnTo>
                  <a:lnTo>
                    <a:pt x="159" y="107"/>
                  </a:lnTo>
                  <a:lnTo>
                    <a:pt x="161" y="107"/>
                  </a:lnTo>
                  <a:lnTo>
                    <a:pt x="161" y="107"/>
                  </a:lnTo>
                  <a:lnTo>
                    <a:pt x="161" y="104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4" y="97"/>
                  </a:lnTo>
                  <a:lnTo>
                    <a:pt x="164" y="97"/>
                  </a:lnTo>
                  <a:lnTo>
                    <a:pt x="164" y="9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3" name="Google Shape;1223;p58"/>
            <p:cNvSpPr/>
            <p:nvPr/>
          </p:nvSpPr>
          <p:spPr>
            <a:xfrm>
              <a:off x="7916441" y="3628337"/>
              <a:ext cx="844314" cy="943645"/>
            </a:xfrm>
            <a:custGeom>
              <a:rect b="b" l="l" r="r" t="t"/>
              <a:pathLst>
                <a:path extrusionOk="0" h="741" w="663">
                  <a:moveTo>
                    <a:pt x="661" y="379"/>
                  </a:moveTo>
                  <a:lnTo>
                    <a:pt x="661" y="379"/>
                  </a:lnTo>
                  <a:lnTo>
                    <a:pt x="663" y="377"/>
                  </a:lnTo>
                  <a:lnTo>
                    <a:pt x="663" y="377"/>
                  </a:lnTo>
                  <a:lnTo>
                    <a:pt x="663" y="377"/>
                  </a:lnTo>
                  <a:lnTo>
                    <a:pt x="661" y="370"/>
                  </a:lnTo>
                  <a:lnTo>
                    <a:pt x="661" y="370"/>
                  </a:lnTo>
                  <a:lnTo>
                    <a:pt x="661" y="362"/>
                  </a:lnTo>
                  <a:lnTo>
                    <a:pt x="661" y="362"/>
                  </a:lnTo>
                  <a:lnTo>
                    <a:pt x="661" y="360"/>
                  </a:lnTo>
                  <a:lnTo>
                    <a:pt x="661" y="358"/>
                  </a:lnTo>
                  <a:lnTo>
                    <a:pt x="661" y="355"/>
                  </a:lnTo>
                  <a:lnTo>
                    <a:pt x="661" y="355"/>
                  </a:lnTo>
                  <a:lnTo>
                    <a:pt x="661" y="353"/>
                  </a:lnTo>
                  <a:lnTo>
                    <a:pt x="661" y="353"/>
                  </a:lnTo>
                  <a:lnTo>
                    <a:pt x="658" y="351"/>
                  </a:lnTo>
                  <a:lnTo>
                    <a:pt x="658" y="351"/>
                  </a:lnTo>
                  <a:lnTo>
                    <a:pt x="658" y="348"/>
                  </a:lnTo>
                  <a:lnTo>
                    <a:pt x="658" y="348"/>
                  </a:lnTo>
                  <a:lnTo>
                    <a:pt x="656" y="348"/>
                  </a:lnTo>
                  <a:lnTo>
                    <a:pt x="656" y="351"/>
                  </a:lnTo>
                  <a:lnTo>
                    <a:pt x="656" y="351"/>
                  </a:lnTo>
                  <a:lnTo>
                    <a:pt x="656" y="353"/>
                  </a:lnTo>
                  <a:lnTo>
                    <a:pt x="656" y="353"/>
                  </a:lnTo>
                  <a:lnTo>
                    <a:pt x="654" y="353"/>
                  </a:lnTo>
                  <a:lnTo>
                    <a:pt x="654" y="353"/>
                  </a:lnTo>
                  <a:lnTo>
                    <a:pt x="654" y="355"/>
                  </a:lnTo>
                  <a:lnTo>
                    <a:pt x="654" y="355"/>
                  </a:lnTo>
                  <a:lnTo>
                    <a:pt x="651" y="355"/>
                  </a:lnTo>
                  <a:lnTo>
                    <a:pt x="649" y="355"/>
                  </a:lnTo>
                  <a:lnTo>
                    <a:pt x="646" y="355"/>
                  </a:lnTo>
                  <a:lnTo>
                    <a:pt x="644" y="355"/>
                  </a:lnTo>
                  <a:lnTo>
                    <a:pt x="642" y="355"/>
                  </a:lnTo>
                  <a:lnTo>
                    <a:pt x="642" y="355"/>
                  </a:lnTo>
                  <a:lnTo>
                    <a:pt x="637" y="353"/>
                  </a:lnTo>
                  <a:lnTo>
                    <a:pt x="632" y="353"/>
                  </a:lnTo>
                  <a:lnTo>
                    <a:pt x="632" y="353"/>
                  </a:lnTo>
                  <a:lnTo>
                    <a:pt x="630" y="353"/>
                  </a:lnTo>
                  <a:lnTo>
                    <a:pt x="628" y="353"/>
                  </a:lnTo>
                  <a:lnTo>
                    <a:pt x="623" y="355"/>
                  </a:lnTo>
                  <a:lnTo>
                    <a:pt x="618" y="358"/>
                  </a:lnTo>
                  <a:lnTo>
                    <a:pt x="613" y="360"/>
                  </a:lnTo>
                  <a:lnTo>
                    <a:pt x="609" y="360"/>
                  </a:lnTo>
                  <a:lnTo>
                    <a:pt x="606" y="360"/>
                  </a:lnTo>
                  <a:lnTo>
                    <a:pt x="604" y="360"/>
                  </a:lnTo>
                  <a:lnTo>
                    <a:pt x="601" y="360"/>
                  </a:lnTo>
                  <a:lnTo>
                    <a:pt x="599" y="358"/>
                  </a:lnTo>
                  <a:lnTo>
                    <a:pt x="599" y="358"/>
                  </a:lnTo>
                  <a:lnTo>
                    <a:pt x="597" y="358"/>
                  </a:lnTo>
                  <a:lnTo>
                    <a:pt x="597" y="358"/>
                  </a:lnTo>
                  <a:lnTo>
                    <a:pt x="594" y="358"/>
                  </a:lnTo>
                  <a:lnTo>
                    <a:pt x="594" y="360"/>
                  </a:lnTo>
                  <a:lnTo>
                    <a:pt x="592" y="360"/>
                  </a:lnTo>
                  <a:lnTo>
                    <a:pt x="590" y="360"/>
                  </a:lnTo>
                  <a:lnTo>
                    <a:pt x="587" y="360"/>
                  </a:lnTo>
                  <a:lnTo>
                    <a:pt x="585" y="358"/>
                  </a:lnTo>
                  <a:lnTo>
                    <a:pt x="583" y="358"/>
                  </a:lnTo>
                  <a:lnTo>
                    <a:pt x="580" y="358"/>
                  </a:lnTo>
                  <a:lnTo>
                    <a:pt x="578" y="360"/>
                  </a:lnTo>
                  <a:lnTo>
                    <a:pt x="578" y="362"/>
                  </a:lnTo>
                  <a:lnTo>
                    <a:pt x="571" y="365"/>
                  </a:lnTo>
                  <a:lnTo>
                    <a:pt x="571" y="365"/>
                  </a:lnTo>
                  <a:lnTo>
                    <a:pt x="568" y="367"/>
                  </a:lnTo>
                  <a:lnTo>
                    <a:pt x="568" y="367"/>
                  </a:lnTo>
                  <a:lnTo>
                    <a:pt x="566" y="367"/>
                  </a:lnTo>
                  <a:lnTo>
                    <a:pt x="566" y="365"/>
                  </a:lnTo>
                  <a:lnTo>
                    <a:pt x="566" y="362"/>
                  </a:lnTo>
                  <a:lnTo>
                    <a:pt x="566" y="358"/>
                  </a:lnTo>
                  <a:lnTo>
                    <a:pt x="566" y="358"/>
                  </a:lnTo>
                  <a:lnTo>
                    <a:pt x="566" y="355"/>
                  </a:lnTo>
                  <a:lnTo>
                    <a:pt x="566" y="355"/>
                  </a:lnTo>
                  <a:lnTo>
                    <a:pt x="564" y="355"/>
                  </a:lnTo>
                  <a:lnTo>
                    <a:pt x="564" y="355"/>
                  </a:lnTo>
                  <a:lnTo>
                    <a:pt x="564" y="353"/>
                  </a:lnTo>
                  <a:lnTo>
                    <a:pt x="564" y="353"/>
                  </a:lnTo>
                  <a:lnTo>
                    <a:pt x="564" y="348"/>
                  </a:lnTo>
                  <a:lnTo>
                    <a:pt x="561" y="348"/>
                  </a:lnTo>
                  <a:lnTo>
                    <a:pt x="561" y="346"/>
                  </a:lnTo>
                  <a:lnTo>
                    <a:pt x="564" y="346"/>
                  </a:lnTo>
                  <a:lnTo>
                    <a:pt x="564" y="343"/>
                  </a:lnTo>
                  <a:lnTo>
                    <a:pt x="566" y="343"/>
                  </a:lnTo>
                  <a:lnTo>
                    <a:pt x="568" y="343"/>
                  </a:lnTo>
                  <a:lnTo>
                    <a:pt x="568" y="341"/>
                  </a:lnTo>
                  <a:lnTo>
                    <a:pt x="571" y="341"/>
                  </a:lnTo>
                  <a:lnTo>
                    <a:pt x="571" y="341"/>
                  </a:lnTo>
                  <a:lnTo>
                    <a:pt x="571" y="341"/>
                  </a:lnTo>
                  <a:lnTo>
                    <a:pt x="571" y="339"/>
                  </a:lnTo>
                  <a:lnTo>
                    <a:pt x="571" y="339"/>
                  </a:lnTo>
                  <a:lnTo>
                    <a:pt x="571" y="339"/>
                  </a:lnTo>
                  <a:lnTo>
                    <a:pt x="571" y="336"/>
                  </a:lnTo>
                  <a:lnTo>
                    <a:pt x="571" y="334"/>
                  </a:lnTo>
                  <a:lnTo>
                    <a:pt x="571" y="334"/>
                  </a:lnTo>
                  <a:lnTo>
                    <a:pt x="571" y="332"/>
                  </a:lnTo>
                  <a:lnTo>
                    <a:pt x="571" y="329"/>
                  </a:lnTo>
                  <a:lnTo>
                    <a:pt x="568" y="329"/>
                  </a:lnTo>
                  <a:lnTo>
                    <a:pt x="568" y="329"/>
                  </a:lnTo>
                  <a:lnTo>
                    <a:pt x="568" y="327"/>
                  </a:lnTo>
                  <a:lnTo>
                    <a:pt x="568" y="327"/>
                  </a:lnTo>
                  <a:lnTo>
                    <a:pt x="568" y="325"/>
                  </a:lnTo>
                  <a:lnTo>
                    <a:pt x="568" y="325"/>
                  </a:lnTo>
                  <a:lnTo>
                    <a:pt x="571" y="322"/>
                  </a:lnTo>
                  <a:lnTo>
                    <a:pt x="571" y="322"/>
                  </a:lnTo>
                  <a:lnTo>
                    <a:pt x="571" y="320"/>
                  </a:lnTo>
                  <a:lnTo>
                    <a:pt x="571" y="320"/>
                  </a:lnTo>
                  <a:lnTo>
                    <a:pt x="571" y="320"/>
                  </a:lnTo>
                  <a:lnTo>
                    <a:pt x="568" y="320"/>
                  </a:lnTo>
                  <a:lnTo>
                    <a:pt x="568" y="317"/>
                  </a:lnTo>
                  <a:lnTo>
                    <a:pt x="568" y="315"/>
                  </a:lnTo>
                  <a:lnTo>
                    <a:pt x="566" y="313"/>
                  </a:lnTo>
                  <a:lnTo>
                    <a:pt x="566" y="310"/>
                  </a:lnTo>
                  <a:lnTo>
                    <a:pt x="564" y="308"/>
                  </a:lnTo>
                  <a:lnTo>
                    <a:pt x="564" y="306"/>
                  </a:lnTo>
                  <a:lnTo>
                    <a:pt x="564" y="306"/>
                  </a:lnTo>
                  <a:lnTo>
                    <a:pt x="564" y="303"/>
                  </a:lnTo>
                  <a:lnTo>
                    <a:pt x="564" y="301"/>
                  </a:lnTo>
                  <a:lnTo>
                    <a:pt x="561" y="299"/>
                  </a:lnTo>
                  <a:lnTo>
                    <a:pt x="561" y="296"/>
                  </a:lnTo>
                  <a:lnTo>
                    <a:pt x="561" y="296"/>
                  </a:lnTo>
                  <a:lnTo>
                    <a:pt x="559" y="294"/>
                  </a:lnTo>
                  <a:lnTo>
                    <a:pt x="559" y="294"/>
                  </a:lnTo>
                  <a:lnTo>
                    <a:pt x="557" y="294"/>
                  </a:lnTo>
                  <a:lnTo>
                    <a:pt x="557" y="294"/>
                  </a:lnTo>
                  <a:lnTo>
                    <a:pt x="557" y="294"/>
                  </a:lnTo>
                  <a:lnTo>
                    <a:pt x="557" y="294"/>
                  </a:lnTo>
                  <a:lnTo>
                    <a:pt x="554" y="289"/>
                  </a:lnTo>
                  <a:lnTo>
                    <a:pt x="552" y="289"/>
                  </a:lnTo>
                  <a:lnTo>
                    <a:pt x="552" y="287"/>
                  </a:lnTo>
                  <a:lnTo>
                    <a:pt x="552" y="287"/>
                  </a:lnTo>
                  <a:lnTo>
                    <a:pt x="552" y="287"/>
                  </a:lnTo>
                  <a:lnTo>
                    <a:pt x="552" y="287"/>
                  </a:lnTo>
                  <a:lnTo>
                    <a:pt x="549" y="287"/>
                  </a:lnTo>
                  <a:lnTo>
                    <a:pt x="547" y="282"/>
                  </a:lnTo>
                  <a:lnTo>
                    <a:pt x="545" y="280"/>
                  </a:lnTo>
                  <a:lnTo>
                    <a:pt x="545" y="277"/>
                  </a:lnTo>
                  <a:lnTo>
                    <a:pt x="545" y="272"/>
                  </a:lnTo>
                  <a:lnTo>
                    <a:pt x="545" y="270"/>
                  </a:lnTo>
                  <a:lnTo>
                    <a:pt x="542" y="270"/>
                  </a:lnTo>
                  <a:lnTo>
                    <a:pt x="542" y="270"/>
                  </a:lnTo>
                  <a:lnTo>
                    <a:pt x="542" y="268"/>
                  </a:lnTo>
                  <a:lnTo>
                    <a:pt x="542" y="268"/>
                  </a:lnTo>
                  <a:lnTo>
                    <a:pt x="542" y="268"/>
                  </a:lnTo>
                  <a:lnTo>
                    <a:pt x="542" y="265"/>
                  </a:lnTo>
                  <a:lnTo>
                    <a:pt x="545" y="261"/>
                  </a:lnTo>
                  <a:lnTo>
                    <a:pt x="545" y="258"/>
                  </a:lnTo>
                  <a:lnTo>
                    <a:pt x="545" y="256"/>
                  </a:lnTo>
                  <a:lnTo>
                    <a:pt x="545" y="251"/>
                  </a:lnTo>
                  <a:lnTo>
                    <a:pt x="545" y="246"/>
                  </a:lnTo>
                  <a:lnTo>
                    <a:pt x="545" y="242"/>
                  </a:lnTo>
                  <a:lnTo>
                    <a:pt x="545" y="239"/>
                  </a:lnTo>
                  <a:lnTo>
                    <a:pt x="547" y="237"/>
                  </a:lnTo>
                  <a:lnTo>
                    <a:pt x="547" y="235"/>
                  </a:lnTo>
                  <a:lnTo>
                    <a:pt x="547" y="235"/>
                  </a:lnTo>
                  <a:lnTo>
                    <a:pt x="547" y="232"/>
                  </a:lnTo>
                  <a:lnTo>
                    <a:pt x="549" y="228"/>
                  </a:lnTo>
                  <a:lnTo>
                    <a:pt x="549" y="225"/>
                  </a:lnTo>
                  <a:lnTo>
                    <a:pt x="549" y="225"/>
                  </a:lnTo>
                  <a:lnTo>
                    <a:pt x="549" y="225"/>
                  </a:lnTo>
                  <a:lnTo>
                    <a:pt x="549" y="225"/>
                  </a:lnTo>
                  <a:lnTo>
                    <a:pt x="549" y="223"/>
                  </a:lnTo>
                  <a:lnTo>
                    <a:pt x="549" y="223"/>
                  </a:lnTo>
                  <a:lnTo>
                    <a:pt x="549" y="220"/>
                  </a:lnTo>
                  <a:lnTo>
                    <a:pt x="549" y="218"/>
                  </a:lnTo>
                  <a:lnTo>
                    <a:pt x="549" y="216"/>
                  </a:lnTo>
                  <a:lnTo>
                    <a:pt x="549" y="213"/>
                  </a:lnTo>
                  <a:lnTo>
                    <a:pt x="547" y="211"/>
                  </a:lnTo>
                  <a:lnTo>
                    <a:pt x="547" y="211"/>
                  </a:lnTo>
                  <a:lnTo>
                    <a:pt x="549" y="211"/>
                  </a:lnTo>
                  <a:lnTo>
                    <a:pt x="549" y="211"/>
                  </a:lnTo>
                  <a:lnTo>
                    <a:pt x="549" y="209"/>
                  </a:lnTo>
                  <a:lnTo>
                    <a:pt x="547" y="209"/>
                  </a:lnTo>
                  <a:lnTo>
                    <a:pt x="547" y="206"/>
                  </a:lnTo>
                  <a:lnTo>
                    <a:pt x="547" y="204"/>
                  </a:lnTo>
                  <a:lnTo>
                    <a:pt x="545" y="201"/>
                  </a:lnTo>
                  <a:lnTo>
                    <a:pt x="545" y="201"/>
                  </a:lnTo>
                  <a:lnTo>
                    <a:pt x="545" y="201"/>
                  </a:lnTo>
                  <a:lnTo>
                    <a:pt x="545" y="199"/>
                  </a:lnTo>
                  <a:lnTo>
                    <a:pt x="542" y="199"/>
                  </a:lnTo>
                  <a:lnTo>
                    <a:pt x="542" y="197"/>
                  </a:lnTo>
                  <a:lnTo>
                    <a:pt x="542" y="197"/>
                  </a:lnTo>
                  <a:lnTo>
                    <a:pt x="542" y="194"/>
                  </a:lnTo>
                  <a:lnTo>
                    <a:pt x="540" y="194"/>
                  </a:lnTo>
                  <a:lnTo>
                    <a:pt x="540" y="194"/>
                  </a:lnTo>
                  <a:lnTo>
                    <a:pt x="540" y="192"/>
                  </a:lnTo>
                  <a:lnTo>
                    <a:pt x="540" y="190"/>
                  </a:lnTo>
                  <a:lnTo>
                    <a:pt x="540" y="190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540" y="187"/>
                  </a:lnTo>
                  <a:lnTo>
                    <a:pt x="540" y="185"/>
                  </a:lnTo>
                  <a:lnTo>
                    <a:pt x="540" y="183"/>
                  </a:lnTo>
                  <a:lnTo>
                    <a:pt x="542" y="183"/>
                  </a:lnTo>
                  <a:lnTo>
                    <a:pt x="542" y="180"/>
                  </a:lnTo>
                  <a:lnTo>
                    <a:pt x="542" y="178"/>
                  </a:lnTo>
                  <a:lnTo>
                    <a:pt x="542" y="178"/>
                  </a:lnTo>
                  <a:lnTo>
                    <a:pt x="545" y="175"/>
                  </a:lnTo>
                  <a:lnTo>
                    <a:pt x="545" y="173"/>
                  </a:lnTo>
                  <a:lnTo>
                    <a:pt x="545" y="173"/>
                  </a:lnTo>
                  <a:lnTo>
                    <a:pt x="545" y="173"/>
                  </a:lnTo>
                  <a:lnTo>
                    <a:pt x="545" y="171"/>
                  </a:lnTo>
                  <a:lnTo>
                    <a:pt x="545" y="171"/>
                  </a:lnTo>
                  <a:lnTo>
                    <a:pt x="545" y="171"/>
                  </a:lnTo>
                  <a:lnTo>
                    <a:pt x="545" y="168"/>
                  </a:lnTo>
                  <a:lnTo>
                    <a:pt x="545" y="168"/>
                  </a:lnTo>
                  <a:lnTo>
                    <a:pt x="545" y="168"/>
                  </a:lnTo>
                  <a:lnTo>
                    <a:pt x="545" y="168"/>
                  </a:lnTo>
                  <a:lnTo>
                    <a:pt x="545" y="166"/>
                  </a:lnTo>
                  <a:lnTo>
                    <a:pt x="545" y="166"/>
                  </a:lnTo>
                  <a:lnTo>
                    <a:pt x="545" y="166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45" y="164"/>
                  </a:lnTo>
                  <a:lnTo>
                    <a:pt x="545" y="161"/>
                  </a:lnTo>
                  <a:lnTo>
                    <a:pt x="545" y="161"/>
                  </a:lnTo>
                  <a:lnTo>
                    <a:pt x="545" y="161"/>
                  </a:lnTo>
                  <a:lnTo>
                    <a:pt x="545" y="161"/>
                  </a:lnTo>
                  <a:lnTo>
                    <a:pt x="545" y="161"/>
                  </a:lnTo>
                  <a:lnTo>
                    <a:pt x="545" y="159"/>
                  </a:lnTo>
                  <a:lnTo>
                    <a:pt x="545" y="159"/>
                  </a:lnTo>
                  <a:lnTo>
                    <a:pt x="545" y="159"/>
                  </a:lnTo>
                  <a:lnTo>
                    <a:pt x="545" y="159"/>
                  </a:lnTo>
                  <a:lnTo>
                    <a:pt x="545" y="159"/>
                  </a:lnTo>
                  <a:lnTo>
                    <a:pt x="542" y="157"/>
                  </a:lnTo>
                  <a:lnTo>
                    <a:pt x="542" y="154"/>
                  </a:lnTo>
                  <a:lnTo>
                    <a:pt x="542" y="154"/>
                  </a:lnTo>
                  <a:lnTo>
                    <a:pt x="542" y="154"/>
                  </a:lnTo>
                  <a:lnTo>
                    <a:pt x="542" y="154"/>
                  </a:lnTo>
                  <a:lnTo>
                    <a:pt x="542" y="154"/>
                  </a:lnTo>
                  <a:lnTo>
                    <a:pt x="540" y="154"/>
                  </a:lnTo>
                  <a:lnTo>
                    <a:pt x="540" y="154"/>
                  </a:lnTo>
                  <a:lnTo>
                    <a:pt x="535" y="154"/>
                  </a:lnTo>
                  <a:lnTo>
                    <a:pt x="531" y="154"/>
                  </a:lnTo>
                  <a:lnTo>
                    <a:pt x="528" y="154"/>
                  </a:lnTo>
                  <a:lnTo>
                    <a:pt x="523" y="154"/>
                  </a:lnTo>
                  <a:lnTo>
                    <a:pt x="519" y="154"/>
                  </a:lnTo>
                  <a:lnTo>
                    <a:pt x="516" y="154"/>
                  </a:lnTo>
                  <a:lnTo>
                    <a:pt x="512" y="154"/>
                  </a:lnTo>
                  <a:lnTo>
                    <a:pt x="507" y="154"/>
                  </a:lnTo>
                  <a:lnTo>
                    <a:pt x="504" y="154"/>
                  </a:lnTo>
                  <a:lnTo>
                    <a:pt x="500" y="154"/>
                  </a:lnTo>
                  <a:lnTo>
                    <a:pt x="495" y="154"/>
                  </a:lnTo>
                  <a:lnTo>
                    <a:pt x="493" y="154"/>
                  </a:lnTo>
                  <a:lnTo>
                    <a:pt x="488" y="154"/>
                  </a:lnTo>
                  <a:lnTo>
                    <a:pt x="486" y="154"/>
                  </a:lnTo>
                  <a:lnTo>
                    <a:pt x="481" y="154"/>
                  </a:lnTo>
                  <a:lnTo>
                    <a:pt x="476" y="154"/>
                  </a:lnTo>
                  <a:lnTo>
                    <a:pt x="474" y="154"/>
                  </a:lnTo>
                  <a:lnTo>
                    <a:pt x="474" y="152"/>
                  </a:lnTo>
                  <a:lnTo>
                    <a:pt x="474" y="149"/>
                  </a:lnTo>
                  <a:lnTo>
                    <a:pt x="474" y="147"/>
                  </a:lnTo>
                  <a:lnTo>
                    <a:pt x="476" y="145"/>
                  </a:lnTo>
                  <a:lnTo>
                    <a:pt x="476" y="142"/>
                  </a:lnTo>
                  <a:lnTo>
                    <a:pt x="478" y="138"/>
                  </a:lnTo>
                  <a:lnTo>
                    <a:pt x="478" y="135"/>
                  </a:lnTo>
                  <a:lnTo>
                    <a:pt x="476" y="135"/>
                  </a:lnTo>
                  <a:lnTo>
                    <a:pt x="471" y="135"/>
                  </a:lnTo>
                  <a:lnTo>
                    <a:pt x="467" y="135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2" y="135"/>
                  </a:lnTo>
                  <a:lnTo>
                    <a:pt x="462" y="135"/>
                  </a:lnTo>
                  <a:lnTo>
                    <a:pt x="462" y="138"/>
                  </a:lnTo>
                  <a:lnTo>
                    <a:pt x="462" y="138"/>
                  </a:lnTo>
                  <a:lnTo>
                    <a:pt x="462" y="140"/>
                  </a:lnTo>
                  <a:lnTo>
                    <a:pt x="422" y="140"/>
                  </a:lnTo>
                  <a:lnTo>
                    <a:pt x="422" y="142"/>
                  </a:lnTo>
                  <a:lnTo>
                    <a:pt x="422" y="142"/>
                  </a:lnTo>
                  <a:lnTo>
                    <a:pt x="422" y="142"/>
                  </a:lnTo>
                  <a:lnTo>
                    <a:pt x="419" y="145"/>
                  </a:lnTo>
                  <a:lnTo>
                    <a:pt x="419" y="145"/>
                  </a:lnTo>
                  <a:lnTo>
                    <a:pt x="419" y="147"/>
                  </a:lnTo>
                  <a:lnTo>
                    <a:pt x="419" y="157"/>
                  </a:lnTo>
                  <a:lnTo>
                    <a:pt x="419" y="159"/>
                  </a:lnTo>
                  <a:lnTo>
                    <a:pt x="419" y="159"/>
                  </a:lnTo>
                  <a:lnTo>
                    <a:pt x="419" y="164"/>
                  </a:lnTo>
                  <a:lnTo>
                    <a:pt x="419" y="166"/>
                  </a:lnTo>
                  <a:lnTo>
                    <a:pt x="419" y="166"/>
                  </a:lnTo>
                  <a:lnTo>
                    <a:pt x="419" y="166"/>
                  </a:lnTo>
                  <a:lnTo>
                    <a:pt x="419" y="166"/>
                  </a:lnTo>
                  <a:lnTo>
                    <a:pt x="419" y="166"/>
                  </a:lnTo>
                  <a:lnTo>
                    <a:pt x="417" y="168"/>
                  </a:lnTo>
                  <a:lnTo>
                    <a:pt x="417" y="168"/>
                  </a:lnTo>
                  <a:lnTo>
                    <a:pt x="417" y="171"/>
                  </a:lnTo>
                  <a:lnTo>
                    <a:pt x="415" y="171"/>
                  </a:lnTo>
                  <a:lnTo>
                    <a:pt x="412" y="171"/>
                  </a:lnTo>
                  <a:lnTo>
                    <a:pt x="412" y="171"/>
                  </a:lnTo>
                  <a:lnTo>
                    <a:pt x="412" y="173"/>
                  </a:lnTo>
                  <a:lnTo>
                    <a:pt x="412" y="175"/>
                  </a:lnTo>
                  <a:lnTo>
                    <a:pt x="412" y="175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2" y="183"/>
                  </a:lnTo>
                  <a:lnTo>
                    <a:pt x="412" y="183"/>
                  </a:lnTo>
                  <a:lnTo>
                    <a:pt x="410" y="185"/>
                  </a:lnTo>
                  <a:lnTo>
                    <a:pt x="410" y="187"/>
                  </a:lnTo>
                  <a:lnTo>
                    <a:pt x="410" y="190"/>
                  </a:lnTo>
                  <a:lnTo>
                    <a:pt x="412" y="192"/>
                  </a:lnTo>
                  <a:lnTo>
                    <a:pt x="381" y="192"/>
                  </a:lnTo>
                  <a:lnTo>
                    <a:pt x="379" y="192"/>
                  </a:lnTo>
                  <a:lnTo>
                    <a:pt x="379" y="192"/>
                  </a:lnTo>
                  <a:lnTo>
                    <a:pt x="379" y="190"/>
                  </a:lnTo>
                  <a:lnTo>
                    <a:pt x="379" y="190"/>
                  </a:lnTo>
                  <a:lnTo>
                    <a:pt x="372" y="190"/>
                  </a:lnTo>
                  <a:lnTo>
                    <a:pt x="367" y="190"/>
                  </a:lnTo>
                  <a:lnTo>
                    <a:pt x="367" y="190"/>
                  </a:lnTo>
                  <a:lnTo>
                    <a:pt x="367" y="190"/>
                  </a:lnTo>
                  <a:lnTo>
                    <a:pt x="367" y="192"/>
                  </a:lnTo>
                  <a:lnTo>
                    <a:pt x="365" y="192"/>
                  </a:lnTo>
                  <a:lnTo>
                    <a:pt x="365" y="192"/>
                  </a:lnTo>
                  <a:lnTo>
                    <a:pt x="363" y="192"/>
                  </a:lnTo>
                  <a:lnTo>
                    <a:pt x="360" y="192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58" y="194"/>
                  </a:lnTo>
                  <a:lnTo>
                    <a:pt x="355" y="192"/>
                  </a:lnTo>
                  <a:lnTo>
                    <a:pt x="353" y="192"/>
                  </a:lnTo>
                  <a:lnTo>
                    <a:pt x="351" y="192"/>
                  </a:lnTo>
                  <a:lnTo>
                    <a:pt x="348" y="192"/>
                  </a:lnTo>
                  <a:lnTo>
                    <a:pt x="346" y="194"/>
                  </a:lnTo>
                  <a:lnTo>
                    <a:pt x="346" y="194"/>
                  </a:lnTo>
                  <a:lnTo>
                    <a:pt x="346" y="194"/>
                  </a:lnTo>
                  <a:lnTo>
                    <a:pt x="344" y="197"/>
                  </a:lnTo>
                  <a:lnTo>
                    <a:pt x="344" y="197"/>
                  </a:lnTo>
                  <a:lnTo>
                    <a:pt x="344" y="199"/>
                  </a:lnTo>
                  <a:lnTo>
                    <a:pt x="339" y="199"/>
                  </a:lnTo>
                  <a:lnTo>
                    <a:pt x="339" y="199"/>
                  </a:lnTo>
                  <a:lnTo>
                    <a:pt x="336" y="197"/>
                  </a:lnTo>
                  <a:lnTo>
                    <a:pt x="334" y="194"/>
                  </a:lnTo>
                  <a:lnTo>
                    <a:pt x="332" y="194"/>
                  </a:lnTo>
                  <a:lnTo>
                    <a:pt x="332" y="194"/>
                  </a:lnTo>
                  <a:lnTo>
                    <a:pt x="327" y="197"/>
                  </a:lnTo>
                  <a:lnTo>
                    <a:pt x="327" y="197"/>
                  </a:lnTo>
                  <a:lnTo>
                    <a:pt x="325" y="197"/>
                  </a:lnTo>
                  <a:lnTo>
                    <a:pt x="325" y="197"/>
                  </a:lnTo>
                  <a:lnTo>
                    <a:pt x="320" y="199"/>
                  </a:lnTo>
                  <a:lnTo>
                    <a:pt x="318" y="199"/>
                  </a:lnTo>
                  <a:lnTo>
                    <a:pt x="315" y="197"/>
                  </a:lnTo>
                  <a:lnTo>
                    <a:pt x="315" y="197"/>
                  </a:lnTo>
                  <a:lnTo>
                    <a:pt x="315" y="197"/>
                  </a:lnTo>
                  <a:lnTo>
                    <a:pt x="315" y="197"/>
                  </a:lnTo>
                  <a:lnTo>
                    <a:pt x="315" y="194"/>
                  </a:lnTo>
                  <a:lnTo>
                    <a:pt x="315" y="194"/>
                  </a:lnTo>
                  <a:lnTo>
                    <a:pt x="315" y="194"/>
                  </a:lnTo>
                  <a:lnTo>
                    <a:pt x="313" y="192"/>
                  </a:lnTo>
                  <a:lnTo>
                    <a:pt x="313" y="192"/>
                  </a:lnTo>
                  <a:lnTo>
                    <a:pt x="313" y="192"/>
                  </a:lnTo>
                  <a:lnTo>
                    <a:pt x="313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10" y="190"/>
                  </a:lnTo>
                  <a:lnTo>
                    <a:pt x="308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7"/>
                  </a:lnTo>
                  <a:lnTo>
                    <a:pt x="310" y="185"/>
                  </a:lnTo>
                  <a:lnTo>
                    <a:pt x="308" y="187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8" y="185"/>
                  </a:lnTo>
                  <a:lnTo>
                    <a:pt x="306" y="185"/>
                  </a:lnTo>
                  <a:lnTo>
                    <a:pt x="308" y="185"/>
                  </a:lnTo>
                  <a:lnTo>
                    <a:pt x="308" y="183"/>
                  </a:lnTo>
                  <a:lnTo>
                    <a:pt x="306" y="183"/>
                  </a:lnTo>
                  <a:lnTo>
                    <a:pt x="306" y="183"/>
                  </a:lnTo>
                  <a:lnTo>
                    <a:pt x="306" y="183"/>
                  </a:lnTo>
                  <a:lnTo>
                    <a:pt x="306" y="183"/>
                  </a:lnTo>
                  <a:lnTo>
                    <a:pt x="306" y="183"/>
                  </a:lnTo>
                  <a:lnTo>
                    <a:pt x="303" y="180"/>
                  </a:lnTo>
                  <a:lnTo>
                    <a:pt x="303" y="180"/>
                  </a:lnTo>
                  <a:lnTo>
                    <a:pt x="303" y="180"/>
                  </a:lnTo>
                  <a:lnTo>
                    <a:pt x="303" y="180"/>
                  </a:lnTo>
                  <a:lnTo>
                    <a:pt x="303" y="178"/>
                  </a:lnTo>
                  <a:lnTo>
                    <a:pt x="303" y="178"/>
                  </a:lnTo>
                  <a:lnTo>
                    <a:pt x="303" y="178"/>
                  </a:lnTo>
                  <a:lnTo>
                    <a:pt x="303" y="178"/>
                  </a:lnTo>
                  <a:lnTo>
                    <a:pt x="301" y="178"/>
                  </a:lnTo>
                  <a:lnTo>
                    <a:pt x="303" y="178"/>
                  </a:lnTo>
                  <a:lnTo>
                    <a:pt x="303" y="178"/>
                  </a:lnTo>
                  <a:lnTo>
                    <a:pt x="303" y="178"/>
                  </a:lnTo>
                  <a:lnTo>
                    <a:pt x="301" y="175"/>
                  </a:lnTo>
                  <a:lnTo>
                    <a:pt x="301" y="178"/>
                  </a:lnTo>
                  <a:lnTo>
                    <a:pt x="301" y="175"/>
                  </a:lnTo>
                  <a:lnTo>
                    <a:pt x="301" y="175"/>
                  </a:lnTo>
                  <a:lnTo>
                    <a:pt x="301" y="173"/>
                  </a:lnTo>
                  <a:lnTo>
                    <a:pt x="301" y="173"/>
                  </a:lnTo>
                  <a:lnTo>
                    <a:pt x="301" y="173"/>
                  </a:lnTo>
                  <a:lnTo>
                    <a:pt x="299" y="171"/>
                  </a:lnTo>
                  <a:lnTo>
                    <a:pt x="296" y="168"/>
                  </a:lnTo>
                  <a:lnTo>
                    <a:pt x="296" y="166"/>
                  </a:lnTo>
                  <a:lnTo>
                    <a:pt x="296" y="166"/>
                  </a:lnTo>
                  <a:lnTo>
                    <a:pt x="294" y="166"/>
                  </a:lnTo>
                  <a:lnTo>
                    <a:pt x="294" y="166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6" y="164"/>
                  </a:lnTo>
                  <a:lnTo>
                    <a:pt x="296" y="164"/>
                  </a:lnTo>
                  <a:lnTo>
                    <a:pt x="296" y="161"/>
                  </a:lnTo>
                  <a:lnTo>
                    <a:pt x="294" y="161"/>
                  </a:lnTo>
                  <a:lnTo>
                    <a:pt x="294" y="161"/>
                  </a:lnTo>
                  <a:lnTo>
                    <a:pt x="294" y="161"/>
                  </a:lnTo>
                  <a:lnTo>
                    <a:pt x="294" y="161"/>
                  </a:lnTo>
                  <a:lnTo>
                    <a:pt x="292" y="161"/>
                  </a:lnTo>
                  <a:lnTo>
                    <a:pt x="292" y="161"/>
                  </a:lnTo>
                  <a:lnTo>
                    <a:pt x="292" y="161"/>
                  </a:lnTo>
                  <a:lnTo>
                    <a:pt x="292" y="161"/>
                  </a:lnTo>
                  <a:lnTo>
                    <a:pt x="292" y="159"/>
                  </a:lnTo>
                  <a:lnTo>
                    <a:pt x="292" y="159"/>
                  </a:lnTo>
                  <a:lnTo>
                    <a:pt x="292" y="159"/>
                  </a:lnTo>
                  <a:lnTo>
                    <a:pt x="289" y="157"/>
                  </a:lnTo>
                  <a:lnTo>
                    <a:pt x="289" y="157"/>
                  </a:lnTo>
                  <a:lnTo>
                    <a:pt x="287" y="157"/>
                  </a:lnTo>
                  <a:lnTo>
                    <a:pt x="287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4" y="152"/>
                  </a:lnTo>
                  <a:lnTo>
                    <a:pt x="282" y="149"/>
                  </a:lnTo>
                  <a:lnTo>
                    <a:pt x="282" y="147"/>
                  </a:lnTo>
                  <a:lnTo>
                    <a:pt x="282" y="145"/>
                  </a:lnTo>
                  <a:lnTo>
                    <a:pt x="282" y="142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40"/>
                  </a:lnTo>
                  <a:lnTo>
                    <a:pt x="284" y="140"/>
                  </a:lnTo>
                  <a:lnTo>
                    <a:pt x="284" y="140"/>
                  </a:lnTo>
                  <a:lnTo>
                    <a:pt x="284" y="138"/>
                  </a:lnTo>
                  <a:lnTo>
                    <a:pt x="284" y="138"/>
                  </a:lnTo>
                  <a:lnTo>
                    <a:pt x="282" y="138"/>
                  </a:lnTo>
                  <a:lnTo>
                    <a:pt x="282" y="138"/>
                  </a:lnTo>
                  <a:lnTo>
                    <a:pt x="282" y="138"/>
                  </a:lnTo>
                  <a:lnTo>
                    <a:pt x="282" y="138"/>
                  </a:lnTo>
                  <a:lnTo>
                    <a:pt x="282" y="138"/>
                  </a:lnTo>
                  <a:lnTo>
                    <a:pt x="282" y="135"/>
                  </a:lnTo>
                  <a:lnTo>
                    <a:pt x="282" y="133"/>
                  </a:lnTo>
                  <a:lnTo>
                    <a:pt x="282" y="133"/>
                  </a:lnTo>
                  <a:lnTo>
                    <a:pt x="280" y="130"/>
                  </a:lnTo>
                  <a:lnTo>
                    <a:pt x="280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77" y="130"/>
                  </a:lnTo>
                  <a:lnTo>
                    <a:pt x="277" y="128"/>
                  </a:lnTo>
                  <a:lnTo>
                    <a:pt x="277" y="128"/>
                  </a:lnTo>
                  <a:lnTo>
                    <a:pt x="273" y="123"/>
                  </a:lnTo>
                  <a:lnTo>
                    <a:pt x="273" y="123"/>
                  </a:lnTo>
                  <a:lnTo>
                    <a:pt x="273" y="121"/>
                  </a:lnTo>
                  <a:lnTo>
                    <a:pt x="273" y="121"/>
                  </a:lnTo>
                  <a:lnTo>
                    <a:pt x="273" y="119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73" y="116"/>
                  </a:lnTo>
                  <a:lnTo>
                    <a:pt x="273" y="114"/>
                  </a:lnTo>
                  <a:lnTo>
                    <a:pt x="273" y="114"/>
                  </a:lnTo>
                  <a:lnTo>
                    <a:pt x="273" y="114"/>
                  </a:lnTo>
                  <a:lnTo>
                    <a:pt x="270" y="112"/>
                  </a:lnTo>
                  <a:lnTo>
                    <a:pt x="270" y="112"/>
                  </a:lnTo>
                  <a:lnTo>
                    <a:pt x="270" y="112"/>
                  </a:lnTo>
                  <a:lnTo>
                    <a:pt x="270" y="112"/>
                  </a:lnTo>
                  <a:lnTo>
                    <a:pt x="270" y="112"/>
                  </a:lnTo>
                  <a:lnTo>
                    <a:pt x="270" y="109"/>
                  </a:lnTo>
                  <a:lnTo>
                    <a:pt x="270" y="109"/>
                  </a:lnTo>
                  <a:lnTo>
                    <a:pt x="270" y="109"/>
                  </a:lnTo>
                  <a:lnTo>
                    <a:pt x="270" y="109"/>
                  </a:lnTo>
                  <a:lnTo>
                    <a:pt x="270" y="107"/>
                  </a:lnTo>
                  <a:lnTo>
                    <a:pt x="270" y="109"/>
                  </a:lnTo>
                  <a:lnTo>
                    <a:pt x="270" y="107"/>
                  </a:lnTo>
                  <a:lnTo>
                    <a:pt x="270" y="107"/>
                  </a:lnTo>
                  <a:lnTo>
                    <a:pt x="270" y="107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70" y="104"/>
                  </a:lnTo>
                  <a:lnTo>
                    <a:pt x="270" y="102"/>
                  </a:lnTo>
                  <a:lnTo>
                    <a:pt x="270" y="102"/>
                  </a:lnTo>
                  <a:lnTo>
                    <a:pt x="270" y="102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0" y="95"/>
                  </a:lnTo>
                  <a:lnTo>
                    <a:pt x="270" y="95"/>
                  </a:lnTo>
                  <a:lnTo>
                    <a:pt x="270" y="95"/>
                  </a:lnTo>
                  <a:lnTo>
                    <a:pt x="270" y="93"/>
                  </a:lnTo>
                  <a:lnTo>
                    <a:pt x="270" y="93"/>
                  </a:lnTo>
                  <a:lnTo>
                    <a:pt x="268" y="93"/>
                  </a:lnTo>
                  <a:lnTo>
                    <a:pt x="268" y="93"/>
                  </a:lnTo>
                  <a:lnTo>
                    <a:pt x="268" y="90"/>
                  </a:lnTo>
                  <a:lnTo>
                    <a:pt x="266" y="90"/>
                  </a:lnTo>
                  <a:lnTo>
                    <a:pt x="266" y="90"/>
                  </a:lnTo>
                  <a:lnTo>
                    <a:pt x="266" y="90"/>
                  </a:lnTo>
                  <a:lnTo>
                    <a:pt x="266" y="88"/>
                  </a:lnTo>
                  <a:lnTo>
                    <a:pt x="266" y="88"/>
                  </a:lnTo>
                  <a:lnTo>
                    <a:pt x="266" y="90"/>
                  </a:lnTo>
                  <a:lnTo>
                    <a:pt x="266" y="90"/>
                  </a:lnTo>
                  <a:lnTo>
                    <a:pt x="266" y="88"/>
                  </a:lnTo>
                  <a:lnTo>
                    <a:pt x="266" y="86"/>
                  </a:lnTo>
                  <a:lnTo>
                    <a:pt x="263" y="86"/>
                  </a:lnTo>
                  <a:lnTo>
                    <a:pt x="263" y="83"/>
                  </a:lnTo>
                  <a:lnTo>
                    <a:pt x="263" y="83"/>
                  </a:lnTo>
                  <a:lnTo>
                    <a:pt x="263" y="83"/>
                  </a:lnTo>
                  <a:lnTo>
                    <a:pt x="263" y="83"/>
                  </a:lnTo>
                  <a:lnTo>
                    <a:pt x="266" y="81"/>
                  </a:lnTo>
                  <a:lnTo>
                    <a:pt x="263" y="81"/>
                  </a:lnTo>
                  <a:lnTo>
                    <a:pt x="263" y="81"/>
                  </a:lnTo>
                  <a:lnTo>
                    <a:pt x="261" y="81"/>
                  </a:lnTo>
                  <a:lnTo>
                    <a:pt x="258" y="78"/>
                  </a:lnTo>
                  <a:lnTo>
                    <a:pt x="258" y="78"/>
                  </a:lnTo>
                  <a:lnTo>
                    <a:pt x="256" y="81"/>
                  </a:lnTo>
                  <a:lnTo>
                    <a:pt x="256" y="81"/>
                  </a:lnTo>
                  <a:lnTo>
                    <a:pt x="254" y="81"/>
                  </a:lnTo>
                  <a:lnTo>
                    <a:pt x="254" y="81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51" y="78"/>
                  </a:lnTo>
                  <a:lnTo>
                    <a:pt x="249" y="78"/>
                  </a:lnTo>
                  <a:lnTo>
                    <a:pt x="247" y="78"/>
                  </a:lnTo>
                  <a:lnTo>
                    <a:pt x="242" y="78"/>
                  </a:lnTo>
                  <a:lnTo>
                    <a:pt x="237" y="78"/>
                  </a:lnTo>
                  <a:lnTo>
                    <a:pt x="237" y="78"/>
                  </a:lnTo>
                  <a:lnTo>
                    <a:pt x="232" y="78"/>
                  </a:lnTo>
                  <a:lnTo>
                    <a:pt x="228" y="78"/>
                  </a:lnTo>
                  <a:lnTo>
                    <a:pt x="223" y="78"/>
                  </a:lnTo>
                  <a:lnTo>
                    <a:pt x="216" y="78"/>
                  </a:lnTo>
                  <a:lnTo>
                    <a:pt x="211" y="78"/>
                  </a:lnTo>
                  <a:lnTo>
                    <a:pt x="206" y="78"/>
                  </a:lnTo>
                  <a:lnTo>
                    <a:pt x="202" y="78"/>
                  </a:lnTo>
                  <a:lnTo>
                    <a:pt x="197" y="78"/>
                  </a:lnTo>
                  <a:lnTo>
                    <a:pt x="192" y="78"/>
                  </a:lnTo>
                  <a:lnTo>
                    <a:pt x="187" y="78"/>
                  </a:lnTo>
                  <a:lnTo>
                    <a:pt x="183" y="78"/>
                  </a:lnTo>
                  <a:lnTo>
                    <a:pt x="178" y="78"/>
                  </a:lnTo>
                  <a:lnTo>
                    <a:pt x="173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8"/>
                  </a:lnTo>
                  <a:lnTo>
                    <a:pt x="157" y="81"/>
                  </a:lnTo>
                  <a:lnTo>
                    <a:pt x="154" y="81"/>
                  </a:lnTo>
                  <a:lnTo>
                    <a:pt x="152" y="81"/>
                  </a:lnTo>
                  <a:lnTo>
                    <a:pt x="150" y="81"/>
                  </a:lnTo>
                  <a:lnTo>
                    <a:pt x="145" y="81"/>
                  </a:lnTo>
                  <a:lnTo>
                    <a:pt x="138" y="81"/>
                  </a:lnTo>
                  <a:lnTo>
                    <a:pt x="138" y="81"/>
                  </a:lnTo>
                  <a:lnTo>
                    <a:pt x="135" y="78"/>
                  </a:lnTo>
                  <a:lnTo>
                    <a:pt x="133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4" y="78"/>
                  </a:lnTo>
                  <a:lnTo>
                    <a:pt x="124" y="78"/>
                  </a:lnTo>
                  <a:lnTo>
                    <a:pt x="114" y="78"/>
                  </a:lnTo>
                  <a:lnTo>
                    <a:pt x="107" y="78"/>
                  </a:lnTo>
                  <a:lnTo>
                    <a:pt x="102" y="78"/>
                  </a:lnTo>
                  <a:lnTo>
                    <a:pt x="102" y="78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98" y="78"/>
                  </a:lnTo>
                  <a:lnTo>
                    <a:pt x="95" y="78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90" y="78"/>
                  </a:lnTo>
                  <a:lnTo>
                    <a:pt x="90" y="81"/>
                  </a:lnTo>
                  <a:lnTo>
                    <a:pt x="88" y="78"/>
                  </a:lnTo>
                  <a:lnTo>
                    <a:pt x="86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9" y="78"/>
                  </a:lnTo>
                  <a:lnTo>
                    <a:pt x="79" y="81"/>
                  </a:lnTo>
                  <a:lnTo>
                    <a:pt x="79" y="81"/>
                  </a:lnTo>
                  <a:lnTo>
                    <a:pt x="76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9" y="83"/>
                  </a:lnTo>
                  <a:lnTo>
                    <a:pt x="69" y="83"/>
                  </a:lnTo>
                  <a:lnTo>
                    <a:pt x="69" y="86"/>
                  </a:lnTo>
                  <a:lnTo>
                    <a:pt x="67" y="86"/>
                  </a:lnTo>
                  <a:lnTo>
                    <a:pt x="64" y="86"/>
                  </a:lnTo>
                  <a:lnTo>
                    <a:pt x="62" y="88"/>
                  </a:lnTo>
                  <a:lnTo>
                    <a:pt x="60" y="88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5" y="88"/>
                  </a:lnTo>
                  <a:lnTo>
                    <a:pt x="55" y="88"/>
                  </a:lnTo>
                  <a:lnTo>
                    <a:pt x="53" y="88"/>
                  </a:lnTo>
                  <a:lnTo>
                    <a:pt x="53" y="88"/>
                  </a:lnTo>
                  <a:lnTo>
                    <a:pt x="50" y="90"/>
                  </a:lnTo>
                  <a:lnTo>
                    <a:pt x="48" y="90"/>
                  </a:lnTo>
                  <a:lnTo>
                    <a:pt x="48" y="90"/>
                  </a:lnTo>
                  <a:lnTo>
                    <a:pt x="45" y="90"/>
                  </a:lnTo>
                  <a:lnTo>
                    <a:pt x="41" y="93"/>
                  </a:lnTo>
                  <a:lnTo>
                    <a:pt x="38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4" y="93"/>
                  </a:lnTo>
                  <a:lnTo>
                    <a:pt x="34" y="93"/>
                  </a:lnTo>
                  <a:lnTo>
                    <a:pt x="36" y="97"/>
                  </a:lnTo>
                  <a:lnTo>
                    <a:pt x="36" y="100"/>
                  </a:lnTo>
                  <a:lnTo>
                    <a:pt x="38" y="102"/>
                  </a:lnTo>
                  <a:lnTo>
                    <a:pt x="41" y="102"/>
                  </a:lnTo>
                  <a:lnTo>
                    <a:pt x="41" y="107"/>
                  </a:lnTo>
                  <a:lnTo>
                    <a:pt x="43" y="112"/>
                  </a:lnTo>
                  <a:lnTo>
                    <a:pt x="48" y="119"/>
                  </a:lnTo>
                  <a:lnTo>
                    <a:pt x="53" y="126"/>
                  </a:lnTo>
                  <a:lnTo>
                    <a:pt x="57" y="130"/>
                  </a:lnTo>
                  <a:lnTo>
                    <a:pt x="60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5"/>
                  </a:lnTo>
                  <a:lnTo>
                    <a:pt x="62" y="138"/>
                  </a:lnTo>
                  <a:lnTo>
                    <a:pt x="62" y="138"/>
                  </a:lnTo>
                  <a:lnTo>
                    <a:pt x="62" y="138"/>
                  </a:lnTo>
                  <a:lnTo>
                    <a:pt x="62" y="138"/>
                  </a:lnTo>
                  <a:lnTo>
                    <a:pt x="62" y="138"/>
                  </a:lnTo>
                  <a:lnTo>
                    <a:pt x="62" y="140"/>
                  </a:lnTo>
                  <a:lnTo>
                    <a:pt x="64" y="149"/>
                  </a:lnTo>
                  <a:lnTo>
                    <a:pt x="64" y="152"/>
                  </a:lnTo>
                  <a:lnTo>
                    <a:pt x="64" y="154"/>
                  </a:lnTo>
                  <a:lnTo>
                    <a:pt x="64" y="154"/>
                  </a:lnTo>
                  <a:lnTo>
                    <a:pt x="67" y="157"/>
                  </a:lnTo>
                  <a:lnTo>
                    <a:pt x="67" y="157"/>
                  </a:lnTo>
                  <a:lnTo>
                    <a:pt x="69" y="164"/>
                  </a:lnTo>
                  <a:lnTo>
                    <a:pt x="71" y="168"/>
                  </a:lnTo>
                  <a:lnTo>
                    <a:pt x="79" y="185"/>
                  </a:lnTo>
                  <a:lnTo>
                    <a:pt x="83" y="192"/>
                  </a:lnTo>
                  <a:lnTo>
                    <a:pt x="83" y="194"/>
                  </a:lnTo>
                  <a:lnTo>
                    <a:pt x="83" y="197"/>
                  </a:lnTo>
                  <a:lnTo>
                    <a:pt x="83" y="197"/>
                  </a:lnTo>
                  <a:lnTo>
                    <a:pt x="86" y="199"/>
                  </a:lnTo>
                  <a:lnTo>
                    <a:pt x="86" y="199"/>
                  </a:lnTo>
                  <a:lnTo>
                    <a:pt x="86" y="199"/>
                  </a:lnTo>
                  <a:lnTo>
                    <a:pt x="86" y="201"/>
                  </a:lnTo>
                  <a:lnTo>
                    <a:pt x="86" y="201"/>
                  </a:lnTo>
                  <a:lnTo>
                    <a:pt x="93" y="211"/>
                  </a:lnTo>
                  <a:lnTo>
                    <a:pt x="93" y="211"/>
                  </a:lnTo>
                  <a:lnTo>
                    <a:pt x="93" y="213"/>
                  </a:lnTo>
                  <a:lnTo>
                    <a:pt x="93" y="216"/>
                  </a:lnTo>
                  <a:lnTo>
                    <a:pt x="93" y="218"/>
                  </a:lnTo>
                  <a:lnTo>
                    <a:pt x="93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90" y="220"/>
                  </a:lnTo>
                  <a:lnTo>
                    <a:pt x="90" y="223"/>
                  </a:lnTo>
                  <a:lnTo>
                    <a:pt x="93" y="225"/>
                  </a:lnTo>
                  <a:lnTo>
                    <a:pt x="93" y="228"/>
                  </a:lnTo>
                  <a:lnTo>
                    <a:pt x="95" y="228"/>
                  </a:lnTo>
                  <a:lnTo>
                    <a:pt x="93" y="228"/>
                  </a:lnTo>
                  <a:lnTo>
                    <a:pt x="93" y="230"/>
                  </a:lnTo>
                  <a:lnTo>
                    <a:pt x="93" y="232"/>
                  </a:lnTo>
                  <a:lnTo>
                    <a:pt x="90" y="235"/>
                  </a:lnTo>
                  <a:lnTo>
                    <a:pt x="88" y="232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8" y="235"/>
                  </a:lnTo>
                  <a:lnTo>
                    <a:pt x="86" y="235"/>
                  </a:lnTo>
                  <a:lnTo>
                    <a:pt x="86" y="235"/>
                  </a:lnTo>
                  <a:lnTo>
                    <a:pt x="86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86" y="232"/>
                  </a:lnTo>
                  <a:lnTo>
                    <a:pt x="86" y="235"/>
                  </a:lnTo>
                  <a:lnTo>
                    <a:pt x="83" y="235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83" y="239"/>
                  </a:lnTo>
                  <a:lnTo>
                    <a:pt x="81" y="239"/>
                  </a:lnTo>
                  <a:lnTo>
                    <a:pt x="81" y="242"/>
                  </a:lnTo>
                  <a:lnTo>
                    <a:pt x="81" y="242"/>
                  </a:lnTo>
                  <a:lnTo>
                    <a:pt x="79" y="244"/>
                  </a:lnTo>
                  <a:lnTo>
                    <a:pt x="79" y="244"/>
                  </a:lnTo>
                  <a:lnTo>
                    <a:pt x="79" y="244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76" y="246"/>
                  </a:lnTo>
                  <a:lnTo>
                    <a:pt x="74" y="251"/>
                  </a:lnTo>
                  <a:lnTo>
                    <a:pt x="74" y="251"/>
                  </a:lnTo>
                  <a:lnTo>
                    <a:pt x="71" y="251"/>
                  </a:lnTo>
                  <a:lnTo>
                    <a:pt x="71" y="249"/>
                  </a:lnTo>
                  <a:lnTo>
                    <a:pt x="74" y="244"/>
                  </a:lnTo>
                  <a:lnTo>
                    <a:pt x="79" y="242"/>
                  </a:lnTo>
                  <a:lnTo>
                    <a:pt x="79" y="239"/>
                  </a:lnTo>
                  <a:lnTo>
                    <a:pt x="76" y="242"/>
                  </a:lnTo>
                  <a:lnTo>
                    <a:pt x="74" y="244"/>
                  </a:lnTo>
                  <a:lnTo>
                    <a:pt x="71" y="249"/>
                  </a:lnTo>
                  <a:lnTo>
                    <a:pt x="71" y="251"/>
                  </a:lnTo>
                  <a:lnTo>
                    <a:pt x="74" y="254"/>
                  </a:lnTo>
                  <a:lnTo>
                    <a:pt x="74" y="256"/>
                  </a:lnTo>
                  <a:lnTo>
                    <a:pt x="79" y="263"/>
                  </a:lnTo>
                  <a:lnTo>
                    <a:pt x="79" y="265"/>
                  </a:lnTo>
                  <a:lnTo>
                    <a:pt x="81" y="265"/>
                  </a:lnTo>
                  <a:lnTo>
                    <a:pt x="81" y="268"/>
                  </a:lnTo>
                  <a:lnTo>
                    <a:pt x="81" y="268"/>
                  </a:lnTo>
                  <a:lnTo>
                    <a:pt x="81" y="270"/>
                  </a:lnTo>
                  <a:lnTo>
                    <a:pt x="81" y="272"/>
                  </a:lnTo>
                  <a:lnTo>
                    <a:pt x="83" y="277"/>
                  </a:lnTo>
                  <a:lnTo>
                    <a:pt x="83" y="277"/>
                  </a:lnTo>
                  <a:lnTo>
                    <a:pt x="83" y="277"/>
                  </a:lnTo>
                  <a:lnTo>
                    <a:pt x="83" y="280"/>
                  </a:lnTo>
                  <a:lnTo>
                    <a:pt x="83" y="280"/>
                  </a:lnTo>
                  <a:lnTo>
                    <a:pt x="83" y="280"/>
                  </a:lnTo>
                  <a:lnTo>
                    <a:pt x="83" y="282"/>
                  </a:lnTo>
                  <a:lnTo>
                    <a:pt x="83" y="282"/>
                  </a:lnTo>
                  <a:lnTo>
                    <a:pt x="83" y="284"/>
                  </a:lnTo>
                  <a:lnTo>
                    <a:pt x="83" y="284"/>
                  </a:lnTo>
                  <a:lnTo>
                    <a:pt x="88" y="289"/>
                  </a:lnTo>
                  <a:lnTo>
                    <a:pt x="88" y="291"/>
                  </a:lnTo>
                  <a:lnTo>
                    <a:pt x="90" y="294"/>
                  </a:lnTo>
                  <a:lnTo>
                    <a:pt x="90" y="296"/>
                  </a:lnTo>
                  <a:lnTo>
                    <a:pt x="90" y="299"/>
                  </a:lnTo>
                  <a:lnTo>
                    <a:pt x="88" y="299"/>
                  </a:lnTo>
                  <a:lnTo>
                    <a:pt x="88" y="299"/>
                  </a:lnTo>
                  <a:lnTo>
                    <a:pt x="93" y="303"/>
                  </a:lnTo>
                  <a:lnTo>
                    <a:pt x="95" y="306"/>
                  </a:lnTo>
                  <a:lnTo>
                    <a:pt x="95" y="308"/>
                  </a:lnTo>
                  <a:lnTo>
                    <a:pt x="95" y="310"/>
                  </a:lnTo>
                  <a:lnTo>
                    <a:pt x="98" y="310"/>
                  </a:lnTo>
                  <a:lnTo>
                    <a:pt x="100" y="315"/>
                  </a:lnTo>
                  <a:lnTo>
                    <a:pt x="100" y="317"/>
                  </a:lnTo>
                  <a:lnTo>
                    <a:pt x="100" y="317"/>
                  </a:lnTo>
                  <a:lnTo>
                    <a:pt x="100" y="322"/>
                  </a:lnTo>
                  <a:lnTo>
                    <a:pt x="100" y="322"/>
                  </a:lnTo>
                  <a:lnTo>
                    <a:pt x="100" y="325"/>
                  </a:lnTo>
                  <a:lnTo>
                    <a:pt x="105" y="327"/>
                  </a:lnTo>
                  <a:lnTo>
                    <a:pt x="109" y="332"/>
                  </a:lnTo>
                  <a:lnTo>
                    <a:pt x="109" y="334"/>
                  </a:lnTo>
                  <a:lnTo>
                    <a:pt x="109" y="334"/>
                  </a:lnTo>
                  <a:lnTo>
                    <a:pt x="112" y="336"/>
                  </a:lnTo>
                  <a:lnTo>
                    <a:pt x="114" y="336"/>
                  </a:lnTo>
                  <a:lnTo>
                    <a:pt x="114" y="336"/>
                  </a:lnTo>
                  <a:lnTo>
                    <a:pt x="114" y="339"/>
                  </a:lnTo>
                  <a:lnTo>
                    <a:pt x="112" y="339"/>
                  </a:lnTo>
                  <a:lnTo>
                    <a:pt x="112" y="341"/>
                  </a:lnTo>
                  <a:lnTo>
                    <a:pt x="112" y="341"/>
                  </a:lnTo>
                  <a:lnTo>
                    <a:pt x="112" y="343"/>
                  </a:lnTo>
                  <a:lnTo>
                    <a:pt x="116" y="351"/>
                  </a:lnTo>
                  <a:lnTo>
                    <a:pt x="116" y="351"/>
                  </a:lnTo>
                  <a:lnTo>
                    <a:pt x="116" y="353"/>
                  </a:lnTo>
                  <a:lnTo>
                    <a:pt x="116" y="358"/>
                  </a:lnTo>
                  <a:lnTo>
                    <a:pt x="116" y="360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16" y="370"/>
                  </a:lnTo>
                  <a:lnTo>
                    <a:pt x="114" y="372"/>
                  </a:lnTo>
                  <a:lnTo>
                    <a:pt x="114" y="372"/>
                  </a:lnTo>
                  <a:lnTo>
                    <a:pt x="114" y="372"/>
                  </a:lnTo>
                  <a:lnTo>
                    <a:pt x="114" y="377"/>
                  </a:lnTo>
                  <a:lnTo>
                    <a:pt x="114" y="377"/>
                  </a:lnTo>
                  <a:lnTo>
                    <a:pt x="114" y="377"/>
                  </a:lnTo>
                  <a:lnTo>
                    <a:pt x="114" y="379"/>
                  </a:lnTo>
                  <a:lnTo>
                    <a:pt x="114" y="379"/>
                  </a:lnTo>
                  <a:lnTo>
                    <a:pt x="114" y="379"/>
                  </a:lnTo>
                  <a:lnTo>
                    <a:pt x="114" y="381"/>
                  </a:lnTo>
                  <a:lnTo>
                    <a:pt x="114" y="386"/>
                  </a:lnTo>
                  <a:lnTo>
                    <a:pt x="114" y="396"/>
                  </a:lnTo>
                  <a:lnTo>
                    <a:pt x="114" y="398"/>
                  </a:lnTo>
                  <a:lnTo>
                    <a:pt x="114" y="398"/>
                  </a:lnTo>
                  <a:lnTo>
                    <a:pt x="114" y="405"/>
                  </a:lnTo>
                  <a:lnTo>
                    <a:pt x="112" y="405"/>
                  </a:lnTo>
                  <a:lnTo>
                    <a:pt x="112" y="407"/>
                  </a:lnTo>
                  <a:lnTo>
                    <a:pt x="112" y="407"/>
                  </a:lnTo>
                  <a:lnTo>
                    <a:pt x="112" y="407"/>
                  </a:lnTo>
                  <a:lnTo>
                    <a:pt x="109" y="410"/>
                  </a:lnTo>
                  <a:lnTo>
                    <a:pt x="109" y="412"/>
                  </a:lnTo>
                  <a:lnTo>
                    <a:pt x="109" y="414"/>
                  </a:lnTo>
                  <a:lnTo>
                    <a:pt x="107" y="417"/>
                  </a:lnTo>
                  <a:lnTo>
                    <a:pt x="107" y="422"/>
                  </a:lnTo>
                  <a:lnTo>
                    <a:pt x="105" y="424"/>
                  </a:lnTo>
                  <a:lnTo>
                    <a:pt x="105" y="424"/>
                  </a:lnTo>
                  <a:lnTo>
                    <a:pt x="102" y="426"/>
                  </a:lnTo>
                  <a:lnTo>
                    <a:pt x="102" y="429"/>
                  </a:lnTo>
                  <a:lnTo>
                    <a:pt x="102" y="426"/>
                  </a:lnTo>
                  <a:lnTo>
                    <a:pt x="102" y="426"/>
                  </a:lnTo>
                  <a:lnTo>
                    <a:pt x="102" y="426"/>
                  </a:lnTo>
                  <a:lnTo>
                    <a:pt x="102" y="426"/>
                  </a:lnTo>
                  <a:lnTo>
                    <a:pt x="102" y="426"/>
                  </a:lnTo>
                  <a:lnTo>
                    <a:pt x="102" y="426"/>
                  </a:lnTo>
                  <a:lnTo>
                    <a:pt x="100" y="429"/>
                  </a:lnTo>
                  <a:lnTo>
                    <a:pt x="98" y="431"/>
                  </a:lnTo>
                  <a:lnTo>
                    <a:pt x="98" y="431"/>
                  </a:lnTo>
                  <a:lnTo>
                    <a:pt x="98" y="433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8" y="436"/>
                  </a:lnTo>
                  <a:lnTo>
                    <a:pt x="95" y="438"/>
                  </a:lnTo>
                  <a:lnTo>
                    <a:pt x="93" y="441"/>
                  </a:lnTo>
                  <a:lnTo>
                    <a:pt x="90" y="441"/>
                  </a:lnTo>
                  <a:lnTo>
                    <a:pt x="90" y="441"/>
                  </a:lnTo>
                  <a:lnTo>
                    <a:pt x="88" y="441"/>
                  </a:lnTo>
                  <a:lnTo>
                    <a:pt x="88" y="441"/>
                  </a:lnTo>
                  <a:lnTo>
                    <a:pt x="86" y="441"/>
                  </a:lnTo>
                  <a:lnTo>
                    <a:pt x="86" y="441"/>
                  </a:lnTo>
                  <a:lnTo>
                    <a:pt x="86" y="443"/>
                  </a:lnTo>
                  <a:lnTo>
                    <a:pt x="83" y="443"/>
                  </a:lnTo>
                  <a:lnTo>
                    <a:pt x="83" y="441"/>
                  </a:lnTo>
                  <a:lnTo>
                    <a:pt x="83" y="441"/>
                  </a:lnTo>
                  <a:lnTo>
                    <a:pt x="81" y="441"/>
                  </a:lnTo>
                  <a:lnTo>
                    <a:pt x="81" y="443"/>
                  </a:lnTo>
                  <a:lnTo>
                    <a:pt x="79" y="443"/>
                  </a:lnTo>
                  <a:lnTo>
                    <a:pt x="79" y="443"/>
                  </a:lnTo>
                  <a:lnTo>
                    <a:pt x="79" y="445"/>
                  </a:lnTo>
                  <a:lnTo>
                    <a:pt x="79" y="445"/>
                  </a:lnTo>
                  <a:lnTo>
                    <a:pt x="76" y="448"/>
                  </a:lnTo>
                  <a:lnTo>
                    <a:pt x="71" y="450"/>
                  </a:lnTo>
                  <a:lnTo>
                    <a:pt x="71" y="450"/>
                  </a:lnTo>
                  <a:lnTo>
                    <a:pt x="69" y="452"/>
                  </a:lnTo>
                  <a:lnTo>
                    <a:pt x="69" y="455"/>
                  </a:lnTo>
                  <a:lnTo>
                    <a:pt x="69" y="457"/>
                  </a:lnTo>
                  <a:lnTo>
                    <a:pt x="69" y="457"/>
                  </a:lnTo>
                  <a:lnTo>
                    <a:pt x="69" y="459"/>
                  </a:lnTo>
                  <a:lnTo>
                    <a:pt x="69" y="462"/>
                  </a:lnTo>
                  <a:lnTo>
                    <a:pt x="69" y="462"/>
                  </a:lnTo>
                  <a:lnTo>
                    <a:pt x="67" y="467"/>
                  </a:lnTo>
                  <a:lnTo>
                    <a:pt x="64" y="467"/>
                  </a:lnTo>
                  <a:lnTo>
                    <a:pt x="64" y="469"/>
                  </a:lnTo>
                  <a:lnTo>
                    <a:pt x="62" y="46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57" y="474"/>
                  </a:lnTo>
                  <a:lnTo>
                    <a:pt x="57" y="474"/>
                  </a:lnTo>
                  <a:lnTo>
                    <a:pt x="57" y="476"/>
                  </a:lnTo>
                  <a:lnTo>
                    <a:pt x="57" y="476"/>
                  </a:lnTo>
                  <a:lnTo>
                    <a:pt x="55" y="476"/>
                  </a:lnTo>
                  <a:lnTo>
                    <a:pt x="55" y="476"/>
                  </a:lnTo>
                  <a:lnTo>
                    <a:pt x="55" y="476"/>
                  </a:lnTo>
                  <a:lnTo>
                    <a:pt x="55" y="476"/>
                  </a:lnTo>
                  <a:lnTo>
                    <a:pt x="53" y="476"/>
                  </a:lnTo>
                  <a:lnTo>
                    <a:pt x="53" y="478"/>
                  </a:lnTo>
                  <a:lnTo>
                    <a:pt x="53" y="478"/>
                  </a:lnTo>
                  <a:lnTo>
                    <a:pt x="53" y="478"/>
                  </a:lnTo>
                  <a:lnTo>
                    <a:pt x="53" y="478"/>
                  </a:lnTo>
                  <a:lnTo>
                    <a:pt x="53" y="481"/>
                  </a:lnTo>
                  <a:lnTo>
                    <a:pt x="53" y="481"/>
                  </a:lnTo>
                  <a:lnTo>
                    <a:pt x="53" y="481"/>
                  </a:lnTo>
                  <a:lnTo>
                    <a:pt x="53" y="481"/>
                  </a:lnTo>
                  <a:lnTo>
                    <a:pt x="53" y="481"/>
                  </a:lnTo>
                  <a:lnTo>
                    <a:pt x="53" y="483"/>
                  </a:lnTo>
                  <a:lnTo>
                    <a:pt x="50" y="483"/>
                  </a:lnTo>
                  <a:lnTo>
                    <a:pt x="50" y="483"/>
                  </a:lnTo>
                  <a:lnTo>
                    <a:pt x="50" y="483"/>
                  </a:lnTo>
                  <a:lnTo>
                    <a:pt x="50" y="483"/>
                  </a:lnTo>
                  <a:lnTo>
                    <a:pt x="48" y="485"/>
                  </a:lnTo>
                  <a:lnTo>
                    <a:pt x="48" y="485"/>
                  </a:lnTo>
                  <a:lnTo>
                    <a:pt x="48" y="485"/>
                  </a:lnTo>
                  <a:lnTo>
                    <a:pt x="45" y="485"/>
                  </a:lnTo>
                  <a:lnTo>
                    <a:pt x="45" y="485"/>
                  </a:lnTo>
                  <a:lnTo>
                    <a:pt x="45" y="488"/>
                  </a:lnTo>
                  <a:lnTo>
                    <a:pt x="45" y="488"/>
                  </a:lnTo>
                  <a:lnTo>
                    <a:pt x="45" y="490"/>
                  </a:lnTo>
                  <a:lnTo>
                    <a:pt x="48" y="490"/>
                  </a:lnTo>
                  <a:lnTo>
                    <a:pt x="48" y="493"/>
                  </a:lnTo>
                  <a:lnTo>
                    <a:pt x="45" y="493"/>
                  </a:lnTo>
                  <a:lnTo>
                    <a:pt x="45" y="493"/>
                  </a:lnTo>
                  <a:lnTo>
                    <a:pt x="45" y="493"/>
                  </a:lnTo>
                  <a:lnTo>
                    <a:pt x="48" y="495"/>
                  </a:lnTo>
                  <a:lnTo>
                    <a:pt x="48" y="495"/>
                  </a:lnTo>
                  <a:lnTo>
                    <a:pt x="45" y="497"/>
                  </a:lnTo>
                  <a:lnTo>
                    <a:pt x="45" y="497"/>
                  </a:lnTo>
                  <a:lnTo>
                    <a:pt x="45" y="502"/>
                  </a:lnTo>
                  <a:lnTo>
                    <a:pt x="45" y="507"/>
                  </a:lnTo>
                  <a:lnTo>
                    <a:pt x="45" y="509"/>
                  </a:lnTo>
                  <a:lnTo>
                    <a:pt x="45" y="512"/>
                  </a:lnTo>
                  <a:lnTo>
                    <a:pt x="43" y="512"/>
                  </a:lnTo>
                  <a:lnTo>
                    <a:pt x="43" y="512"/>
                  </a:lnTo>
                  <a:lnTo>
                    <a:pt x="43" y="512"/>
                  </a:lnTo>
                  <a:lnTo>
                    <a:pt x="43" y="509"/>
                  </a:lnTo>
                  <a:lnTo>
                    <a:pt x="43" y="512"/>
                  </a:lnTo>
                  <a:lnTo>
                    <a:pt x="43" y="512"/>
                  </a:lnTo>
                  <a:lnTo>
                    <a:pt x="41" y="512"/>
                  </a:lnTo>
                  <a:lnTo>
                    <a:pt x="41" y="512"/>
                  </a:lnTo>
                  <a:lnTo>
                    <a:pt x="41" y="514"/>
                  </a:lnTo>
                  <a:lnTo>
                    <a:pt x="41" y="514"/>
                  </a:lnTo>
                  <a:lnTo>
                    <a:pt x="41" y="516"/>
                  </a:lnTo>
                  <a:lnTo>
                    <a:pt x="38" y="516"/>
                  </a:lnTo>
                  <a:lnTo>
                    <a:pt x="38" y="516"/>
                  </a:lnTo>
                  <a:lnTo>
                    <a:pt x="38" y="519"/>
                  </a:lnTo>
                  <a:lnTo>
                    <a:pt x="38" y="519"/>
                  </a:lnTo>
                  <a:lnTo>
                    <a:pt x="38" y="521"/>
                  </a:lnTo>
                  <a:lnTo>
                    <a:pt x="36" y="521"/>
                  </a:lnTo>
                  <a:lnTo>
                    <a:pt x="36" y="523"/>
                  </a:lnTo>
                  <a:lnTo>
                    <a:pt x="36" y="523"/>
                  </a:lnTo>
                  <a:lnTo>
                    <a:pt x="36" y="523"/>
                  </a:lnTo>
                  <a:lnTo>
                    <a:pt x="38" y="526"/>
                  </a:lnTo>
                  <a:lnTo>
                    <a:pt x="38" y="526"/>
                  </a:lnTo>
                  <a:lnTo>
                    <a:pt x="38" y="526"/>
                  </a:lnTo>
                  <a:lnTo>
                    <a:pt x="38" y="526"/>
                  </a:lnTo>
                  <a:lnTo>
                    <a:pt x="38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28"/>
                  </a:lnTo>
                  <a:lnTo>
                    <a:pt x="36" y="530"/>
                  </a:lnTo>
                  <a:lnTo>
                    <a:pt x="36" y="530"/>
                  </a:lnTo>
                  <a:lnTo>
                    <a:pt x="36" y="530"/>
                  </a:lnTo>
                  <a:lnTo>
                    <a:pt x="36" y="533"/>
                  </a:lnTo>
                  <a:lnTo>
                    <a:pt x="36" y="535"/>
                  </a:lnTo>
                  <a:lnTo>
                    <a:pt x="36" y="538"/>
                  </a:lnTo>
                  <a:lnTo>
                    <a:pt x="36" y="542"/>
                  </a:lnTo>
                  <a:lnTo>
                    <a:pt x="36" y="545"/>
                  </a:lnTo>
                  <a:lnTo>
                    <a:pt x="36" y="545"/>
                  </a:lnTo>
                  <a:lnTo>
                    <a:pt x="34" y="545"/>
                  </a:lnTo>
                  <a:lnTo>
                    <a:pt x="34" y="549"/>
                  </a:lnTo>
                  <a:lnTo>
                    <a:pt x="34" y="554"/>
                  </a:lnTo>
                  <a:lnTo>
                    <a:pt x="34" y="556"/>
                  </a:lnTo>
                  <a:lnTo>
                    <a:pt x="34" y="556"/>
                  </a:lnTo>
                  <a:lnTo>
                    <a:pt x="34" y="556"/>
                  </a:lnTo>
                  <a:lnTo>
                    <a:pt x="34" y="559"/>
                  </a:lnTo>
                  <a:lnTo>
                    <a:pt x="34" y="559"/>
                  </a:lnTo>
                  <a:lnTo>
                    <a:pt x="31" y="561"/>
                  </a:lnTo>
                  <a:lnTo>
                    <a:pt x="31" y="561"/>
                  </a:lnTo>
                  <a:lnTo>
                    <a:pt x="31" y="564"/>
                  </a:lnTo>
                  <a:lnTo>
                    <a:pt x="31" y="564"/>
                  </a:lnTo>
                  <a:lnTo>
                    <a:pt x="31" y="564"/>
                  </a:lnTo>
                  <a:lnTo>
                    <a:pt x="31" y="564"/>
                  </a:lnTo>
                  <a:lnTo>
                    <a:pt x="29" y="564"/>
                  </a:lnTo>
                  <a:lnTo>
                    <a:pt x="29" y="564"/>
                  </a:lnTo>
                  <a:lnTo>
                    <a:pt x="29" y="564"/>
                  </a:lnTo>
                  <a:lnTo>
                    <a:pt x="29" y="568"/>
                  </a:lnTo>
                  <a:lnTo>
                    <a:pt x="29" y="568"/>
                  </a:lnTo>
                  <a:lnTo>
                    <a:pt x="29" y="568"/>
                  </a:lnTo>
                  <a:lnTo>
                    <a:pt x="27" y="571"/>
                  </a:lnTo>
                  <a:lnTo>
                    <a:pt x="27" y="571"/>
                  </a:lnTo>
                  <a:lnTo>
                    <a:pt x="27" y="571"/>
                  </a:lnTo>
                  <a:lnTo>
                    <a:pt x="27" y="573"/>
                  </a:lnTo>
                  <a:lnTo>
                    <a:pt x="24" y="575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4" y="580"/>
                  </a:lnTo>
                  <a:lnTo>
                    <a:pt x="27" y="580"/>
                  </a:lnTo>
                  <a:lnTo>
                    <a:pt x="27" y="580"/>
                  </a:lnTo>
                  <a:lnTo>
                    <a:pt x="27" y="580"/>
                  </a:lnTo>
                  <a:lnTo>
                    <a:pt x="27" y="580"/>
                  </a:lnTo>
                  <a:lnTo>
                    <a:pt x="27" y="583"/>
                  </a:lnTo>
                  <a:lnTo>
                    <a:pt x="27" y="583"/>
                  </a:lnTo>
                  <a:lnTo>
                    <a:pt x="27" y="583"/>
                  </a:lnTo>
                  <a:lnTo>
                    <a:pt x="24" y="583"/>
                  </a:lnTo>
                  <a:lnTo>
                    <a:pt x="24" y="583"/>
                  </a:lnTo>
                  <a:lnTo>
                    <a:pt x="22" y="585"/>
                  </a:lnTo>
                  <a:lnTo>
                    <a:pt x="22" y="585"/>
                  </a:lnTo>
                  <a:lnTo>
                    <a:pt x="22" y="585"/>
                  </a:lnTo>
                  <a:lnTo>
                    <a:pt x="22" y="592"/>
                  </a:lnTo>
                  <a:lnTo>
                    <a:pt x="19" y="594"/>
                  </a:lnTo>
                  <a:lnTo>
                    <a:pt x="19" y="597"/>
                  </a:lnTo>
                  <a:lnTo>
                    <a:pt x="22" y="599"/>
                  </a:lnTo>
                  <a:lnTo>
                    <a:pt x="19" y="599"/>
                  </a:lnTo>
                  <a:lnTo>
                    <a:pt x="19" y="604"/>
                  </a:lnTo>
                  <a:lnTo>
                    <a:pt x="19" y="606"/>
                  </a:lnTo>
                  <a:lnTo>
                    <a:pt x="17" y="606"/>
                  </a:lnTo>
                  <a:lnTo>
                    <a:pt x="15" y="609"/>
                  </a:lnTo>
                  <a:lnTo>
                    <a:pt x="15" y="611"/>
                  </a:lnTo>
                  <a:lnTo>
                    <a:pt x="15" y="611"/>
                  </a:lnTo>
                  <a:lnTo>
                    <a:pt x="15" y="613"/>
                  </a:lnTo>
                  <a:lnTo>
                    <a:pt x="12" y="613"/>
                  </a:lnTo>
                  <a:lnTo>
                    <a:pt x="12" y="613"/>
                  </a:lnTo>
                  <a:lnTo>
                    <a:pt x="10" y="616"/>
                  </a:lnTo>
                  <a:lnTo>
                    <a:pt x="10" y="616"/>
                  </a:lnTo>
                  <a:lnTo>
                    <a:pt x="10" y="616"/>
                  </a:lnTo>
                  <a:lnTo>
                    <a:pt x="8" y="616"/>
                  </a:lnTo>
                  <a:lnTo>
                    <a:pt x="8" y="616"/>
                  </a:lnTo>
                  <a:lnTo>
                    <a:pt x="8" y="616"/>
                  </a:lnTo>
                  <a:lnTo>
                    <a:pt x="5" y="616"/>
                  </a:lnTo>
                  <a:lnTo>
                    <a:pt x="5" y="616"/>
                  </a:lnTo>
                  <a:lnTo>
                    <a:pt x="5" y="620"/>
                  </a:lnTo>
                  <a:lnTo>
                    <a:pt x="5" y="623"/>
                  </a:lnTo>
                  <a:lnTo>
                    <a:pt x="8" y="627"/>
                  </a:lnTo>
                  <a:lnTo>
                    <a:pt x="8" y="630"/>
                  </a:lnTo>
                  <a:lnTo>
                    <a:pt x="8" y="632"/>
                  </a:lnTo>
                  <a:lnTo>
                    <a:pt x="8" y="632"/>
                  </a:lnTo>
                  <a:lnTo>
                    <a:pt x="8" y="635"/>
                  </a:lnTo>
                  <a:lnTo>
                    <a:pt x="10" y="654"/>
                  </a:lnTo>
                  <a:lnTo>
                    <a:pt x="8" y="661"/>
                  </a:lnTo>
                  <a:lnTo>
                    <a:pt x="10" y="665"/>
                  </a:lnTo>
                  <a:lnTo>
                    <a:pt x="10" y="668"/>
                  </a:lnTo>
                  <a:lnTo>
                    <a:pt x="10" y="670"/>
                  </a:lnTo>
                  <a:lnTo>
                    <a:pt x="8" y="672"/>
                  </a:lnTo>
                  <a:lnTo>
                    <a:pt x="8" y="672"/>
                  </a:lnTo>
                  <a:lnTo>
                    <a:pt x="8" y="670"/>
                  </a:lnTo>
                  <a:lnTo>
                    <a:pt x="5" y="670"/>
                  </a:lnTo>
                  <a:lnTo>
                    <a:pt x="5" y="672"/>
                  </a:lnTo>
                  <a:lnTo>
                    <a:pt x="8" y="677"/>
                  </a:lnTo>
                  <a:lnTo>
                    <a:pt x="5" y="680"/>
                  </a:lnTo>
                  <a:lnTo>
                    <a:pt x="5" y="684"/>
                  </a:lnTo>
                  <a:lnTo>
                    <a:pt x="5" y="691"/>
                  </a:lnTo>
                  <a:lnTo>
                    <a:pt x="5" y="694"/>
                  </a:lnTo>
                  <a:lnTo>
                    <a:pt x="5" y="696"/>
                  </a:lnTo>
                  <a:lnTo>
                    <a:pt x="5" y="696"/>
                  </a:lnTo>
                  <a:lnTo>
                    <a:pt x="5" y="696"/>
                  </a:lnTo>
                  <a:lnTo>
                    <a:pt x="5" y="696"/>
                  </a:lnTo>
                  <a:lnTo>
                    <a:pt x="5" y="698"/>
                  </a:lnTo>
                  <a:lnTo>
                    <a:pt x="5" y="698"/>
                  </a:lnTo>
                  <a:lnTo>
                    <a:pt x="8" y="698"/>
                  </a:lnTo>
                  <a:lnTo>
                    <a:pt x="8" y="698"/>
                  </a:lnTo>
                  <a:lnTo>
                    <a:pt x="8" y="698"/>
                  </a:lnTo>
                  <a:lnTo>
                    <a:pt x="10" y="698"/>
                  </a:lnTo>
                  <a:lnTo>
                    <a:pt x="10" y="698"/>
                  </a:lnTo>
                  <a:lnTo>
                    <a:pt x="10" y="698"/>
                  </a:lnTo>
                  <a:lnTo>
                    <a:pt x="10" y="696"/>
                  </a:lnTo>
                  <a:lnTo>
                    <a:pt x="10" y="696"/>
                  </a:lnTo>
                  <a:lnTo>
                    <a:pt x="12" y="696"/>
                  </a:lnTo>
                  <a:lnTo>
                    <a:pt x="15" y="694"/>
                  </a:lnTo>
                  <a:lnTo>
                    <a:pt x="17" y="691"/>
                  </a:lnTo>
                  <a:lnTo>
                    <a:pt x="19" y="691"/>
                  </a:lnTo>
                  <a:lnTo>
                    <a:pt x="22" y="691"/>
                  </a:lnTo>
                  <a:lnTo>
                    <a:pt x="24" y="691"/>
                  </a:lnTo>
                  <a:lnTo>
                    <a:pt x="24" y="691"/>
                  </a:lnTo>
                  <a:lnTo>
                    <a:pt x="24" y="691"/>
                  </a:lnTo>
                  <a:lnTo>
                    <a:pt x="24" y="691"/>
                  </a:lnTo>
                  <a:lnTo>
                    <a:pt x="27" y="691"/>
                  </a:lnTo>
                  <a:lnTo>
                    <a:pt x="27" y="691"/>
                  </a:lnTo>
                  <a:lnTo>
                    <a:pt x="27" y="691"/>
                  </a:lnTo>
                  <a:lnTo>
                    <a:pt x="27" y="691"/>
                  </a:lnTo>
                  <a:lnTo>
                    <a:pt x="27" y="691"/>
                  </a:lnTo>
                  <a:lnTo>
                    <a:pt x="29" y="691"/>
                  </a:lnTo>
                  <a:lnTo>
                    <a:pt x="29" y="691"/>
                  </a:lnTo>
                  <a:lnTo>
                    <a:pt x="29" y="694"/>
                  </a:lnTo>
                  <a:lnTo>
                    <a:pt x="29" y="694"/>
                  </a:lnTo>
                  <a:lnTo>
                    <a:pt x="29" y="694"/>
                  </a:lnTo>
                  <a:lnTo>
                    <a:pt x="29" y="694"/>
                  </a:lnTo>
                  <a:lnTo>
                    <a:pt x="29" y="694"/>
                  </a:lnTo>
                  <a:lnTo>
                    <a:pt x="31" y="694"/>
                  </a:lnTo>
                  <a:lnTo>
                    <a:pt x="31" y="694"/>
                  </a:lnTo>
                  <a:lnTo>
                    <a:pt x="31" y="696"/>
                  </a:lnTo>
                  <a:lnTo>
                    <a:pt x="31" y="696"/>
                  </a:lnTo>
                  <a:lnTo>
                    <a:pt x="31" y="696"/>
                  </a:lnTo>
                  <a:lnTo>
                    <a:pt x="36" y="696"/>
                  </a:lnTo>
                  <a:lnTo>
                    <a:pt x="38" y="696"/>
                  </a:lnTo>
                  <a:lnTo>
                    <a:pt x="41" y="696"/>
                  </a:lnTo>
                  <a:lnTo>
                    <a:pt x="41" y="694"/>
                  </a:lnTo>
                  <a:lnTo>
                    <a:pt x="41" y="694"/>
                  </a:lnTo>
                  <a:lnTo>
                    <a:pt x="43" y="696"/>
                  </a:lnTo>
                  <a:lnTo>
                    <a:pt x="43" y="696"/>
                  </a:lnTo>
                  <a:lnTo>
                    <a:pt x="45" y="696"/>
                  </a:lnTo>
                  <a:lnTo>
                    <a:pt x="48" y="696"/>
                  </a:lnTo>
                  <a:lnTo>
                    <a:pt x="48" y="696"/>
                  </a:lnTo>
                  <a:lnTo>
                    <a:pt x="50" y="696"/>
                  </a:lnTo>
                  <a:lnTo>
                    <a:pt x="53" y="694"/>
                  </a:lnTo>
                  <a:lnTo>
                    <a:pt x="55" y="694"/>
                  </a:lnTo>
                  <a:lnTo>
                    <a:pt x="55" y="694"/>
                  </a:lnTo>
                  <a:lnTo>
                    <a:pt x="57" y="691"/>
                  </a:lnTo>
                  <a:lnTo>
                    <a:pt x="57" y="691"/>
                  </a:lnTo>
                  <a:lnTo>
                    <a:pt x="60" y="689"/>
                  </a:lnTo>
                  <a:lnTo>
                    <a:pt x="62" y="689"/>
                  </a:lnTo>
                  <a:lnTo>
                    <a:pt x="62" y="689"/>
                  </a:lnTo>
                  <a:lnTo>
                    <a:pt x="62" y="689"/>
                  </a:lnTo>
                  <a:lnTo>
                    <a:pt x="64" y="687"/>
                  </a:lnTo>
                  <a:lnTo>
                    <a:pt x="64" y="687"/>
                  </a:lnTo>
                  <a:lnTo>
                    <a:pt x="64" y="687"/>
                  </a:lnTo>
                  <a:lnTo>
                    <a:pt x="64" y="687"/>
                  </a:lnTo>
                  <a:lnTo>
                    <a:pt x="67" y="687"/>
                  </a:lnTo>
                  <a:lnTo>
                    <a:pt x="67" y="687"/>
                  </a:lnTo>
                  <a:lnTo>
                    <a:pt x="67" y="684"/>
                  </a:lnTo>
                  <a:lnTo>
                    <a:pt x="67" y="684"/>
                  </a:lnTo>
                  <a:lnTo>
                    <a:pt x="69" y="684"/>
                  </a:lnTo>
                  <a:lnTo>
                    <a:pt x="69" y="684"/>
                  </a:lnTo>
                  <a:lnTo>
                    <a:pt x="74" y="682"/>
                  </a:lnTo>
                  <a:lnTo>
                    <a:pt x="79" y="682"/>
                  </a:lnTo>
                  <a:lnTo>
                    <a:pt x="81" y="680"/>
                  </a:lnTo>
                  <a:lnTo>
                    <a:pt x="81" y="680"/>
                  </a:lnTo>
                  <a:lnTo>
                    <a:pt x="81" y="682"/>
                  </a:lnTo>
                  <a:lnTo>
                    <a:pt x="83" y="682"/>
                  </a:lnTo>
                  <a:lnTo>
                    <a:pt x="83" y="682"/>
                  </a:lnTo>
                  <a:lnTo>
                    <a:pt x="83" y="682"/>
                  </a:lnTo>
                  <a:lnTo>
                    <a:pt x="83" y="682"/>
                  </a:lnTo>
                  <a:lnTo>
                    <a:pt x="86" y="682"/>
                  </a:lnTo>
                  <a:lnTo>
                    <a:pt x="86" y="682"/>
                  </a:lnTo>
                  <a:lnTo>
                    <a:pt x="86" y="682"/>
                  </a:lnTo>
                  <a:lnTo>
                    <a:pt x="86" y="682"/>
                  </a:lnTo>
                  <a:lnTo>
                    <a:pt x="88" y="682"/>
                  </a:lnTo>
                  <a:lnTo>
                    <a:pt x="88" y="682"/>
                  </a:lnTo>
                  <a:lnTo>
                    <a:pt x="88" y="682"/>
                  </a:lnTo>
                  <a:lnTo>
                    <a:pt x="90" y="682"/>
                  </a:lnTo>
                  <a:lnTo>
                    <a:pt x="90" y="682"/>
                  </a:lnTo>
                  <a:lnTo>
                    <a:pt x="90" y="682"/>
                  </a:lnTo>
                  <a:lnTo>
                    <a:pt x="93" y="682"/>
                  </a:lnTo>
                  <a:lnTo>
                    <a:pt x="95" y="682"/>
                  </a:lnTo>
                  <a:lnTo>
                    <a:pt x="95" y="684"/>
                  </a:lnTo>
                  <a:lnTo>
                    <a:pt x="98" y="684"/>
                  </a:lnTo>
                  <a:lnTo>
                    <a:pt x="98" y="684"/>
                  </a:lnTo>
                  <a:lnTo>
                    <a:pt x="98" y="684"/>
                  </a:lnTo>
                  <a:lnTo>
                    <a:pt x="100" y="687"/>
                  </a:lnTo>
                  <a:lnTo>
                    <a:pt x="100" y="687"/>
                  </a:lnTo>
                  <a:lnTo>
                    <a:pt x="100" y="689"/>
                  </a:lnTo>
                  <a:lnTo>
                    <a:pt x="100" y="689"/>
                  </a:lnTo>
                  <a:lnTo>
                    <a:pt x="105" y="694"/>
                  </a:lnTo>
                  <a:lnTo>
                    <a:pt x="109" y="696"/>
                  </a:lnTo>
                  <a:lnTo>
                    <a:pt x="114" y="698"/>
                  </a:lnTo>
                  <a:lnTo>
                    <a:pt x="119" y="703"/>
                  </a:lnTo>
                  <a:lnTo>
                    <a:pt x="121" y="703"/>
                  </a:lnTo>
                  <a:lnTo>
                    <a:pt x="124" y="706"/>
                  </a:lnTo>
                  <a:lnTo>
                    <a:pt x="124" y="706"/>
                  </a:lnTo>
                  <a:lnTo>
                    <a:pt x="124" y="708"/>
                  </a:lnTo>
                  <a:lnTo>
                    <a:pt x="126" y="708"/>
                  </a:lnTo>
                  <a:lnTo>
                    <a:pt x="126" y="706"/>
                  </a:lnTo>
                  <a:lnTo>
                    <a:pt x="126" y="706"/>
                  </a:lnTo>
                  <a:lnTo>
                    <a:pt x="126" y="706"/>
                  </a:lnTo>
                  <a:lnTo>
                    <a:pt x="128" y="706"/>
                  </a:lnTo>
                  <a:lnTo>
                    <a:pt x="128" y="706"/>
                  </a:lnTo>
                  <a:lnTo>
                    <a:pt x="131" y="708"/>
                  </a:lnTo>
                  <a:lnTo>
                    <a:pt x="131" y="708"/>
                  </a:lnTo>
                  <a:lnTo>
                    <a:pt x="131" y="706"/>
                  </a:lnTo>
                  <a:lnTo>
                    <a:pt x="133" y="706"/>
                  </a:lnTo>
                  <a:lnTo>
                    <a:pt x="133" y="706"/>
                  </a:lnTo>
                  <a:lnTo>
                    <a:pt x="135" y="706"/>
                  </a:lnTo>
                  <a:lnTo>
                    <a:pt x="135" y="706"/>
                  </a:lnTo>
                  <a:lnTo>
                    <a:pt x="138" y="706"/>
                  </a:lnTo>
                  <a:lnTo>
                    <a:pt x="138" y="706"/>
                  </a:lnTo>
                  <a:lnTo>
                    <a:pt x="138" y="706"/>
                  </a:lnTo>
                  <a:lnTo>
                    <a:pt x="140" y="706"/>
                  </a:lnTo>
                  <a:lnTo>
                    <a:pt x="154" y="706"/>
                  </a:lnTo>
                  <a:lnTo>
                    <a:pt x="168" y="706"/>
                  </a:lnTo>
                  <a:lnTo>
                    <a:pt x="183" y="706"/>
                  </a:lnTo>
                  <a:lnTo>
                    <a:pt x="197" y="706"/>
                  </a:lnTo>
                  <a:lnTo>
                    <a:pt x="209" y="706"/>
                  </a:lnTo>
                  <a:lnTo>
                    <a:pt x="209" y="706"/>
                  </a:lnTo>
                  <a:lnTo>
                    <a:pt x="223" y="706"/>
                  </a:lnTo>
                  <a:lnTo>
                    <a:pt x="251" y="706"/>
                  </a:lnTo>
                  <a:lnTo>
                    <a:pt x="266" y="706"/>
                  </a:lnTo>
                  <a:lnTo>
                    <a:pt x="277" y="706"/>
                  </a:lnTo>
                  <a:lnTo>
                    <a:pt x="292" y="706"/>
                  </a:lnTo>
                  <a:lnTo>
                    <a:pt x="301" y="706"/>
                  </a:lnTo>
                  <a:lnTo>
                    <a:pt x="306" y="706"/>
                  </a:lnTo>
                  <a:lnTo>
                    <a:pt x="320" y="706"/>
                  </a:lnTo>
                  <a:lnTo>
                    <a:pt x="334" y="706"/>
                  </a:lnTo>
                  <a:lnTo>
                    <a:pt x="339" y="706"/>
                  </a:lnTo>
                  <a:lnTo>
                    <a:pt x="346" y="706"/>
                  </a:lnTo>
                  <a:lnTo>
                    <a:pt x="360" y="706"/>
                  </a:lnTo>
                  <a:lnTo>
                    <a:pt x="363" y="706"/>
                  </a:lnTo>
                  <a:lnTo>
                    <a:pt x="363" y="706"/>
                  </a:lnTo>
                  <a:lnTo>
                    <a:pt x="365" y="706"/>
                  </a:lnTo>
                  <a:lnTo>
                    <a:pt x="365" y="706"/>
                  </a:lnTo>
                  <a:lnTo>
                    <a:pt x="365" y="706"/>
                  </a:lnTo>
                  <a:lnTo>
                    <a:pt x="365" y="706"/>
                  </a:lnTo>
                  <a:lnTo>
                    <a:pt x="365" y="708"/>
                  </a:lnTo>
                  <a:lnTo>
                    <a:pt x="365" y="708"/>
                  </a:lnTo>
                  <a:lnTo>
                    <a:pt x="365" y="710"/>
                  </a:lnTo>
                  <a:lnTo>
                    <a:pt x="367" y="710"/>
                  </a:lnTo>
                  <a:lnTo>
                    <a:pt x="370" y="713"/>
                  </a:lnTo>
                  <a:lnTo>
                    <a:pt x="370" y="713"/>
                  </a:lnTo>
                  <a:lnTo>
                    <a:pt x="370" y="715"/>
                  </a:lnTo>
                  <a:lnTo>
                    <a:pt x="372" y="717"/>
                  </a:lnTo>
                  <a:lnTo>
                    <a:pt x="372" y="717"/>
                  </a:lnTo>
                  <a:lnTo>
                    <a:pt x="372" y="717"/>
                  </a:lnTo>
                  <a:lnTo>
                    <a:pt x="374" y="717"/>
                  </a:lnTo>
                  <a:lnTo>
                    <a:pt x="374" y="720"/>
                  </a:lnTo>
                  <a:lnTo>
                    <a:pt x="374" y="720"/>
                  </a:lnTo>
                  <a:lnTo>
                    <a:pt x="374" y="720"/>
                  </a:lnTo>
                  <a:lnTo>
                    <a:pt x="379" y="722"/>
                  </a:lnTo>
                  <a:lnTo>
                    <a:pt x="379" y="725"/>
                  </a:lnTo>
                  <a:lnTo>
                    <a:pt x="379" y="725"/>
                  </a:lnTo>
                  <a:lnTo>
                    <a:pt x="381" y="725"/>
                  </a:lnTo>
                  <a:lnTo>
                    <a:pt x="386" y="727"/>
                  </a:lnTo>
                  <a:lnTo>
                    <a:pt x="393" y="729"/>
                  </a:lnTo>
                  <a:lnTo>
                    <a:pt x="398" y="729"/>
                  </a:lnTo>
                  <a:lnTo>
                    <a:pt x="400" y="729"/>
                  </a:lnTo>
                  <a:lnTo>
                    <a:pt x="400" y="727"/>
                  </a:lnTo>
                  <a:lnTo>
                    <a:pt x="403" y="727"/>
                  </a:lnTo>
                  <a:lnTo>
                    <a:pt x="403" y="729"/>
                  </a:lnTo>
                  <a:lnTo>
                    <a:pt x="405" y="729"/>
                  </a:lnTo>
                  <a:lnTo>
                    <a:pt x="407" y="729"/>
                  </a:lnTo>
                  <a:lnTo>
                    <a:pt x="415" y="732"/>
                  </a:lnTo>
                  <a:lnTo>
                    <a:pt x="424" y="732"/>
                  </a:lnTo>
                  <a:lnTo>
                    <a:pt x="429" y="729"/>
                  </a:lnTo>
                  <a:lnTo>
                    <a:pt x="429" y="729"/>
                  </a:lnTo>
                  <a:lnTo>
                    <a:pt x="429" y="732"/>
                  </a:lnTo>
                  <a:lnTo>
                    <a:pt x="431" y="732"/>
                  </a:lnTo>
                  <a:lnTo>
                    <a:pt x="431" y="732"/>
                  </a:lnTo>
                  <a:lnTo>
                    <a:pt x="431" y="732"/>
                  </a:lnTo>
                  <a:lnTo>
                    <a:pt x="433" y="734"/>
                  </a:lnTo>
                  <a:lnTo>
                    <a:pt x="433" y="734"/>
                  </a:lnTo>
                  <a:lnTo>
                    <a:pt x="433" y="732"/>
                  </a:lnTo>
                  <a:lnTo>
                    <a:pt x="436" y="732"/>
                  </a:lnTo>
                  <a:lnTo>
                    <a:pt x="436" y="732"/>
                  </a:lnTo>
                  <a:lnTo>
                    <a:pt x="443" y="732"/>
                  </a:lnTo>
                  <a:lnTo>
                    <a:pt x="445" y="732"/>
                  </a:lnTo>
                  <a:lnTo>
                    <a:pt x="448" y="734"/>
                  </a:lnTo>
                  <a:lnTo>
                    <a:pt x="448" y="734"/>
                  </a:lnTo>
                  <a:lnTo>
                    <a:pt x="452" y="734"/>
                  </a:lnTo>
                  <a:lnTo>
                    <a:pt x="452" y="734"/>
                  </a:lnTo>
                  <a:lnTo>
                    <a:pt x="452" y="734"/>
                  </a:lnTo>
                  <a:lnTo>
                    <a:pt x="455" y="732"/>
                  </a:lnTo>
                  <a:lnTo>
                    <a:pt x="455" y="734"/>
                  </a:lnTo>
                  <a:lnTo>
                    <a:pt x="455" y="732"/>
                  </a:lnTo>
                  <a:lnTo>
                    <a:pt x="457" y="732"/>
                  </a:lnTo>
                  <a:lnTo>
                    <a:pt x="457" y="732"/>
                  </a:lnTo>
                  <a:lnTo>
                    <a:pt x="460" y="732"/>
                  </a:lnTo>
                  <a:lnTo>
                    <a:pt x="462" y="732"/>
                  </a:lnTo>
                  <a:lnTo>
                    <a:pt x="462" y="732"/>
                  </a:lnTo>
                  <a:lnTo>
                    <a:pt x="462" y="732"/>
                  </a:lnTo>
                  <a:lnTo>
                    <a:pt x="464" y="732"/>
                  </a:lnTo>
                  <a:lnTo>
                    <a:pt x="464" y="732"/>
                  </a:lnTo>
                  <a:lnTo>
                    <a:pt x="467" y="734"/>
                  </a:lnTo>
                  <a:lnTo>
                    <a:pt x="469" y="732"/>
                  </a:lnTo>
                  <a:lnTo>
                    <a:pt x="469" y="734"/>
                  </a:lnTo>
                  <a:lnTo>
                    <a:pt x="471" y="734"/>
                  </a:lnTo>
                  <a:lnTo>
                    <a:pt x="471" y="736"/>
                  </a:lnTo>
                  <a:lnTo>
                    <a:pt x="471" y="736"/>
                  </a:lnTo>
                  <a:lnTo>
                    <a:pt x="474" y="736"/>
                  </a:lnTo>
                  <a:lnTo>
                    <a:pt x="476" y="739"/>
                  </a:lnTo>
                  <a:lnTo>
                    <a:pt x="476" y="739"/>
                  </a:lnTo>
                  <a:lnTo>
                    <a:pt x="478" y="739"/>
                  </a:lnTo>
                  <a:lnTo>
                    <a:pt x="481" y="739"/>
                  </a:lnTo>
                  <a:lnTo>
                    <a:pt x="481" y="739"/>
                  </a:lnTo>
                  <a:lnTo>
                    <a:pt x="483" y="739"/>
                  </a:lnTo>
                  <a:lnTo>
                    <a:pt x="483" y="739"/>
                  </a:lnTo>
                  <a:lnTo>
                    <a:pt x="483" y="739"/>
                  </a:lnTo>
                  <a:lnTo>
                    <a:pt x="486" y="739"/>
                  </a:lnTo>
                  <a:lnTo>
                    <a:pt x="486" y="739"/>
                  </a:lnTo>
                  <a:lnTo>
                    <a:pt x="486" y="739"/>
                  </a:lnTo>
                  <a:lnTo>
                    <a:pt x="486" y="739"/>
                  </a:lnTo>
                  <a:lnTo>
                    <a:pt x="488" y="739"/>
                  </a:lnTo>
                  <a:lnTo>
                    <a:pt x="490" y="741"/>
                  </a:lnTo>
                  <a:lnTo>
                    <a:pt x="490" y="741"/>
                  </a:lnTo>
                  <a:lnTo>
                    <a:pt x="493" y="741"/>
                  </a:lnTo>
                  <a:lnTo>
                    <a:pt x="495" y="739"/>
                  </a:lnTo>
                  <a:lnTo>
                    <a:pt x="495" y="739"/>
                  </a:lnTo>
                  <a:lnTo>
                    <a:pt x="500" y="736"/>
                  </a:lnTo>
                  <a:lnTo>
                    <a:pt x="500" y="736"/>
                  </a:lnTo>
                  <a:lnTo>
                    <a:pt x="504" y="736"/>
                  </a:lnTo>
                  <a:lnTo>
                    <a:pt x="507" y="736"/>
                  </a:lnTo>
                  <a:lnTo>
                    <a:pt x="507" y="736"/>
                  </a:lnTo>
                  <a:lnTo>
                    <a:pt x="507" y="736"/>
                  </a:lnTo>
                  <a:lnTo>
                    <a:pt x="509" y="736"/>
                  </a:lnTo>
                  <a:lnTo>
                    <a:pt x="509" y="736"/>
                  </a:lnTo>
                  <a:lnTo>
                    <a:pt x="512" y="736"/>
                  </a:lnTo>
                  <a:lnTo>
                    <a:pt x="512" y="736"/>
                  </a:lnTo>
                  <a:lnTo>
                    <a:pt x="514" y="736"/>
                  </a:lnTo>
                  <a:lnTo>
                    <a:pt x="519" y="739"/>
                  </a:lnTo>
                  <a:lnTo>
                    <a:pt x="519" y="739"/>
                  </a:lnTo>
                  <a:lnTo>
                    <a:pt x="521" y="739"/>
                  </a:lnTo>
                  <a:lnTo>
                    <a:pt x="521" y="739"/>
                  </a:lnTo>
                  <a:lnTo>
                    <a:pt x="521" y="739"/>
                  </a:lnTo>
                  <a:lnTo>
                    <a:pt x="526" y="739"/>
                  </a:lnTo>
                  <a:lnTo>
                    <a:pt x="538" y="736"/>
                  </a:lnTo>
                  <a:lnTo>
                    <a:pt x="552" y="734"/>
                  </a:lnTo>
                  <a:lnTo>
                    <a:pt x="566" y="732"/>
                  </a:lnTo>
                  <a:lnTo>
                    <a:pt x="580" y="729"/>
                  </a:lnTo>
                  <a:lnTo>
                    <a:pt x="590" y="727"/>
                  </a:lnTo>
                  <a:lnTo>
                    <a:pt x="601" y="725"/>
                  </a:lnTo>
                  <a:lnTo>
                    <a:pt x="611" y="722"/>
                  </a:lnTo>
                  <a:lnTo>
                    <a:pt x="623" y="720"/>
                  </a:lnTo>
                  <a:lnTo>
                    <a:pt x="628" y="720"/>
                  </a:lnTo>
                  <a:lnTo>
                    <a:pt x="628" y="717"/>
                  </a:lnTo>
                  <a:lnTo>
                    <a:pt x="628" y="717"/>
                  </a:lnTo>
                  <a:lnTo>
                    <a:pt x="628" y="717"/>
                  </a:lnTo>
                  <a:lnTo>
                    <a:pt x="625" y="715"/>
                  </a:lnTo>
                  <a:lnTo>
                    <a:pt x="625" y="715"/>
                  </a:lnTo>
                  <a:lnTo>
                    <a:pt x="623" y="713"/>
                  </a:lnTo>
                  <a:lnTo>
                    <a:pt x="623" y="713"/>
                  </a:lnTo>
                  <a:lnTo>
                    <a:pt x="623" y="713"/>
                  </a:lnTo>
                  <a:lnTo>
                    <a:pt x="620" y="713"/>
                  </a:lnTo>
                  <a:lnTo>
                    <a:pt x="620" y="713"/>
                  </a:lnTo>
                  <a:lnTo>
                    <a:pt x="618" y="713"/>
                  </a:lnTo>
                  <a:lnTo>
                    <a:pt x="618" y="713"/>
                  </a:lnTo>
                  <a:lnTo>
                    <a:pt x="618" y="713"/>
                  </a:lnTo>
                  <a:lnTo>
                    <a:pt x="616" y="713"/>
                  </a:lnTo>
                  <a:lnTo>
                    <a:pt x="616" y="713"/>
                  </a:lnTo>
                  <a:lnTo>
                    <a:pt x="616" y="710"/>
                  </a:lnTo>
                  <a:lnTo>
                    <a:pt x="616" y="710"/>
                  </a:lnTo>
                  <a:lnTo>
                    <a:pt x="616" y="710"/>
                  </a:lnTo>
                  <a:lnTo>
                    <a:pt x="613" y="708"/>
                  </a:lnTo>
                  <a:lnTo>
                    <a:pt x="611" y="708"/>
                  </a:lnTo>
                  <a:lnTo>
                    <a:pt x="611" y="706"/>
                  </a:lnTo>
                  <a:lnTo>
                    <a:pt x="609" y="703"/>
                  </a:lnTo>
                  <a:lnTo>
                    <a:pt x="609" y="703"/>
                  </a:lnTo>
                  <a:lnTo>
                    <a:pt x="609" y="703"/>
                  </a:lnTo>
                  <a:lnTo>
                    <a:pt x="606" y="698"/>
                  </a:lnTo>
                  <a:lnTo>
                    <a:pt x="606" y="698"/>
                  </a:lnTo>
                  <a:lnTo>
                    <a:pt x="604" y="698"/>
                  </a:lnTo>
                  <a:lnTo>
                    <a:pt x="599" y="696"/>
                  </a:lnTo>
                  <a:lnTo>
                    <a:pt x="599" y="696"/>
                  </a:lnTo>
                  <a:lnTo>
                    <a:pt x="597" y="694"/>
                  </a:lnTo>
                  <a:lnTo>
                    <a:pt x="594" y="694"/>
                  </a:lnTo>
                  <a:lnTo>
                    <a:pt x="594" y="694"/>
                  </a:lnTo>
                  <a:lnTo>
                    <a:pt x="594" y="691"/>
                  </a:lnTo>
                  <a:lnTo>
                    <a:pt x="592" y="689"/>
                  </a:lnTo>
                  <a:lnTo>
                    <a:pt x="592" y="689"/>
                  </a:lnTo>
                  <a:lnTo>
                    <a:pt x="592" y="687"/>
                  </a:lnTo>
                  <a:lnTo>
                    <a:pt x="590" y="684"/>
                  </a:lnTo>
                  <a:lnTo>
                    <a:pt x="587" y="684"/>
                  </a:lnTo>
                  <a:lnTo>
                    <a:pt x="585" y="682"/>
                  </a:lnTo>
                  <a:lnTo>
                    <a:pt x="585" y="682"/>
                  </a:lnTo>
                  <a:lnTo>
                    <a:pt x="585" y="682"/>
                  </a:lnTo>
                  <a:lnTo>
                    <a:pt x="583" y="682"/>
                  </a:lnTo>
                  <a:lnTo>
                    <a:pt x="583" y="680"/>
                  </a:lnTo>
                  <a:lnTo>
                    <a:pt x="583" y="680"/>
                  </a:lnTo>
                  <a:lnTo>
                    <a:pt x="583" y="680"/>
                  </a:lnTo>
                  <a:lnTo>
                    <a:pt x="580" y="680"/>
                  </a:lnTo>
                  <a:lnTo>
                    <a:pt x="580" y="677"/>
                  </a:lnTo>
                  <a:lnTo>
                    <a:pt x="580" y="677"/>
                  </a:lnTo>
                  <a:lnTo>
                    <a:pt x="580" y="675"/>
                  </a:lnTo>
                  <a:lnTo>
                    <a:pt x="575" y="670"/>
                  </a:lnTo>
                  <a:lnTo>
                    <a:pt x="575" y="670"/>
                  </a:lnTo>
                  <a:lnTo>
                    <a:pt x="575" y="670"/>
                  </a:lnTo>
                  <a:lnTo>
                    <a:pt x="573" y="668"/>
                  </a:lnTo>
                  <a:lnTo>
                    <a:pt x="573" y="668"/>
                  </a:lnTo>
                  <a:lnTo>
                    <a:pt x="573" y="668"/>
                  </a:lnTo>
                  <a:lnTo>
                    <a:pt x="573" y="668"/>
                  </a:lnTo>
                  <a:lnTo>
                    <a:pt x="573" y="665"/>
                  </a:lnTo>
                  <a:lnTo>
                    <a:pt x="571" y="665"/>
                  </a:lnTo>
                  <a:lnTo>
                    <a:pt x="571" y="665"/>
                  </a:lnTo>
                  <a:lnTo>
                    <a:pt x="571" y="665"/>
                  </a:lnTo>
                  <a:lnTo>
                    <a:pt x="568" y="665"/>
                  </a:lnTo>
                  <a:lnTo>
                    <a:pt x="568" y="665"/>
                  </a:lnTo>
                  <a:lnTo>
                    <a:pt x="568" y="665"/>
                  </a:lnTo>
                  <a:lnTo>
                    <a:pt x="568" y="665"/>
                  </a:lnTo>
                  <a:lnTo>
                    <a:pt x="568" y="665"/>
                  </a:lnTo>
                  <a:lnTo>
                    <a:pt x="568" y="665"/>
                  </a:lnTo>
                  <a:lnTo>
                    <a:pt x="566" y="665"/>
                  </a:lnTo>
                  <a:lnTo>
                    <a:pt x="566" y="665"/>
                  </a:lnTo>
                  <a:lnTo>
                    <a:pt x="566" y="665"/>
                  </a:lnTo>
                  <a:lnTo>
                    <a:pt x="561" y="661"/>
                  </a:lnTo>
                  <a:lnTo>
                    <a:pt x="561" y="661"/>
                  </a:lnTo>
                  <a:lnTo>
                    <a:pt x="561" y="658"/>
                  </a:lnTo>
                  <a:lnTo>
                    <a:pt x="561" y="658"/>
                  </a:lnTo>
                  <a:lnTo>
                    <a:pt x="561" y="658"/>
                  </a:lnTo>
                  <a:lnTo>
                    <a:pt x="559" y="658"/>
                  </a:lnTo>
                  <a:lnTo>
                    <a:pt x="559" y="658"/>
                  </a:lnTo>
                  <a:lnTo>
                    <a:pt x="559" y="656"/>
                  </a:lnTo>
                  <a:lnTo>
                    <a:pt x="559" y="656"/>
                  </a:lnTo>
                  <a:lnTo>
                    <a:pt x="559" y="656"/>
                  </a:lnTo>
                  <a:lnTo>
                    <a:pt x="559" y="654"/>
                  </a:lnTo>
                  <a:lnTo>
                    <a:pt x="557" y="654"/>
                  </a:lnTo>
                  <a:lnTo>
                    <a:pt x="557" y="651"/>
                  </a:lnTo>
                  <a:lnTo>
                    <a:pt x="559" y="651"/>
                  </a:lnTo>
                  <a:lnTo>
                    <a:pt x="559" y="651"/>
                  </a:lnTo>
                  <a:lnTo>
                    <a:pt x="559" y="649"/>
                  </a:lnTo>
                  <a:lnTo>
                    <a:pt x="559" y="649"/>
                  </a:lnTo>
                  <a:lnTo>
                    <a:pt x="559" y="649"/>
                  </a:lnTo>
                  <a:lnTo>
                    <a:pt x="557" y="649"/>
                  </a:lnTo>
                  <a:lnTo>
                    <a:pt x="557" y="649"/>
                  </a:lnTo>
                  <a:lnTo>
                    <a:pt x="557" y="646"/>
                  </a:lnTo>
                  <a:lnTo>
                    <a:pt x="557" y="646"/>
                  </a:lnTo>
                  <a:lnTo>
                    <a:pt x="557" y="646"/>
                  </a:lnTo>
                  <a:lnTo>
                    <a:pt x="554" y="644"/>
                  </a:lnTo>
                  <a:lnTo>
                    <a:pt x="554" y="644"/>
                  </a:lnTo>
                  <a:lnTo>
                    <a:pt x="554" y="644"/>
                  </a:lnTo>
                  <a:lnTo>
                    <a:pt x="554" y="644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54" y="642"/>
                  </a:lnTo>
                  <a:lnTo>
                    <a:pt x="557" y="642"/>
                  </a:lnTo>
                  <a:lnTo>
                    <a:pt x="554" y="639"/>
                  </a:lnTo>
                  <a:lnTo>
                    <a:pt x="552" y="637"/>
                  </a:lnTo>
                  <a:lnTo>
                    <a:pt x="552" y="637"/>
                  </a:lnTo>
                  <a:lnTo>
                    <a:pt x="552" y="627"/>
                  </a:lnTo>
                  <a:lnTo>
                    <a:pt x="552" y="627"/>
                  </a:lnTo>
                  <a:lnTo>
                    <a:pt x="552" y="625"/>
                  </a:lnTo>
                  <a:lnTo>
                    <a:pt x="552" y="620"/>
                  </a:lnTo>
                  <a:lnTo>
                    <a:pt x="552" y="613"/>
                  </a:lnTo>
                  <a:lnTo>
                    <a:pt x="552" y="609"/>
                  </a:lnTo>
                  <a:lnTo>
                    <a:pt x="552" y="604"/>
                  </a:lnTo>
                  <a:lnTo>
                    <a:pt x="552" y="594"/>
                  </a:lnTo>
                  <a:lnTo>
                    <a:pt x="552" y="587"/>
                  </a:lnTo>
                  <a:lnTo>
                    <a:pt x="552" y="578"/>
                  </a:lnTo>
                  <a:lnTo>
                    <a:pt x="552" y="571"/>
                  </a:lnTo>
                  <a:lnTo>
                    <a:pt x="552" y="561"/>
                  </a:lnTo>
                  <a:lnTo>
                    <a:pt x="552" y="554"/>
                  </a:lnTo>
                  <a:lnTo>
                    <a:pt x="552" y="538"/>
                  </a:lnTo>
                  <a:lnTo>
                    <a:pt x="552" y="528"/>
                  </a:lnTo>
                  <a:lnTo>
                    <a:pt x="552" y="521"/>
                  </a:lnTo>
                  <a:lnTo>
                    <a:pt x="552" y="512"/>
                  </a:lnTo>
                  <a:lnTo>
                    <a:pt x="552" y="504"/>
                  </a:lnTo>
                  <a:lnTo>
                    <a:pt x="552" y="502"/>
                  </a:lnTo>
                  <a:lnTo>
                    <a:pt x="552" y="497"/>
                  </a:lnTo>
                  <a:lnTo>
                    <a:pt x="552" y="481"/>
                  </a:lnTo>
                  <a:lnTo>
                    <a:pt x="552" y="471"/>
                  </a:lnTo>
                  <a:lnTo>
                    <a:pt x="552" y="464"/>
                  </a:lnTo>
                  <a:lnTo>
                    <a:pt x="661" y="464"/>
                  </a:lnTo>
                  <a:lnTo>
                    <a:pt x="661" y="462"/>
                  </a:lnTo>
                  <a:lnTo>
                    <a:pt x="658" y="459"/>
                  </a:lnTo>
                  <a:lnTo>
                    <a:pt x="658" y="457"/>
                  </a:lnTo>
                  <a:lnTo>
                    <a:pt x="654" y="455"/>
                  </a:lnTo>
                  <a:lnTo>
                    <a:pt x="654" y="452"/>
                  </a:lnTo>
                  <a:lnTo>
                    <a:pt x="654" y="452"/>
                  </a:lnTo>
                  <a:lnTo>
                    <a:pt x="654" y="450"/>
                  </a:lnTo>
                  <a:lnTo>
                    <a:pt x="654" y="448"/>
                  </a:lnTo>
                  <a:lnTo>
                    <a:pt x="656" y="443"/>
                  </a:lnTo>
                  <a:lnTo>
                    <a:pt x="656" y="438"/>
                  </a:lnTo>
                  <a:lnTo>
                    <a:pt x="656" y="438"/>
                  </a:lnTo>
                  <a:lnTo>
                    <a:pt x="661" y="433"/>
                  </a:lnTo>
                  <a:lnTo>
                    <a:pt x="661" y="431"/>
                  </a:lnTo>
                  <a:lnTo>
                    <a:pt x="661" y="431"/>
                  </a:lnTo>
                  <a:lnTo>
                    <a:pt x="663" y="429"/>
                  </a:lnTo>
                  <a:lnTo>
                    <a:pt x="661" y="426"/>
                  </a:lnTo>
                  <a:lnTo>
                    <a:pt x="661" y="424"/>
                  </a:lnTo>
                  <a:lnTo>
                    <a:pt x="661" y="422"/>
                  </a:lnTo>
                  <a:lnTo>
                    <a:pt x="658" y="422"/>
                  </a:lnTo>
                  <a:lnTo>
                    <a:pt x="658" y="419"/>
                  </a:lnTo>
                  <a:lnTo>
                    <a:pt x="658" y="417"/>
                  </a:lnTo>
                  <a:lnTo>
                    <a:pt x="658" y="410"/>
                  </a:lnTo>
                  <a:lnTo>
                    <a:pt x="658" y="403"/>
                  </a:lnTo>
                  <a:lnTo>
                    <a:pt x="661" y="400"/>
                  </a:lnTo>
                  <a:lnTo>
                    <a:pt x="661" y="400"/>
                  </a:lnTo>
                  <a:lnTo>
                    <a:pt x="658" y="398"/>
                  </a:lnTo>
                  <a:lnTo>
                    <a:pt x="658" y="393"/>
                  </a:lnTo>
                  <a:lnTo>
                    <a:pt x="658" y="393"/>
                  </a:lnTo>
                  <a:lnTo>
                    <a:pt x="658" y="391"/>
                  </a:lnTo>
                  <a:lnTo>
                    <a:pt x="658" y="391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8" y="386"/>
                  </a:lnTo>
                  <a:lnTo>
                    <a:pt x="661" y="384"/>
                  </a:lnTo>
                  <a:lnTo>
                    <a:pt x="661" y="384"/>
                  </a:lnTo>
                  <a:lnTo>
                    <a:pt x="661" y="381"/>
                  </a:lnTo>
                  <a:lnTo>
                    <a:pt x="661" y="381"/>
                  </a:lnTo>
                  <a:lnTo>
                    <a:pt x="661" y="379"/>
                  </a:lnTo>
                  <a:lnTo>
                    <a:pt x="661" y="379"/>
                  </a:lnTo>
                  <a:close/>
                  <a:moveTo>
                    <a:pt x="22" y="33"/>
                  </a:moveTo>
                  <a:lnTo>
                    <a:pt x="22" y="33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4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6"/>
                  </a:lnTo>
                  <a:lnTo>
                    <a:pt x="22" y="38"/>
                  </a:lnTo>
                  <a:lnTo>
                    <a:pt x="24" y="43"/>
                  </a:lnTo>
                  <a:lnTo>
                    <a:pt x="27" y="45"/>
                  </a:lnTo>
                  <a:lnTo>
                    <a:pt x="29" y="48"/>
                  </a:lnTo>
                  <a:lnTo>
                    <a:pt x="29" y="50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31" y="57"/>
                  </a:lnTo>
                  <a:lnTo>
                    <a:pt x="31" y="57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31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27" y="62"/>
                  </a:lnTo>
                  <a:lnTo>
                    <a:pt x="27" y="67"/>
                  </a:lnTo>
                  <a:lnTo>
                    <a:pt x="27" y="69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29" y="74"/>
                  </a:lnTo>
                  <a:lnTo>
                    <a:pt x="31" y="71"/>
                  </a:lnTo>
                  <a:lnTo>
                    <a:pt x="36" y="71"/>
                  </a:lnTo>
                  <a:lnTo>
                    <a:pt x="41" y="71"/>
                  </a:lnTo>
                  <a:lnTo>
                    <a:pt x="45" y="71"/>
                  </a:lnTo>
                  <a:lnTo>
                    <a:pt x="45" y="67"/>
                  </a:lnTo>
                  <a:lnTo>
                    <a:pt x="45" y="62"/>
                  </a:lnTo>
                  <a:lnTo>
                    <a:pt x="45" y="57"/>
                  </a:lnTo>
                  <a:lnTo>
                    <a:pt x="45" y="50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3" y="36"/>
                  </a:lnTo>
                  <a:lnTo>
                    <a:pt x="48" y="33"/>
                  </a:lnTo>
                  <a:lnTo>
                    <a:pt x="50" y="33"/>
                  </a:lnTo>
                  <a:lnTo>
                    <a:pt x="50" y="31"/>
                  </a:lnTo>
                  <a:lnTo>
                    <a:pt x="50" y="29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9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7" y="24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60" y="19"/>
                  </a:lnTo>
                  <a:lnTo>
                    <a:pt x="62" y="19"/>
                  </a:lnTo>
                  <a:lnTo>
                    <a:pt x="62" y="17"/>
                  </a:lnTo>
                  <a:lnTo>
                    <a:pt x="74" y="15"/>
                  </a:lnTo>
                  <a:lnTo>
                    <a:pt x="76" y="15"/>
                  </a:lnTo>
                  <a:lnTo>
                    <a:pt x="76" y="12"/>
                  </a:lnTo>
                  <a:lnTo>
                    <a:pt x="74" y="12"/>
                  </a:lnTo>
                  <a:lnTo>
                    <a:pt x="69" y="7"/>
                  </a:lnTo>
                  <a:lnTo>
                    <a:pt x="67" y="5"/>
                  </a:lnTo>
                  <a:lnTo>
                    <a:pt x="67" y="5"/>
                  </a:lnTo>
                  <a:lnTo>
                    <a:pt x="67" y="3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5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53" y="5"/>
                  </a:lnTo>
                  <a:lnTo>
                    <a:pt x="53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0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6" y="19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4" y="22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31" y="22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2" y="33"/>
                  </a:lnTo>
                  <a:close/>
                  <a:moveTo>
                    <a:pt x="3" y="665"/>
                  </a:moveTo>
                  <a:lnTo>
                    <a:pt x="3" y="663"/>
                  </a:lnTo>
                  <a:lnTo>
                    <a:pt x="3" y="661"/>
                  </a:lnTo>
                  <a:lnTo>
                    <a:pt x="3" y="658"/>
                  </a:lnTo>
                  <a:lnTo>
                    <a:pt x="3" y="656"/>
                  </a:lnTo>
                  <a:lnTo>
                    <a:pt x="3" y="656"/>
                  </a:lnTo>
                  <a:lnTo>
                    <a:pt x="0" y="656"/>
                  </a:lnTo>
                  <a:lnTo>
                    <a:pt x="0" y="658"/>
                  </a:lnTo>
                  <a:lnTo>
                    <a:pt x="0" y="658"/>
                  </a:lnTo>
                  <a:lnTo>
                    <a:pt x="3" y="665"/>
                  </a:lnTo>
                  <a:lnTo>
                    <a:pt x="3" y="665"/>
                  </a:lnTo>
                  <a:lnTo>
                    <a:pt x="5" y="668"/>
                  </a:lnTo>
                  <a:lnTo>
                    <a:pt x="5" y="665"/>
                  </a:lnTo>
                  <a:lnTo>
                    <a:pt x="3" y="665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4" name="Google Shape;1224;p58"/>
            <p:cNvSpPr/>
            <p:nvPr/>
          </p:nvSpPr>
          <p:spPr>
            <a:xfrm>
              <a:off x="6530901" y="624209"/>
              <a:ext cx="1407190" cy="1398276"/>
            </a:xfrm>
            <a:custGeom>
              <a:rect b="b" l="l" r="r" t="t"/>
              <a:pathLst>
                <a:path extrusionOk="0" h="1098" w="1105">
                  <a:moveTo>
                    <a:pt x="1100" y="830"/>
                  </a:moveTo>
                  <a:lnTo>
                    <a:pt x="1098" y="823"/>
                  </a:lnTo>
                  <a:lnTo>
                    <a:pt x="1091" y="812"/>
                  </a:lnTo>
                  <a:lnTo>
                    <a:pt x="1091" y="812"/>
                  </a:lnTo>
                  <a:lnTo>
                    <a:pt x="1086" y="802"/>
                  </a:lnTo>
                  <a:lnTo>
                    <a:pt x="1084" y="795"/>
                  </a:lnTo>
                  <a:lnTo>
                    <a:pt x="1081" y="793"/>
                  </a:lnTo>
                  <a:lnTo>
                    <a:pt x="1081" y="793"/>
                  </a:lnTo>
                  <a:lnTo>
                    <a:pt x="1079" y="793"/>
                  </a:lnTo>
                  <a:lnTo>
                    <a:pt x="1060" y="785"/>
                  </a:lnTo>
                  <a:lnTo>
                    <a:pt x="1048" y="783"/>
                  </a:lnTo>
                  <a:lnTo>
                    <a:pt x="1039" y="778"/>
                  </a:lnTo>
                  <a:lnTo>
                    <a:pt x="1036" y="778"/>
                  </a:lnTo>
                  <a:lnTo>
                    <a:pt x="1036" y="778"/>
                  </a:lnTo>
                  <a:lnTo>
                    <a:pt x="1029" y="781"/>
                  </a:lnTo>
                  <a:lnTo>
                    <a:pt x="1025" y="783"/>
                  </a:lnTo>
                  <a:lnTo>
                    <a:pt x="1022" y="783"/>
                  </a:lnTo>
                  <a:lnTo>
                    <a:pt x="1020" y="783"/>
                  </a:lnTo>
                  <a:lnTo>
                    <a:pt x="1013" y="778"/>
                  </a:lnTo>
                  <a:lnTo>
                    <a:pt x="1013" y="776"/>
                  </a:lnTo>
                  <a:lnTo>
                    <a:pt x="1013" y="774"/>
                  </a:lnTo>
                  <a:lnTo>
                    <a:pt x="1010" y="769"/>
                  </a:lnTo>
                  <a:lnTo>
                    <a:pt x="1010" y="767"/>
                  </a:lnTo>
                  <a:lnTo>
                    <a:pt x="1001" y="762"/>
                  </a:lnTo>
                  <a:lnTo>
                    <a:pt x="1001" y="762"/>
                  </a:lnTo>
                  <a:lnTo>
                    <a:pt x="1001" y="752"/>
                  </a:lnTo>
                  <a:lnTo>
                    <a:pt x="1001" y="745"/>
                  </a:lnTo>
                  <a:lnTo>
                    <a:pt x="1001" y="736"/>
                  </a:lnTo>
                  <a:lnTo>
                    <a:pt x="1001" y="733"/>
                  </a:lnTo>
                  <a:lnTo>
                    <a:pt x="999" y="729"/>
                  </a:lnTo>
                  <a:lnTo>
                    <a:pt x="989" y="717"/>
                  </a:lnTo>
                  <a:lnTo>
                    <a:pt x="984" y="710"/>
                  </a:lnTo>
                  <a:lnTo>
                    <a:pt x="975" y="698"/>
                  </a:lnTo>
                  <a:lnTo>
                    <a:pt x="968" y="686"/>
                  </a:lnTo>
                  <a:lnTo>
                    <a:pt x="965" y="684"/>
                  </a:lnTo>
                  <a:lnTo>
                    <a:pt x="968" y="681"/>
                  </a:lnTo>
                  <a:lnTo>
                    <a:pt x="968" y="679"/>
                  </a:lnTo>
                  <a:lnTo>
                    <a:pt x="970" y="677"/>
                  </a:lnTo>
                  <a:lnTo>
                    <a:pt x="970" y="677"/>
                  </a:lnTo>
                  <a:lnTo>
                    <a:pt x="973" y="674"/>
                  </a:lnTo>
                  <a:lnTo>
                    <a:pt x="973" y="674"/>
                  </a:lnTo>
                  <a:lnTo>
                    <a:pt x="973" y="672"/>
                  </a:lnTo>
                  <a:lnTo>
                    <a:pt x="991" y="665"/>
                  </a:lnTo>
                  <a:lnTo>
                    <a:pt x="991" y="662"/>
                  </a:lnTo>
                  <a:lnTo>
                    <a:pt x="994" y="655"/>
                  </a:lnTo>
                  <a:lnTo>
                    <a:pt x="994" y="653"/>
                  </a:lnTo>
                  <a:lnTo>
                    <a:pt x="994" y="653"/>
                  </a:lnTo>
                  <a:lnTo>
                    <a:pt x="994" y="651"/>
                  </a:lnTo>
                  <a:lnTo>
                    <a:pt x="994" y="643"/>
                  </a:lnTo>
                  <a:lnTo>
                    <a:pt x="994" y="643"/>
                  </a:lnTo>
                  <a:lnTo>
                    <a:pt x="994" y="641"/>
                  </a:lnTo>
                  <a:lnTo>
                    <a:pt x="991" y="641"/>
                  </a:lnTo>
                  <a:lnTo>
                    <a:pt x="991" y="641"/>
                  </a:lnTo>
                  <a:lnTo>
                    <a:pt x="991" y="639"/>
                  </a:lnTo>
                  <a:lnTo>
                    <a:pt x="989" y="632"/>
                  </a:lnTo>
                  <a:lnTo>
                    <a:pt x="984" y="617"/>
                  </a:lnTo>
                  <a:lnTo>
                    <a:pt x="984" y="615"/>
                  </a:lnTo>
                  <a:lnTo>
                    <a:pt x="984" y="615"/>
                  </a:lnTo>
                  <a:lnTo>
                    <a:pt x="987" y="613"/>
                  </a:lnTo>
                  <a:lnTo>
                    <a:pt x="987" y="608"/>
                  </a:lnTo>
                  <a:lnTo>
                    <a:pt x="987" y="608"/>
                  </a:lnTo>
                  <a:lnTo>
                    <a:pt x="989" y="606"/>
                  </a:lnTo>
                  <a:lnTo>
                    <a:pt x="989" y="603"/>
                  </a:lnTo>
                  <a:lnTo>
                    <a:pt x="989" y="603"/>
                  </a:lnTo>
                  <a:lnTo>
                    <a:pt x="989" y="601"/>
                  </a:lnTo>
                  <a:lnTo>
                    <a:pt x="989" y="601"/>
                  </a:lnTo>
                  <a:lnTo>
                    <a:pt x="989" y="599"/>
                  </a:lnTo>
                  <a:lnTo>
                    <a:pt x="991" y="599"/>
                  </a:lnTo>
                  <a:lnTo>
                    <a:pt x="991" y="596"/>
                  </a:lnTo>
                  <a:lnTo>
                    <a:pt x="996" y="584"/>
                  </a:lnTo>
                  <a:lnTo>
                    <a:pt x="996" y="584"/>
                  </a:lnTo>
                  <a:lnTo>
                    <a:pt x="996" y="582"/>
                  </a:lnTo>
                  <a:lnTo>
                    <a:pt x="989" y="561"/>
                  </a:lnTo>
                  <a:lnTo>
                    <a:pt x="987" y="558"/>
                  </a:lnTo>
                  <a:lnTo>
                    <a:pt x="991" y="537"/>
                  </a:lnTo>
                  <a:lnTo>
                    <a:pt x="991" y="528"/>
                  </a:lnTo>
                  <a:lnTo>
                    <a:pt x="991" y="516"/>
                  </a:lnTo>
                  <a:lnTo>
                    <a:pt x="991" y="506"/>
                  </a:lnTo>
                  <a:lnTo>
                    <a:pt x="987" y="492"/>
                  </a:lnTo>
                  <a:lnTo>
                    <a:pt x="982" y="475"/>
                  </a:lnTo>
                  <a:lnTo>
                    <a:pt x="975" y="464"/>
                  </a:lnTo>
                  <a:lnTo>
                    <a:pt x="968" y="454"/>
                  </a:lnTo>
                  <a:lnTo>
                    <a:pt x="965" y="452"/>
                  </a:lnTo>
                  <a:lnTo>
                    <a:pt x="963" y="447"/>
                  </a:lnTo>
                  <a:lnTo>
                    <a:pt x="961" y="445"/>
                  </a:lnTo>
                  <a:lnTo>
                    <a:pt x="975" y="438"/>
                  </a:lnTo>
                  <a:lnTo>
                    <a:pt x="973" y="430"/>
                  </a:lnTo>
                  <a:lnTo>
                    <a:pt x="970" y="426"/>
                  </a:lnTo>
                  <a:lnTo>
                    <a:pt x="970" y="419"/>
                  </a:lnTo>
                  <a:lnTo>
                    <a:pt x="968" y="412"/>
                  </a:lnTo>
                  <a:lnTo>
                    <a:pt x="965" y="404"/>
                  </a:lnTo>
                  <a:lnTo>
                    <a:pt x="965" y="397"/>
                  </a:lnTo>
                  <a:lnTo>
                    <a:pt x="963" y="390"/>
                  </a:lnTo>
                  <a:lnTo>
                    <a:pt x="961" y="383"/>
                  </a:lnTo>
                  <a:lnTo>
                    <a:pt x="961" y="376"/>
                  </a:lnTo>
                  <a:lnTo>
                    <a:pt x="958" y="371"/>
                  </a:lnTo>
                  <a:lnTo>
                    <a:pt x="958" y="364"/>
                  </a:lnTo>
                  <a:lnTo>
                    <a:pt x="956" y="357"/>
                  </a:lnTo>
                  <a:lnTo>
                    <a:pt x="954" y="350"/>
                  </a:lnTo>
                  <a:lnTo>
                    <a:pt x="954" y="343"/>
                  </a:lnTo>
                  <a:lnTo>
                    <a:pt x="951" y="336"/>
                  </a:lnTo>
                  <a:lnTo>
                    <a:pt x="949" y="329"/>
                  </a:lnTo>
                  <a:lnTo>
                    <a:pt x="949" y="329"/>
                  </a:lnTo>
                  <a:lnTo>
                    <a:pt x="949" y="324"/>
                  </a:lnTo>
                  <a:lnTo>
                    <a:pt x="949" y="322"/>
                  </a:lnTo>
                  <a:lnTo>
                    <a:pt x="947" y="322"/>
                  </a:lnTo>
                  <a:lnTo>
                    <a:pt x="937" y="315"/>
                  </a:lnTo>
                  <a:lnTo>
                    <a:pt x="928" y="307"/>
                  </a:lnTo>
                  <a:lnTo>
                    <a:pt x="918" y="300"/>
                  </a:lnTo>
                  <a:lnTo>
                    <a:pt x="911" y="296"/>
                  </a:lnTo>
                  <a:lnTo>
                    <a:pt x="911" y="296"/>
                  </a:lnTo>
                  <a:lnTo>
                    <a:pt x="911" y="296"/>
                  </a:lnTo>
                  <a:lnTo>
                    <a:pt x="909" y="293"/>
                  </a:lnTo>
                  <a:lnTo>
                    <a:pt x="909" y="286"/>
                  </a:lnTo>
                  <a:lnTo>
                    <a:pt x="909" y="277"/>
                  </a:lnTo>
                  <a:lnTo>
                    <a:pt x="909" y="277"/>
                  </a:lnTo>
                  <a:lnTo>
                    <a:pt x="902" y="267"/>
                  </a:lnTo>
                  <a:lnTo>
                    <a:pt x="897" y="260"/>
                  </a:lnTo>
                  <a:lnTo>
                    <a:pt x="897" y="258"/>
                  </a:lnTo>
                  <a:lnTo>
                    <a:pt x="894" y="258"/>
                  </a:lnTo>
                  <a:lnTo>
                    <a:pt x="894" y="258"/>
                  </a:lnTo>
                  <a:lnTo>
                    <a:pt x="892" y="258"/>
                  </a:lnTo>
                  <a:lnTo>
                    <a:pt x="892" y="258"/>
                  </a:lnTo>
                  <a:lnTo>
                    <a:pt x="885" y="253"/>
                  </a:lnTo>
                  <a:lnTo>
                    <a:pt x="885" y="253"/>
                  </a:lnTo>
                  <a:lnTo>
                    <a:pt x="880" y="253"/>
                  </a:lnTo>
                  <a:lnTo>
                    <a:pt x="880" y="253"/>
                  </a:lnTo>
                  <a:lnTo>
                    <a:pt x="878" y="251"/>
                  </a:lnTo>
                  <a:lnTo>
                    <a:pt x="878" y="248"/>
                  </a:lnTo>
                  <a:lnTo>
                    <a:pt x="878" y="239"/>
                  </a:lnTo>
                  <a:lnTo>
                    <a:pt x="878" y="239"/>
                  </a:lnTo>
                  <a:lnTo>
                    <a:pt x="876" y="236"/>
                  </a:lnTo>
                  <a:lnTo>
                    <a:pt x="873" y="229"/>
                  </a:lnTo>
                  <a:lnTo>
                    <a:pt x="868" y="222"/>
                  </a:lnTo>
                  <a:lnTo>
                    <a:pt x="868" y="222"/>
                  </a:lnTo>
                  <a:lnTo>
                    <a:pt x="868" y="217"/>
                  </a:lnTo>
                  <a:lnTo>
                    <a:pt x="866" y="215"/>
                  </a:lnTo>
                  <a:lnTo>
                    <a:pt x="866" y="215"/>
                  </a:lnTo>
                  <a:lnTo>
                    <a:pt x="866" y="210"/>
                  </a:lnTo>
                  <a:lnTo>
                    <a:pt x="864" y="208"/>
                  </a:lnTo>
                  <a:lnTo>
                    <a:pt x="866" y="201"/>
                  </a:lnTo>
                  <a:lnTo>
                    <a:pt x="866" y="196"/>
                  </a:lnTo>
                  <a:lnTo>
                    <a:pt x="866" y="196"/>
                  </a:lnTo>
                  <a:lnTo>
                    <a:pt x="868" y="194"/>
                  </a:lnTo>
                  <a:lnTo>
                    <a:pt x="871" y="191"/>
                  </a:lnTo>
                  <a:lnTo>
                    <a:pt x="871" y="189"/>
                  </a:lnTo>
                  <a:lnTo>
                    <a:pt x="873" y="189"/>
                  </a:lnTo>
                  <a:lnTo>
                    <a:pt x="876" y="187"/>
                  </a:lnTo>
                  <a:lnTo>
                    <a:pt x="878" y="187"/>
                  </a:lnTo>
                  <a:lnTo>
                    <a:pt x="880" y="187"/>
                  </a:lnTo>
                  <a:lnTo>
                    <a:pt x="880" y="187"/>
                  </a:lnTo>
                  <a:lnTo>
                    <a:pt x="880" y="184"/>
                  </a:lnTo>
                  <a:lnTo>
                    <a:pt x="883" y="177"/>
                  </a:lnTo>
                  <a:lnTo>
                    <a:pt x="883" y="175"/>
                  </a:lnTo>
                  <a:lnTo>
                    <a:pt x="885" y="173"/>
                  </a:lnTo>
                  <a:lnTo>
                    <a:pt x="890" y="170"/>
                  </a:lnTo>
                  <a:lnTo>
                    <a:pt x="892" y="170"/>
                  </a:lnTo>
                  <a:lnTo>
                    <a:pt x="897" y="168"/>
                  </a:lnTo>
                  <a:lnTo>
                    <a:pt x="899" y="168"/>
                  </a:lnTo>
                  <a:lnTo>
                    <a:pt x="899" y="165"/>
                  </a:lnTo>
                  <a:lnTo>
                    <a:pt x="902" y="163"/>
                  </a:lnTo>
                  <a:lnTo>
                    <a:pt x="902" y="163"/>
                  </a:lnTo>
                  <a:lnTo>
                    <a:pt x="902" y="163"/>
                  </a:lnTo>
                  <a:lnTo>
                    <a:pt x="902" y="163"/>
                  </a:lnTo>
                  <a:lnTo>
                    <a:pt x="904" y="161"/>
                  </a:lnTo>
                  <a:lnTo>
                    <a:pt x="904" y="161"/>
                  </a:lnTo>
                  <a:lnTo>
                    <a:pt x="906" y="161"/>
                  </a:lnTo>
                  <a:lnTo>
                    <a:pt x="904" y="158"/>
                  </a:lnTo>
                  <a:lnTo>
                    <a:pt x="904" y="156"/>
                  </a:lnTo>
                  <a:lnTo>
                    <a:pt x="904" y="156"/>
                  </a:lnTo>
                  <a:lnTo>
                    <a:pt x="906" y="154"/>
                  </a:lnTo>
                  <a:lnTo>
                    <a:pt x="906" y="154"/>
                  </a:lnTo>
                  <a:lnTo>
                    <a:pt x="906" y="154"/>
                  </a:lnTo>
                  <a:lnTo>
                    <a:pt x="906" y="151"/>
                  </a:lnTo>
                  <a:lnTo>
                    <a:pt x="906" y="146"/>
                  </a:lnTo>
                  <a:lnTo>
                    <a:pt x="906" y="144"/>
                  </a:lnTo>
                  <a:lnTo>
                    <a:pt x="906" y="142"/>
                  </a:lnTo>
                  <a:lnTo>
                    <a:pt x="909" y="137"/>
                  </a:lnTo>
                  <a:lnTo>
                    <a:pt x="909" y="132"/>
                  </a:lnTo>
                  <a:lnTo>
                    <a:pt x="909" y="130"/>
                  </a:lnTo>
                  <a:lnTo>
                    <a:pt x="911" y="128"/>
                  </a:lnTo>
                  <a:lnTo>
                    <a:pt x="916" y="123"/>
                  </a:lnTo>
                  <a:lnTo>
                    <a:pt x="916" y="120"/>
                  </a:lnTo>
                  <a:lnTo>
                    <a:pt x="913" y="120"/>
                  </a:lnTo>
                  <a:lnTo>
                    <a:pt x="911" y="118"/>
                  </a:lnTo>
                  <a:lnTo>
                    <a:pt x="909" y="118"/>
                  </a:lnTo>
                  <a:lnTo>
                    <a:pt x="909" y="116"/>
                  </a:lnTo>
                  <a:lnTo>
                    <a:pt x="909" y="113"/>
                  </a:lnTo>
                  <a:lnTo>
                    <a:pt x="909" y="111"/>
                  </a:lnTo>
                  <a:lnTo>
                    <a:pt x="909" y="109"/>
                  </a:lnTo>
                  <a:lnTo>
                    <a:pt x="911" y="104"/>
                  </a:lnTo>
                  <a:lnTo>
                    <a:pt x="911" y="102"/>
                  </a:lnTo>
                  <a:lnTo>
                    <a:pt x="911" y="97"/>
                  </a:lnTo>
                  <a:lnTo>
                    <a:pt x="911" y="94"/>
                  </a:lnTo>
                  <a:lnTo>
                    <a:pt x="909" y="92"/>
                  </a:lnTo>
                  <a:lnTo>
                    <a:pt x="906" y="87"/>
                  </a:lnTo>
                  <a:lnTo>
                    <a:pt x="906" y="85"/>
                  </a:lnTo>
                  <a:lnTo>
                    <a:pt x="906" y="83"/>
                  </a:lnTo>
                  <a:lnTo>
                    <a:pt x="906" y="78"/>
                  </a:lnTo>
                  <a:lnTo>
                    <a:pt x="906" y="73"/>
                  </a:lnTo>
                  <a:lnTo>
                    <a:pt x="906" y="73"/>
                  </a:lnTo>
                  <a:lnTo>
                    <a:pt x="906" y="68"/>
                  </a:lnTo>
                  <a:lnTo>
                    <a:pt x="909" y="64"/>
                  </a:lnTo>
                  <a:lnTo>
                    <a:pt x="909" y="64"/>
                  </a:lnTo>
                  <a:lnTo>
                    <a:pt x="909" y="61"/>
                  </a:lnTo>
                  <a:lnTo>
                    <a:pt x="909" y="61"/>
                  </a:lnTo>
                  <a:lnTo>
                    <a:pt x="909" y="59"/>
                  </a:lnTo>
                  <a:lnTo>
                    <a:pt x="909" y="59"/>
                  </a:lnTo>
                  <a:lnTo>
                    <a:pt x="909" y="54"/>
                  </a:lnTo>
                  <a:lnTo>
                    <a:pt x="911" y="47"/>
                  </a:lnTo>
                  <a:lnTo>
                    <a:pt x="911" y="47"/>
                  </a:lnTo>
                  <a:lnTo>
                    <a:pt x="911" y="47"/>
                  </a:lnTo>
                  <a:lnTo>
                    <a:pt x="911" y="45"/>
                  </a:lnTo>
                  <a:lnTo>
                    <a:pt x="911" y="42"/>
                  </a:lnTo>
                  <a:lnTo>
                    <a:pt x="911" y="42"/>
                  </a:lnTo>
                  <a:lnTo>
                    <a:pt x="911" y="42"/>
                  </a:lnTo>
                  <a:lnTo>
                    <a:pt x="909" y="40"/>
                  </a:lnTo>
                  <a:lnTo>
                    <a:pt x="909" y="40"/>
                  </a:lnTo>
                  <a:lnTo>
                    <a:pt x="904" y="40"/>
                  </a:lnTo>
                  <a:lnTo>
                    <a:pt x="902" y="40"/>
                  </a:lnTo>
                  <a:lnTo>
                    <a:pt x="902" y="40"/>
                  </a:lnTo>
                  <a:lnTo>
                    <a:pt x="902" y="38"/>
                  </a:lnTo>
                  <a:lnTo>
                    <a:pt x="904" y="35"/>
                  </a:lnTo>
                  <a:lnTo>
                    <a:pt x="904" y="35"/>
                  </a:lnTo>
                  <a:lnTo>
                    <a:pt x="909" y="33"/>
                  </a:lnTo>
                  <a:lnTo>
                    <a:pt x="913" y="28"/>
                  </a:lnTo>
                  <a:lnTo>
                    <a:pt x="916" y="28"/>
                  </a:lnTo>
                  <a:lnTo>
                    <a:pt x="916" y="26"/>
                  </a:lnTo>
                  <a:lnTo>
                    <a:pt x="918" y="23"/>
                  </a:lnTo>
                  <a:lnTo>
                    <a:pt x="916" y="21"/>
                  </a:lnTo>
                  <a:lnTo>
                    <a:pt x="913" y="21"/>
                  </a:lnTo>
                  <a:lnTo>
                    <a:pt x="916" y="19"/>
                  </a:lnTo>
                  <a:lnTo>
                    <a:pt x="916" y="19"/>
                  </a:lnTo>
                  <a:lnTo>
                    <a:pt x="918" y="19"/>
                  </a:lnTo>
                  <a:lnTo>
                    <a:pt x="921" y="19"/>
                  </a:lnTo>
                  <a:lnTo>
                    <a:pt x="923" y="19"/>
                  </a:lnTo>
                  <a:lnTo>
                    <a:pt x="925" y="16"/>
                  </a:lnTo>
                  <a:lnTo>
                    <a:pt x="928" y="16"/>
                  </a:lnTo>
                  <a:lnTo>
                    <a:pt x="928" y="16"/>
                  </a:lnTo>
                  <a:lnTo>
                    <a:pt x="925" y="12"/>
                  </a:lnTo>
                  <a:lnTo>
                    <a:pt x="925" y="12"/>
                  </a:lnTo>
                  <a:lnTo>
                    <a:pt x="925" y="12"/>
                  </a:lnTo>
                  <a:lnTo>
                    <a:pt x="925" y="9"/>
                  </a:lnTo>
                  <a:lnTo>
                    <a:pt x="925" y="9"/>
                  </a:lnTo>
                  <a:lnTo>
                    <a:pt x="918" y="12"/>
                  </a:lnTo>
                  <a:lnTo>
                    <a:pt x="918" y="12"/>
                  </a:lnTo>
                  <a:lnTo>
                    <a:pt x="916" y="12"/>
                  </a:lnTo>
                  <a:lnTo>
                    <a:pt x="916" y="12"/>
                  </a:lnTo>
                  <a:lnTo>
                    <a:pt x="913" y="12"/>
                  </a:lnTo>
                  <a:lnTo>
                    <a:pt x="913" y="9"/>
                  </a:lnTo>
                  <a:lnTo>
                    <a:pt x="913" y="12"/>
                  </a:lnTo>
                  <a:lnTo>
                    <a:pt x="911" y="9"/>
                  </a:lnTo>
                  <a:lnTo>
                    <a:pt x="911" y="9"/>
                  </a:lnTo>
                  <a:lnTo>
                    <a:pt x="909" y="9"/>
                  </a:lnTo>
                  <a:lnTo>
                    <a:pt x="906" y="9"/>
                  </a:lnTo>
                  <a:lnTo>
                    <a:pt x="906" y="9"/>
                  </a:lnTo>
                  <a:lnTo>
                    <a:pt x="906" y="7"/>
                  </a:lnTo>
                  <a:lnTo>
                    <a:pt x="897" y="12"/>
                  </a:lnTo>
                  <a:lnTo>
                    <a:pt x="897" y="12"/>
                  </a:lnTo>
                  <a:lnTo>
                    <a:pt x="894" y="14"/>
                  </a:lnTo>
                  <a:lnTo>
                    <a:pt x="887" y="14"/>
                  </a:lnTo>
                  <a:lnTo>
                    <a:pt x="885" y="14"/>
                  </a:lnTo>
                  <a:lnTo>
                    <a:pt x="883" y="14"/>
                  </a:lnTo>
                  <a:lnTo>
                    <a:pt x="880" y="12"/>
                  </a:lnTo>
                  <a:lnTo>
                    <a:pt x="880" y="12"/>
                  </a:lnTo>
                  <a:lnTo>
                    <a:pt x="883" y="12"/>
                  </a:lnTo>
                  <a:lnTo>
                    <a:pt x="880" y="9"/>
                  </a:lnTo>
                  <a:lnTo>
                    <a:pt x="880" y="9"/>
                  </a:lnTo>
                  <a:lnTo>
                    <a:pt x="883" y="7"/>
                  </a:lnTo>
                  <a:lnTo>
                    <a:pt x="883" y="4"/>
                  </a:lnTo>
                  <a:lnTo>
                    <a:pt x="880" y="7"/>
                  </a:lnTo>
                  <a:lnTo>
                    <a:pt x="880" y="7"/>
                  </a:lnTo>
                  <a:lnTo>
                    <a:pt x="880" y="7"/>
                  </a:lnTo>
                  <a:lnTo>
                    <a:pt x="878" y="7"/>
                  </a:lnTo>
                  <a:lnTo>
                    <a:pt x="878" y="7"/>
                  </a:lnTo>
                  <a:lnTo>
                    <a:pt x="876" y="7"/>
                  </a:lnTo>
                  <a:lnTo>
                    <a:pt x="876" y="7"/>
                  </a:lnTo>
                  <a:lnTo>
                    <a:pt x="876" y="7"/>
                  </a:lnTo>
                  <a:lnTo>
                    <a:pt x="876" y="7"/>
                  </a:lnTo>
                  <a:lnTo>
                    <a:pt x="873" y="7"/>
                  </a:lnTo>
                  <a:lnTo>
                    <a:pt x="873" y="7"/>
                  </a:lnTo>
                  <a:lnTo>
                    <a:pt x="873" y="7"/>
                  </a:lnTo>
                  <a:lnTo>
                    <a:pt x="871" y="7"/>
                  </a:lnTo>
                  <a:lnTo>
                    <a:pt x="868" y="4"/>
                  </a:lnTo>
                  <a:lnTo>
                    <a:pt x="868" y="2"/>
                  </a:lnTo>
                  <a:lnTo>
                    <a:pt x="866" y="2"/>
                  </a:lnTo>
                  <a:lnTo>
                    <a:pt x="864" y="2"/>
                  </a:lnTo>
                  <a:lnTo>
                    <a:pt x="864" y="2"/>
                  </a:lnTo>
                  <a:lnTo>
                    <a:pt x="864" y="2"/>
                  </a:lnTo>
                  <a:lnTo>
                    <a:pt x="864" y="2"/>
                  </a:lnTo>
                  <a:lnTo>
                    <a:pt x="861" y="2"/>
                  </a:lnTo>
                  <a:lnTo>
                    <a:pt x="861" y="2"/>
                  </a:lnTo>
                  <a:lnTo>
                    <a:pt x="861" y="2"/>
                  </a:lnTo>
                  <a:lnTo>
                    <a:pt x="861" y="0"/>
                  </a:lnTo>
                  <a:lnTo>
                    <a:pt x="859" y="0"/>
                  </a:lnTo>
                  <a:lnTo>
                    <a:pt x="859" y="0"/>
                  </a:lnTo>
                  <a:lnTo>
                    <a:pt x="859" y="0"/>
                  </a:lnTo>
                  <a:lnTo>
                    <a:pt x="859" y="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4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850" y="0"/>
                  </a:lnTo>
                  <a:lnTo>
                    <a:pt x="850" y="0"/>
                  </a:lnTo>
                  <a:lnTo>
                    <a:pt x="850" y="0"/>
                  </a:lnTo>
                  <a:lnTo>
                    <a:pt x="850" y="0"/>
                  </a:lnTo>
                  <a:lnTo>
                    <a:pt x="850" y="2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852" y="4"/>
                  </a:lnTo>
                  <a:lnTo>
                    <a:pt x="852" y="7"/>
                  </a:lnTo>
                  <a:lnTo>
                    <a:pt x="852" y="7"/>
                  </a:lnTo>
                  <a:lnTo>
                    <a:pt x="852" y="7"/>
                  </a:lnTo>
                  <a:lnTo>
                    <a:pt x="852" y="7"/>
                  </a:lnTo>
                  <a:lnTo>
                    <a:pt x="850" y="9"/>
                  </a:lnTo>
                  <a:lnTo>
                    <a:pt x="847" y="9"/>
                  </a:lnTo>
                  <a:lnTo>
                    <a:pt x="847" y="12"/>
                  </a:lnTo>
                  <a:lnTo>
                    <a:pt x="847" y="12"/>
                  </a:lnTo>
                  <a:lnTo>
                    <a:pt x="845" y="9"/>
                  </a:lnTo>
                  <a:lnTo>
                    <a:pt x="845" y="9"/>
                  </a:lnTo>
                  <a:lnTo>
                    <a:pt x="842" y="12"/>
                  </a:lnTo>
                  <a:lnTo>
                    <a:pt x="838" y="12"/>
                  </a:lnTo>
                  <a:lnTo>
                    <a:pt x="835" y="12"/>
                  </a:lnTo>
                  <a:lnTo>
                    <a:pt x="835" y="12"/>
                  </a:lnTo>
                  <a:lnTo>
                    <a:pt x="833" y="12"/>
                  </a:lnTo>
                  <a:lnTo>
                    <a:pt x="833" y="12"/>
                  </a:lnTo>
                  <a:lnTo>
                    <a:pt x="833" y="9"/>
                  </a:lnTo>
                  <a:lnTo>
                    <a:pt x="831" y="9"/>
                  </a:lnTo>
                  <a:lnTo>
                    <a:pt x="831" y="9"/>
                  </a:lnTo>
                  <a:lnTo>
                    <a:pt x="831" y="9"/>
                  </a:lnTo>
                  <a:lnTo>
                    <a:pt x="821" y="7"/>
                  </a:lnTo>
                  <a:lnTo>
                    <a:pt x="821" y="7"/>
                  </a:lnTo>
                  <a:lnTo>
                    <a:pt x="819" y="7"/>
                  </a:lnTo>
                  <a:lnTo>
                    <a:pt x="819" y="7"/>
                  </a:lnTo>
                  <a:lnTo>
                    <a:pt x="819" y="7"/>
                  </a:lnTo>
                  <a:lnTo>
                    <a:pt x="816" y="7"/>
                  </a:lnTo>
                  <a:lnTo>
                    <a:pt x="816" y="2"/>
                  </a:lnTo>
                  <a:lnTo>
                    <a:pt x="816" y="2"/>
                  </a:lnTo>
                  <a:lnTo>
                    <a:pt x="816" y="2"/>
                  </a:lnTo>
                  <a:lnTo>
                    <a:pt x="814" y="2"/>
                  </a:lnTo>
                  <a:lnTo>
                    <a:pt x="814" y="2"/>
                  </a:lnTo>
                  <a:lnTo>
                    <a:pt x="814" y="2"/>
                  </a:lnTo>
                  <a:lnTo>
                    <a:pt x="814" y="2"/>
                  </a:lnTo>
                  <a:lnTo>
                    <a:pt x="812" y="0"/>
                  </a:lnTo>
                  <a:lnTo>
                    <a:pt x="812" y="0"/>
                  </a:lnTo>
                  <a:lnTo>
                    <a:pt x="807" y="0"/>
                  </a:lnTo>
                  <a:lnTo>
                    <a:pt x="805" y="0"/>
                  </a:lnTo>
                  <a:lnTo>
                    <a:pt x="805" y="0"/>
                  </a:lnTo>
                  <a:lnTo>
                    <a:pt x="802" y="2"/>
                  </a:lnTo>
                  <a:lnTo>
                    <a:pt x="802" y="2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800" y="4"/>
                  </a:lnTo>
                  <a:lnTo>
                    <a:pt x="800" y="7"/>
                  </a:lnTo>
                  <a:lnTo>
                    <a:pt x="800" y="7"/>
                  </a:lnTo>
                  <a:lnTo>
                    <a:pt x="800" y="9"/>
                  </a:lnTo>
                  <a:lnTo>
                    <a:pt x="797" y="9"/>
                  </a:lnTo>
                  <a:lnTo>
                    <a:pt x="797" y="12"/>
                  </a:lnTo>
                  <a:lnTo>
                    <a:pt x="788" y="14"/>
                  </a:lnTo>
                  <a:lnTo>
                    <a:pt x="779" y="16"/>
                  </a:lnTo>
                  <a:lnTo>
                    <a:pt x="776" y="16"/>
                  </a:lnTo>
                  <a:lnTo>
                    <a:pt x="774" y="16"/>
                  </a:lnTo>
                  <a:lnTo>
                    <a:pt x="771" y="16"/>
                  </a:lnTo>
                  <a:lnTo>
                    <a:pt x="771" y="16"/>
                  </a:lnTo>
                  <a:lnTo>
                    <a:pt x="769" y="19"/>
                  </a:lnTo>
                  <a:lnTo>
                    <a:pt x="767" y="19"/>
                  </a:lnTo>
                  <a:lnTo>
                    <a:pt x="764" y="19"/>
                  </a:lnTo>
                  <a:lnTo>
                    <a:pt x="764" y="21"/>
                  </a:lnTo>
                  <a:lnTo>
                    <a:pt x="762" y="21"/>
                  </a:lnTo>
                  <a:lnTo>
                    <a:pt x="762" y="21"/>
                  </a:lnTo>
                  <a:lnTo>
                    <a:pt x="762" y="23"/>
                  </a:lnTo>
                  <a:lnTo>
                    <a:pt x="760" y="26"/>
                  </a:lnTo>
                  <a:lnTo>
                    <a:pt x="760" y="26"/>
                  </a:lnTo>
                  <a:lnTo>
                    <a:pt x="757" y="26"/>
                  </a:lnTo>
                  <a:lnTo>
                    <a:pt x="757" y="28"/>
                  </a:lnTo>
                  <a:lnTo>
                    <a:pt x="757" y="28"/>
                  </a:lnTo>
                  <a:lnTo>
                    <a:pt x="755" y="28"/>
                  </a:lnTo>
                  <a:lnTo>
                    <a:pt x="755" y="28"/>
                  </a:lnTo>
                  <a:lnTo>
                    <a:pt x="753" y="28"/>
                  </a:lnTo>
                  <a:lnTo>
                    <a:pt x="748" y="28"/>
                  </a:lnTo>
                  <a:lnTo>
                    <a:pt x="748" y="28"/>
                  </a:lnTo>
                  <a:lnTo>
                    <a:pt x="745" y="28"/>
                  </a:lnTo>
                  <a:lnTo>
                    <a:pt x="738" y="26"/>
                  </a:lnTo>
                  <a:lnTo>
                    <a:pt x="736" y="23"/>
                  </a:lnTo>
                  <a:lnTo>
                    <a:pt x="736" y="23"/>
                  </a:lnTo>
                  <a:lnTo>
                    <a:pt x="738" y="19"/>
                  </a:lnTo>
                  <a:lnTo>
                    <a:pt x="736" y="19"/>
                  </a:lnTo>
                  <a:lnTo>
                    <a:pt x="736" y="19"/>
                  </a:lnTo>
                  <a:lnTo>
                    <a:pt x="734" y="19"/>
                  </a:lnTo>
                  <a:lnTo>
                    <a:pt x="734" y="19"/>
                  </a:lnTo>
                  <a:lnTo>
                    <a:pt x="734" y="19"/>
                  </a:lnTo>
                  <a:lnTo>
                    <a:pt x="734" y="19"/>
                  </a:lnTo>
                  <a:lnTo>
                    <a:pt x="734" y="16"/>
                  </a:lnTo>
                  <a:lnTo>
                    <a:pt x="731" y="16"/>
                  </a:lnTo>
                  <a:lnTo>
                    <a:pt x="731" y="16"/>
                  </a:lnTo>
                  <a:lnTo>
                    <a:pt x="731" y="16"/>
                  </a:lnTo>
                  <a:lnTo>
                    <a:pt x="731" y="16"/>
                  </a:lnTo>
                  <a:lnTo>
                    <a:pt x="729" y="16"/>
                  </a:lnTo>
                  <a:lnTo>
                    <a:pt x="722" y="12"/>
                  </a:lnTo>
                  <a:lnTo>
                    <a:pt x="719" y="12"/>
                  </a:lnTo>
                  <a:lnTo>
                    <a:pt x="717" y="12"/>
                  </a:lnTo>
                  <a:lnTo>
                    <a:pt x="712" y="12"/>
                  </a:lnTo>
                  <a:lnTo>
                    <a:pt x="710" y="12"/>
                  </a:lnTo>
                  <a:lnTo>
                    <a:pt x="710" y="12"/>
                  </a:lnTo>
                  <a:lnTo>
                    <a:pt x="708" y="14"/>
                  </a:lnTo>
                  <a:lnTo>
                    <a:pt x="708" y="12"/>
                  </a:lnTo>
                  <a:lnTo>
                    <a:pt x="705" y="12"/>
                  </a:lnTo>
                  <a:lnTo>
                    <a:pt x="705" y="12"/>
                  </a:lnTo>
                  <a:lnTo>
                    <a:pt x="705" y="12"/>
                  </a:lnTo>
                  <a:lnTo>
                    <a:pt x="703" y="12"/>
                  </a:lnTo>
                  <a:lnTo>
                    <a:pt x="703" y="12"/>
                  </a:lnTo>
                  <a:lnTo>
                    <a:pt x="703" y="12"/>
                  </a:lnTo>
                  <a:lnTo>
                    <a:pt x="696" y="12"/>
                  </a:lnTo>
                  <a:lnTo>
                    <a:pt x="696" y="12"/>
                  </a:lnTo>
                  <a:lnTo>
                    <a:pt x="693" y="12"/>
                  </a:lnTo>
                  <a:lnTo>
                    <a:pt x="693" y="12"/>
                  </a:lnTo>
                  <a:lnTo>
                    <a:pt x="691" y="12"/>
                  </a:lnTo>
                  <a:lnTo>
                    <a:pt x="691" y="12"/>
                  </a:lnTo>
                  <a:lnTo>
                    <a:pt x="691" y="12"/>
                  </a:lnTo>
                  <a:lnTo>
                    <a:pt x="689" y="12"/>
                  </a:lnTo>
                  <a:lnTo>
                    <a:pt x="689" y="12"/>
                  </a:lnTo>
                  <a:lnTo>
                    <a:pt x="686" y="12"/>
                  </a:lnTo>
                  <a:lnTo>
                    <a:pt x="686" y="12"/>
                  </a:lnTo>
                  <a:lnTo>
                    <a:pt x="684" y="14"/>
                  </a:lnTo>
                  <a:lnTo>
                    <a:pt x="684" y="12"/>
                  </a:lnTo>
                  <a:lnTo>
                    <a:pt x="682" y="12"/>
                  </a:lnTo>
                  <a:lnTo>
                    <a:pt x="682" y="12"/>
                  </a:lnTo>
                  <a:lnTo>
                    <a:pt x="679" y="12"/>
                  </a:lnTo>
                  <a:lnTo>
                    <a:pt x="677" y="12"/>
                  </a:lnTo>
                  <a:lnTo>
                    <a:pt x="677" y="12"/>
                  </a:lnTo>
                  <a:lnTo>
                    <a:pt x="677" y="12"/>
                  </a:lnTo>
                  <a:lnTo>
                    <a:pt x="674" y="12"/>
                  </a:lnTo>
                  <a:lnTo>
                    <a:pt x="672" y="12"/>
                  </a:lnTo>
                  <a:lnTo>
                    <a:pt x="670" y="12"/>
                  </a:lnTo>
                  <a:lnTo>
                    <a:pt x="665" y="12"/>
                  </a:lnTo>
                  <a:lnTo>
                    <a:pt x="663" y="14"/>
                  </a:lnTo>
                  <a:lnTo>
                    <a:pt x="660" y="16"/>
                  </a:lnTo>
                  <a:lnTo>
                    <a:pt x="658" y="19"/>
                  </a:lnTo>
                  <a:lnTo>
                    <a:pt x="658" y="19"/>
                  </a:lnTo>
                  <a:lnTo>
                    <a:pt x="655" y="19"/>
                  </a:lnTo>
                  <a:lnTo>
                    <a:pt x="655" y="19"/>
                  </a:lnTo>
                  <a:lnTo>
                    <a:pt x="655" y="19"/>
                  </a:lnTo>
                  <a:lnTo>
                    <a:pt x="655" y="19"/>
                  </a:lnTo>
                  <a:lnTo>
                    <a:pt x="655" y="19"/>
                  </a:lnTo>
                  <a:lnTo>
                    <a:pt x="653" y="19"/>
                  </a:lnTo>
                  <a:lnTo>
                    <a:pt x="653" y="19"/>
                  </a:lnTo>
                  <a:lnTo>
                    <a:pt x="651" y="21"/>
                  </a:lnTo>
                  <a:lnTo>
                    <a:pt x="651" y="21"/>
                  </a:lnTo>
                  <a:lnTo>
                    <a:pt x="644" y="19"/>
                  </a:lnTo>
                  <a:lnTo>
                    <a:pt x="641" y="19"/>
                  </a:lnTo>
                  <a:lnTo>
                    <a:pt x="639" y="19"/>
                  </a:lnTo>
                  <a:lnTo>
                    <a:pt x="637" y="19"/>
                  </a:lnTo>
                  <a:lnTo>
                    <a:pt x="637" y="19"/>
                  </a:lnTo>
                  <a:lnTo>
                    <a:pt x="637" y="21"/>
                  </a:lnTo>
                  <a:lnTo>
                    <a:pt x="637" y="21"/>
                  </a:lnTo>
                  <a:lnTo>
                    <a:pt x="634" y="21"/>
                  </a:lnTo>
                  <a:lnTo>
                    <a:pt x="634" y="21"/>
                  </a:lnTo>
                  <a:lnTo>
                    <a:pt x="632" y="23"/>
                  </a:lnTo>
                  <a:lnTo>
                    <a:pt x="632" y="21"/>
                  </a:lnTo>
                  <a:lnTo>
                    <a:pt x="629" y="21"/>
                  </a:lnTo>
                  <a:lnTo>
                    <a:pt x="627" y="19"/>
                  </a:lnTo>
                  <a:lnTo>
                    <a:pt x="627" y="19"/>
                  </a:lnTo>
                  <a:lnTo>
                    <a:pt x="625" y="16"/>
                  </a:lnTo>
                  <a:lnTo>
                    <a:pt x="625" y="16"/>
                  </a:lnTo>
                  <a:lnTo>
                    <a:pt x="622" y="19"/>
                  </a:lnTo>
                  <a:lnTo>
                    <a:pt x="618" y="21"/>
                  </a:lnTo>
                  <a:lnTo>
                    <a:pt x="618" y="21"/>
                  </a:lnTo>
                  <a:lnTo>
                    <a:pt x="618" y="23"/>
                  </a:lnTo>
                  <a:lnTo>
                    <a:pt x="615" y="23"/>
                  </a:lnTo>
                  <a:lnTo>
                    <a:pt x="615" y="26"/>
                  </a:lnTo>
                  <a:lnTo>
                    <a:pt x="611" y="28"/>
                  </a:lnTo>
                  <a:lnTo>
                    <a:pt x="606" y="31"/>
                  </a:lnTo>
                  <a:lnTo>
                    <a:pt x="603" y="33"/>
                  </a:lnTo>
                  <a:lnTo>
                    <a:pt x="596" y="33"/>
                  </a:lnTo>
                  <a:lnTo>
                    <a:pt x="596" y="33"/>
                  </a:lnTo>
                  <a:lnTo>
                    <a:pt x="594" y="33"/>
                  </a:lnTo>
                  <a:lnTo>
                    <a:pt x="594" y="33"/>
                  </a:lnTo>
                  <a:lnTo>
                    <a:pt x="594" y="33"/>
                  </a:lnTo>
                  <a:lnTo>
                    <a:pt x="594" y="31"/>
                  </a:lnTo>
                  <a:lnTo>
                    <a:pt x="594" y="31"/>
                  </a:lnTo>
                  <a:lnTo>
                    <a:pt x="594" y="31"/>
                  </a:lnTo>
                  <a:lnTo>
                    <a:pt x="592" y="31"/>
                  </a:lnTo>
                  <a:lnTo>
                    <a:pt x="592" y="28"/>
                  </a:lnTo>
                  <a:lnTo>
                    <a:pt x="589" y="28"/>
                  </a:lnTo>
                  <a:lnTo>
                    <a:pt x="589" y="31"/>
                  </a:lnTo>
                  <a:lnTo>
                    <a:pt x="575" y="33"/>
                  </a:lnTo>
                  <a:lnTo>
                    <a:pt x="570" y="35"/>
                  </a:lnTo>
                  <a:lnTo>
                    <a:pt x="570" y="35"/>
                  </a:lnTo>
                  <a:lnTo>
                    <a:pt x="568" y="33"/>
                  </a:lnTo>
                  <a:lnTo>
                    <a:pt x="563" y="33"/>
                  </a:lnTo>
                  <a:lnTo>
                    <a:pt x="561" y="35"/>
                  </a:lnTo>
                  <a:lnTo>
                    <a:pt x="561" y="35"/>
                  </a:lnTo>
                  <a:lnTo>
                    <a:pt x="558" y="35"/>
                  </a:lnTo>
                  <a:lnTo>
                    <a:pt x="558" y="35"/>
                  </a:lnTo>
                  <a:lnTo>
                    <a:pt x="558" y="35"/>
                  </a:lnTo>
                  <a:lnTo>
                    <a:pt x="556" y="35"/>
                  </a:lnTo>
                  <a:lnTo>
                    <a:pt x="556" y="35"/>
                  </a:lnTo>
                  <a:lnTo>
                    <a:pt x="556" y="35"/>
                  </a:lnTo>
                  <a:lnTo>
                    <a:pt x="547" y="35"/>
                  </a:lnTo>
                  <a:lnTo>
                    <a:pt x="544" y="35"/>
                  </a:lnTo>
                  <a:lnTo>
                    <a:pt x="542" y="38"/>
                  </a:lnTo>
                  <a:lnTo>
                    <a:pt x="542" y="35"/>
                  </a:lnTo>
                  <a:lnTo>
                    <a:pt x="540" y="35"/>
                  </a:lnTo>
                  <a:lnTo>
                    <a:pt x="537" y="35"/>
                  </a:lnTo>
                  <a:lnTo>
                    <a:pt x="537" y="35"/>
                  </a:lnTo>
                  <a:lnTo>
                    <a:pt x="535" y="38"/>
                  </a:lnTo>
                  <a:lnTo>
                    <a:pt x="532" y="38"/>
                  </a:lnTo>
                  <a:lnTo>
                    <a:pt x="532" y="38"/>
                  </a:lnTo>
                  <a:lnTo>
                    <a:pt x="530" y="38"/>
                  </a:lnTo>
                  <a:lnTo>
                    <a:pt x="528" y="38"/>
                  </a:lnTo>
                  <a:lnTo>
                    <a:pt x="525" y="38"/>
                  </a:lnTo>
                  <a:lnTo>
                    <a:pt x="525" y="40"/>
                  </a:lnTo>
                  <a:lnTo>
                    <a:pt x="521" y="40"/>
                  </a:lnTo>
                  <a:lnTo>
                    <a:pt x="518" y="40"/>
                  </a:lnTo>
                  <a:lnTo>
                    <a:pt x="516" y="40"/>
                  </a:lnTo>
                  <a:lnTo>
                    <a:pt x="516" y="42"/>
                  </a:lnTo>
                  <a:lnTo>
                    <a:pt x="516" y="42"/>
                  </a:lnTo>
                  <a:lnTo>
                    <a:pt x="516" y="42"/>
                  </a:lnTo>
                  <a:lnTo>
                    <a:pt x="514" y="42"/>
                  </a:lnTo>
                  <a:lnTo>
                    <a:pt x="514" y="45"/>
                  </a:lnTo>
                  <a:lnTo>
                    <a:pt x="514" y="45"/>
                  </a:lnTo>
                  <a:lnTo>
                    <a:pt x="514" y="45"/>
                  </a:lnTo>
                  <a:lnTo>
                    <a:pt x="511" y="45"/>
                  </a:lnTo>
                  <a:lnTo>
                    <a:pt x="511" y="47"/>
                  </a:lnTo>
                  <a:lnTo>
                    <a:pt x="509" y="47"/>
                  </a:lnTo>
                  <a:lnTo>
                    <a:pt x="506" y="49"/>
                  </a:lnTo>
                  <a:lnTo>
                    <a:pt x="504" y="49"/>
                  </a:lnTo>
                  <a:lnTo>
                    <a:pt x="504" y="49"/>
                  </a:lnTo>
                  <a:lnTo>
                    <a:pt x="499" y="49"/>
                  </a:lnTo>
                  <a:lnTo>
                    <a:pt x="499" y="49"/>
                  </a:lnTo>
                  <a:lnTo>
                    <a:pt x="499" y="49"/>
                  </a:lnTo>
                  <a:lnTo>
                    <a:pt x="497" y="52"/>
                  </a:lnTo>
                  <a:lnTo>
                    <a:pt x="497" y="52"/>
                  </a:lnTo>
                  <a:lnTo>
                    <a:pt x="495" y="52"/>
                  </a:lnTo>
                  <a:lnTo>
                    <a:pt x="490" y="54"/>
                  </a:lnTo>
                  <a:lnTo>
                    <a:pt x="490" y="57"/>
                  </a:lnTo>
                  <a:lnTo>
                    <a:pt x="490" y="57"/>
                  </a:lnTo>
                  <a:lnTo>
                    <a:pt x="488" y="57"/>
                  </a:lnTo>
                  <a:lnTo>
                    <a:pt x="485" y="57"/>
                  </a:lnTo>
                  <a:lnTo>
                    <a:pt x="485" y="57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59"/>
                  </a:lnTo>
                  <a:lnTo>
                    <a:pt x="483" y="61"/>
                  </a:lnTo>
                  <a:lnTo>
                    <a:pt x="483" y="61"/>
                  </a:lnTo>
                  <a:lnTo>
                    <a:pt x="480" y="61"/>
                  </a:lnTo>
                  <a:lnTo>
                    <a:pt x="480" y="61"/>
                  </a:lnTo>
                  <a:lnTo>
                    <a:pt x="480" y="61"/>
                  </a:lnTo>
                  <a:lnTo>
                    <a:pt x="476" y="64"/>
                  </a:lnTo>
                  <a:lnTo>
                    <a:pt x="476" y="64"/>
                  </a:lnTo>
                  <a:lnTo>
                    <a:pt x="473" y="66"/>
                  </a:lnTo>
                  <a:lnTo>
                    <a:pt x="473" y="68"/>
                  </a:lnTo>
                  <a:lnTo>
                    <a:pt x="473" y="68"/>
                  </a:lnTo>
                  <a:lnTo>
                    <a:pt x="471" y="68"/>
                  </a:lnTo>
                  <a:lnTo>
                    <a:pt x="471" y="68"/>
                  </a:lnTo>
                  <a:lnTo>
                    <a:pt x="471" y="68"/>
                  </a:lnTo>
                  <a:lnTo>
                    <a:pt x="471" y="71"/>
                  </a:lnTo>
                  <a:lnTo>
                    <a:pt x="469" y="75"/>
                  </a:lnTo>
                  <a:lnTo>
                    <a:pt x="469" y="75"/>
                  </a:lnTo>
                  <a:lnTo>
                    <a:pt x="466" y="80"/>
                  </a:lnTo>
                  <a:lnTo>
                    <a:pt x="466" y="83"/>
                  </a:lnTo>
                  <a:lnTo>
                    <a:pt x="464" y="83"/>
                  </a:lnTo>
                  <a:lnTo>
                    <a:pt x="461" y="85"/>
                  </a:lnTo>
                  <a:lnTo>
                    <a:pt x="459" y="85"/>
                  </a:lnTo>
                  <a:lnTo>
                    <a:pt x="459" y="85"/>
                  </a:lnTo>
                  <a:lnTo>
                    <a:pt x="457" y="85"/>
                  </a:lnTo>
                  <a:lnTo>
                    <a:pt x="454" y="85"/>
                  </a:lnTo>
                  <a:lnTo>
                    <a:pt x="452" y="83"/>
                  </a:lnTo>
                  <a:lnTo>
                    <a:pt x="450" y="83"/>
                  </a:lnTo>
                  <a:lnTo>
                    <a:pt x="450" y="83"/>
                  </a:lnTo>
                  <a:lnTo>
                    <a:pt x="450" y="80"/>
                  </a:lnTo>
                  <a:lnTo>
                    <a:pt x="450" y="80"/>
                  </a:lnTo>
                  <a:lnTo>
                    <a:pt x="450" y="80"/>
                  </a:lnTo>
                  <a:lnTo>
                    <a:pt x="447" y="80"/>
                  </a:lnTo>
                  <a:lnTo>
                    <a:pt x="447" y="78"/>
                  </a:lnTo>
                  <a:lnTo>
                    <a:pt x="447" y="78"/>
                  </a:lnTo>
                  <a:lnTo>
                    <a:pt x="447" y="78"/>
                  </a:lnTo>
                  <a:lnTo>
                    <a:pt x="447" y="78"/>
                  </a:lnTo>
                  <a:lnTo>
                    <a:pt x="445" y="78"/>
                  </a:lnTo>
                  <a:lnTo>
                    <a:pt x="443" y="78"/>
                  </a:lnTo>
                  <a:lnTo>
                    <a:pt x="443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78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40" y="80"/>
                  </a:lnTo>
                  <a:lnTo>
                    <a:pt x="438" y="85"/>
                  </a:lnTo>
                  <a:lnTo>
                    <a:pt x="435" y="87"/>
                  </a:lnTo>
                  <a:lnTo>
                    <a:pt x="435" y="87"/>
                  </a:lnTo>
                  <a:lnTo>
                    <a:pt x="435" y="87"/>
                  </a:lnTo>
                  <a:lnTo>
                    <a:pt x="435" y="87"/>
                  </a:lnTo>
                  <a:lnTo>
                    <a:pt x="433" y="87"/>
                  </a:lnTo>
                  <a:lnTo>
                    <a:pt x="433" y="87"/>
                  </a:lnTo>
                  <a:lnTo>
                    <a:pt x="433" y="90"/>
                  </a:lnTo>
                  <a:lnTo>
                    <a:pt x="431" y="90"/>
                  </a:lnTo>
                  <a:lnTo>
                    <a:pt x="431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8" y="90"/>
                  </a:lnTo>
                  <a:lnTo>
                    <a:pt x="426" y="87"/>
                  </a:lnTo>
                  <a:lnTo>
                    <a:pt x="426" y="87"/>
                  </a:lnTo>
                  <a:lnTo>
                    <a:pt x="426" y="87"/>
                  </a:lnTo>
                  <a:lnTo>
                    <a:pt x="424" y="87"/>
                  </a:lnTo>
                  <a:lnTo>
                    <a:pt x="424" y="87"/>
                  </a:lnTo>
                  <a:lnTo>
                    <a:pt x="424" y="87"/>
                  </a:lnTo>
                  <a:lnTo>
                    <a:pt x="424" y="87"/>
                  </a:lnTo>
                  <a:lnTo>
                    <a:pt x="424" y="87"/>
                  </a:lnTo>
                  <a:lnTo>
                    <a:pt x="421" y="87"/>
                  </a:lnTo>
                  <a:lnTo>
                    <a:pt x="421" y="87"/>
                  </a:lnTo>
                  <a:lnTo>
                    <a:pt x="419" y="90"/>
                  </a:lnTo>
                  <a:lnTo>
                    <a:pt x="417" y="90"/>
                  </a:lnTo>
                  <a:lnTo>
                    <a:pt x="417" y="90"/>
                  </a:lnTo>
                  <a:lnTo>
                    <a:pt x="417" y="90"/>
                  </a:lnTo>
                  <a:lnTo>
                    <a:pt x="417" y="90"/>
                  </a:lnTo>
                  <a:lnTo>
                    <a:pt x="417" y="90"/>
                  </a:lnTo>
                  <a:lnTo>
                    <a:pt x="414" y="90"/>
                  </a:lnTo>
                  <a:lnTo>
                    <a:pt x="414" y="90"/>
                  </a:lnTo>
                  <a:lnTo>
                    <a:pt x="412" y="92"/>
                  </a:lnTo>
                  <a:lnTo>
                    <a:pt x="412" y="92"/>
                  </a:lnTo>
                  <a:lnTo>
                    <a:pt x="409" y="92"/>
                  </a:lnTo>
                  <a:lnTo>
                    <a:pt x="409" y="92"/>
                  </a:lnTo>
                  <a:lnTo>
                    <a:pt x="409" y="94"/>
                  </a:lnTo>
                  <a:lnTo>
                    <a:pt x="407" y="94"/>
                  </a:lnTo>
                  <a:lnTo>
                    <a:pt x="405" y="97"/>
                  </a:lnTo>
                  <a:lnTo>
                    <a:pt x="405" y="97"/>
                  </a:lnTo>
                  <a:lnTo>
                    <a:pt x="405" y="99"/>
                  </a:lnTo>
                  <a:lnTo>
                    <a:pt x="405" y="99"/>
                  </a:lnTo>
                  <a:lnTo>
                    <a:pt x="402" y="99"/>
                  </a:lnTo>
                  <a:lnTo>
                    <a:pt x="402" y="99"/>
                  </a:lnTo>
                  <a:lnTo>
                    <a:pt x="402" y="99"/>
                  </a:lnTo>
                  <a:lnTo>
                    <a:pt x="400" y="104"/>
                  </a:lnTo>
                  <a:lnTo>
                    <a:pt x="400" y="106"/>
                  </a:lnTo>
                  <a:lnTo>
                    <a:pt x="398" y="106"/>
                  </a:lnTo>
                  <a:lnTo>
                    <a:pt x="398" y="111"/>
                  </a:lnTo>
                  <a:lnTo>
                    <a:pt x="398" y="111"/>
                  </a:lnTo>
                  <a:lnTo>
                    <a:pt x="398" y="111"/>
                  </a:lnTo>
                  <a:lnTo>
                    <a:pt x="395" y="113"/>
                  </a:lnTo>
                  <a:lnTo>
                    <a:pt x="395" y="113"/>
                  </a:lnTo>
                  <a:lnTo>
                    <a:pt x="393" y="113"/>
                  </a:lnTo>
                  <a:lnTo>
                    <a:pt x="393" y="116"/>
                  </a:lnTo>
                  <a:lnTo>
                    <a:pt x="393" y="116"/>
                  </a:lnTo>
                  <a:lnTo>
                    <a:pt x="393" y="116"/>
                  </a:lnTo>
                  <a:lnTo>
                    <a:pt x="390" y="116"/>
                  </a:lnTo>
                  <a:lnTo>
                    <a:pt x="386" y="118"/>
                  </a:lnTo>
                  <a:lnTo>
                    <a:pt x="383" y="118"/>
                  </a:lnTo>
                  <a:lnTo>
                    <a:pt x="379" y="123"/>
                  </a:lnTo>
                  <a:lnTo>
                    <a:pt x="376" y="125"/>
                  </a:lnTo>
                  <a:lnTo>
                    <a:pt x="376" y="125"/>
                  </a:lnTo>
                  <a:lnTo>
                    <a:pt x="374" y="125"/>
                  </a:lnTo>
                  <a:lnTo>
                    <a:pt x="372" y="128"/>
                  </a:lnTo>
                  <a:lnTo>
                    <a:pt x="372" y="128"/>
                  </a:lnTo>
                  <a:lnTo>
                    <a:pt x="369" y="128"/>
                  </a:lnTo>
                  <a:lnTo>
                    <a:pt x="369" y="128"/>
                  </a:lnTo>
                  <a:lnTo>
                    <a:pt x="367" y="128"/>
                  </a:lnTo>
                  <a:lnTo>
                    <a:pt x="367" y="130"/>
                  </a:lnTo>
                  <a:lnTo>
                    <a:pt x="362" y="130"/>
                  </a:lnTo>
                  <a:lnTo>
                    <a:pt x="360" y="132"/>
                  </a:lnTo>
                  <a:lnTo>
                    <a:pt x="360" y="132"/>
                  </a:lnTo>
                  <a:lnTo>
                    <a:pt x="360" y="132"/>
                  </a:lnTo>
                  <a:lnTo>
                    <a:pt x="360" y="132"/>
                  </a:lnTo>
                  <a:lnTo>
                    <a:pt x="355" y="132"/>
                  </a:lnTo>
                  <a:lnTo>
                    <a:pt x="353" y="132"/>
                  </a:lnTo>
                  <a:lnTo>
                    <a:pt x="353" y="130"/>
                  </a:lnTo>
                  <a:lnTo>
                    <a:pt x="350" y="130"/>
                  </a:lnTo>
                  <a:lnTo>
                    <a:pt x="348" y="130"/>
                  </a:lnTo>
                  <a:lnTo>
                    <a:pt x="348" y="130"/>
                  </a:lnTo>
                  <a:lnTo>
                    <a:pt x="348" y="130"/>
                  </a:lnTo>
                  <a:lnTo>
                    <a:pt x="348" y="130"/>
                  </a:lnTo>
                  <a:lnTo>
                    <a:pt x="348" y="130"/>
                  </a:lnTo>
                  <a:lnTo>
                    <a:pt x="346" y="130"/>
                  </a:lnTo>
                  <a:lnTo>
                    <a:pt x="346" y="135"/>
                  </a:lnTo>
                  <a:lnTo>
                    <a:pt x="346" y="135"/>
                  </a:lnTo>
                  <a:lnTo>
                    <a:pt x="348" y="137"/>
                  </a:lnTo>
                  <a:lnTo>
                    <a:pt x="350" y="137"/>
                  </a:lnTo>
                  <a:lnTo>
                    <a:pt x="350" y="139"/>
                  </a:lnTo>
                  <a:lnTo>
                    <a:pt x="353" y="139"/>
                  </a:lnTo>
                  <a:lnTo>
                    <a:pt x="355" y="142"/>
                  </a:lnTo>
                  <a:lnTo>
                    <a:pt x="357" y="142"/>
                  </a:lnTo>
                  <a:lnTo>
                    <a:pt x="357" y="142"/>
                  </a:lnTo>
                  <a:lnTo>
                    <a:pt x="357" y="142"/>
                  </a:lnTo>
                  <a:lnTo>
                    <a:pt x="357" y="144"/>
                  </a:lnTo>
                  <a:lnTo>
                    <a:pt x="357" y="144"/>
                  </a:lnTo>
                  <a:lnTo>
                    <a:pt x="360" y="146"/>
                  </a:lnTo>
                  <a:lnTo>
                    <a:pt x="362" y="146"/>
                  </a:lnTo>
                  <a:lnTo>
                    <a:pt x="364" y="149"/>
                  </a:lnTo>
                  <a:lnTo>
                    <a:pt x="369" y="154"/>
                  </a:lnTo>
                  <a:lnTo>
                    <a:pt x="369" y="154"/>
                  </a:lnTo>
                  <a:lnTo>
                    <a:pt x="369" y="154"/>
                  </a:lnTo>
                  <a:lnTo>
                    <a:pt x="369" y="154"/>
                  </a:lnTo>
                  <a:lnTo>
                    <a:pt x="369" y="158"/>
                  </a:lnTo>
                  <a:lnTo>
                    <a:pt x="364" y="161"/>
                  </a:lnTo>
                  <a:lnTo>
                    <a:pt x="364" y="163"/>
                  </a:lnTo>
                  <a:lnTo>
                    <a:pt x="372" y="170"/>
                  </a:lnTo>
                  <a:lnTo>
                    <a:pt x="374" y="170"/>
                  </a:lnTo>
                  <a:lnTo>
                    <a:pt x="374" y="170"/>
                  </a:lnTo>
                  <a:lnTo>
                    <a:pt x="369" y="177"/>
                  </a:lnTo>
                  <a:lnTo>
                    <a:pt x="369" y="180"/>
                  </a:lnTo>
                  <a:lnTo>
                    <a:pt x="372" y="182"/>
                  </a:lnTo>
                  <a:lnTo>
                    <a:pt x="376" y="194"/>
                  </a:lnTo>
                  <a:lnTo>
                    <a:pt x="376" y="196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4" y="208"/>
                  </a:lnTo>
                  <a:lnTo>
                    <a:pt x="374" y="210"/>
                  </a:lnTo>
                  <a:lnTo>
                    <a:pt x="374" y="215"/>
                  </a:lnTo>
                  <a:lnTo>
                    <a:pt x="374" y="215"/>
                  </a:lnTo>
                  <a:lnTo>
                    <a:pt x="374" y="217"/>
                  </a:lnTo>
                  <a:lnTo>
                    <a:pt x="374" y="217"/>
                  </a:lnTo>
                  <a:lnTo>
                    <a:pt x="374" y="217"/>
                  </a:lnTo>
                  <a:lnTo>
                    <a:pt x="372" y="220"/>
                  </a:lnTo>
                  <a:lnTo>
                    <a:pt x="372" y="220"/>
                  </a:lnTo>
                  <a:lnTo>
                    <a:pt x="372" y="220"/>
                  </a:lnTo>
                  <a:lnTo>
                    <a:pt x="372" y="222"/>
                  </a:lnTo>
                  <a:lnTo>
                    <a:pt x="372" y="222"/>
                  </a:lnTo>
                  <a:lnTo>
                    <a:pt x="374" y="222"/>
                  </a:lnTo>
                  <a:lnTo>
                    <a:pt x="376" y="222"/>
                  </a:lnTo>
                  <a:lnTo>
                    <a:pt x="376" y="225"/>
                  </a:lnTo>
                  <a:lnTo>
                    <a:pt x="379" y="229"/>
                  </a:lnTo>
                  <a:lnTo>
                    <a:pt x="379" y="232"/>
                  </a:lnTo>
                  <a:lnTo>
                    <a:pt x="379" y="234"/>
                  </a:lnTo>
                  <a:lnTo>
                    <a:pt x="376" y="234"/>
                  </a:lnTo>
                  <a:lnTo>
                    <a:pt x="376" y="239"/>
                  </a:lnTo>
                  <a:lnTo>
                    <a:pt x="376" y="241"/>
                  </a:lnTo>
                  <a:lnTo>
                    <a:pt x="374" y="241"/>
                  </a:lnTo>
                  <a:lnTo>
                    <a:pt x="374" y="248"/>
                  </a:lnTo>
                  <a:lnTo>
                    <a:pt x="376" y="251"/>
                  </a:lnTo>
                  <a:lnTo>
                    <a:pt x="379" y="253"/>
                  </a:lnTo>
                  <a:lnTo>
                    <a:pt x="379" y="255"/>
                  </a:lnTo>
                  <a:lnTo>
                    <a:pt x="379" y="255"/>
                  </a:lnTo>
                  <a:lnTo>
                    <a:pt x="381" y="258"/>
                  </a:lnTo>
                  <a:lnTo>
                    <a:pt x="383" y="260"/>
                  </a:lnTo>
                  <a:lnTo>
                    <a:pt x="383" y="260"/>
                  </a:lnTo>
                  <a:lnTo>
                    <a:pt x="386" y="262"/>
                  </a:lnTo>
                  <a:lnTo>
                    <a:pt x="386" y="262"/>
                  </a:lnTo>
                  <a:lnTo>
                    <a:pt x="386" y="265"/>
                  </a:lnTo>
                  <a:lnTo>
                    <a:pt x="386" y="265"/>
                  </a:lnTo>
                  <a:lnTo>
                    <a:pt x="386" y="267"/>
                  </a:lnTo>
                  <a:lnTo>
                    <a:pt x="383" y="267"/>
                  </a:lnTo>
                  <a:lnTo>
                    <a:pt x="383" y="267"/>
                  </a:lnTo>
                  <a:lnTo>
                    <a:pt x="383" y="267"/>
                  </a:lnTo>
                  <a:lnTo>
                    <a:pt x="381" y="270"/>
                  </a:lnTo>
                  <a:lnTo>
                    <a:pt x="388" y="281"/>
                  </a:lnTo>
                  <a:lnTo>
                    <a:pt x="390" y="284"/>
                  </a:lnTo>
                  <a:lnTo>
                    <a:pt x="393" y="284"/>
                  </a:lnTo>
                  <a:lnTo>
                    <a:pt x="409" y="296"/>
                  </a:lnTo>
                  <a:lnTo>
                    <a:pt x="409" y="298"/>
                  </a:lnTo>
                  <a:lnTo>
                    <a:pt x="407" y="300"/>
                  </a:lnTo>
                  <a:lnTo>
                    <a:pt x="405" y="303"/>
                  </a:lnTo>
                  <a:lnTo>
                    <a:pt x="402" y="303"/>
                  </a:lnTo>
                  <a:lnTo>
                    <a:pt x="400" y="303"/>
                  </a:lnTo>
                  <a:lnTo>
                    <a:pt x="400" y="303"/>
                  </a:lnTo>
                  <a:lnTo>
                    <a:pt x="400" y="305"/>
                  </a:lnTo>
                  <a:lnTo>
                    <a:pt x="398" y="305"/>
                  </a:lnTo>
                  <a:lnTo>
                    <a:pt x="398" y="307"/>
                  </a:lnTo>
                  <a:lnTo>
                    <a:pt x="398" y="315"/>
                  </a:lnTo>
                  <a:lnTo>
                    <a:pt x="398" y="315"/>
                  </a:lnTo>
                  <a:lnTo>
                    <a:pt x="398" y="315"/>
                  </a:lnTo>
                  <a:lnTo>
                    <a:pt x="398" y="315"/>
                  </a:lnTo>
                  <a:lnTo>
                    <a:pt x="395" y="317"/>
                  </a:lnTo>
                  <a:lnTo>
                    <a:pt x="395" y="317"/>
                  </a:lnTo>
                  <a:lnTo>
                    <a:pt x="395" y="317"/>
                  </a:lnTo>
                  <a:lnTo>
                    <a:pt x="395" y="317"/>
                  </a:lnTo>
                  <a:lnTo>
                    <a:pt x="395" y="319"/>
                  </a:lnTo>
                  <a:lnTo>
                    <a:pt x="395" y="319"/>
                  </a:lnTo>
                  <a:lnTo>
                    <a:pt x="398" y="317"/>
                  </a:lnTo>
                  <a:lnTo>
                    <a:pt x="400" y="317"/>
                  </a:lnTo>
                  <a:lnTo>
                    <a:pt x="400" y="319"/>
                  </a:lnTo>
                  <a:lnTo>
                    <a:pt x="400" y="319"/>
                  </a:lnTo>
                  <a:lnTo>
                    <a:pt x="402" y="319"/>
                  </a:lnTo>
                  <a:lnTo>
                    <a:pt x="400" y="322"/>
                  </a:lnTo>
                  <a:lnTo>
                    <a:pt x="398" y="324"/>
                  </a:lnTo>
                  <a:lnTo>
                    <a:pt x="395" y="324"/>
                  </a:lnTo>
                  <a:lnTo>
                    <a:pt x="393" y="324"/>
                  </a:lnTo>
                  <a:lnTo>
                    <a:pt x="393" y="324"/>
                  </a:lnTo>
                  <a:lnTo>
                    <a:pt x="390" y="322"/>
                  </a:lnTo>
                  <a:lnTo>
                    <a:pt x="388" y="322"/>
                  </a:lnTo>
                  <a:lnTo>
                    <a:pt x="383" y="322"/>
                  </a:lnTo>
                  <a:lnTo>
                    <a:pt x="381" y="322"/>
                  </a:lnTo>
                  <a:lnTo>
                    <a:pt x="376" y="322"/>
                  </a:lnTo>
                  <a:lnTo>
                    <a:pt x="372" y="322"/>
                  </a:lnTo>
                  <a:lnTo>
                    <a:pt x="367" y="322"/>
                  </a:lnTo>
                  <a:lnTo>
                    <a:pt x="362" y="322"/>
                  </a:lnTo>
                  <a:lnTo>
                    <a:pt x="357" y="322"/>
                  </a:lnTo>
                  <a:lnTo>
                    <a:pt x="353" y="322"/>
                  </a:lnTo>
                  <a:lnTo>
                    <a:pt x="350" y="322"/>
                  </a:lnTo>
                  <a:lnTo>
                    <a:pt x="346" y="322"/>
                  </a:lnTo>
                  <a:lnTo>
                    <a:pt x="341" y="322"/>
                  </a:lnTo>
                  <a:lnTo>
                    <a:pt x="338" y="319"/>
                  </a:lnTo>
                  <a:lnTo>
                    <a:pt x="331" y="319"/>
                  </a:lnTo>
                  <a:lnTo>
                    <a:pt x="322" y="322"/>
                  </a:lnTo>
                  <a:lnTo>
                    <a:pt x="310" y="324"/>
                  </a:lnTo>
                  <a:lnTo>
                    <a:pt x="308" y="326"/>
                  </a:lnTo>
                  <a:lnTo>
                    <a:pt x="312" y="336"/>
                  </a:lnTo>
                  <a:lnTo>
                    <a:pt x="315" y="341"/>
                  </a:lnTo>
                  <a:lnTo>
                    <a:pt x="305" y="343"/>
                  </a:lnTo>
                  <a:lnTo>
                    <a:pt x="293" y="345"/>
                  </a:lnTo>
                  <a:lnTo>
                    <a:pt x="277" y="348"/>
                  </a:lnTo>
                  <a:lnTo>
                    <a:pt x="275" y="350"/>
                  </a:lnTo>
                  <a:lnTo>
                    <a:pt x="272" y="348"/>
                  </a:lnTo>
                  <a:lnTo>
                    <a:pt x="270" y="350"/>
                  </a:lnTo>
                  <a:lnTo>
                    <a:pt x="267" y="367"/>
                  </a:lnTo>
                  <a:lnTo>
                    <a:pt x="265" y="367"/>
                  </a:lnTo>
                  <a:lnTo>
                    <a:pt x="263" y="369"/>
                  </a:lnTo>
                  <a:lnTo>
                    <a:pt x="260" y="369"/>
                  </a:lnTo>
                  <a:lnTo>
                    <a:pt x="260" y="371"/>
                  </a:lnTo>
                  <a:lnTo>
                    <a:pt x="260" y="376"/>
                  </a:lnTo>
                  <a:lnTo>
                    <a:pt x="260" y="376"/>
                  </a:lnTo>
                  <a:lnTo>
                    <a:pt x="260" y="378"/>
                  </a:lnTo>
                  <a:lnTo>
                    <a:pt x="260" y="381"/>
                  </a:lnTo>
                  <a:lnTo>
                    <a:pt x="260" y="381"/>
                  </a:lnTo>
                  <a:lnTo>
                    <a:pt x="260" y="381"/>
                  </a:lnTo>
                  <a:lnTo>
                    <a:pt x="260" y="381"/>
                  </a:lnTo>
                  <a:lnTo>
                    <a:pt x="263" y="381"/>
                  </a:lnTo>
                  <a:lnTo>
                    <a:pt x="263" y="381"/>
                  </a:lnTo>
                  <a:lnTo>
                    <a:pt x="265" y="378"/>
                  </a:lnTo>
                  <a:lnTo>
                    <a:pt x="265" y="381"/>
                  </a:lnTo>
                  <a:lnTo>
                    <a:pt x="265" y="381"/>
                  </a:lnTo>
                  <a:lnTo>
                    <a:pt x="267" y="383"/>
                  </a:lnTo>
                  <a:lnTo>
                    <a:pt x="267" y="383"/>
                  </a:lnTo>
                  <a:lnTo>
                    <a:pt x="270" y="386"/>
                  </a:lnTo>
                  <a:lnTo>
                    <a:pt x="272" y="386"/>
                  </a:lnTo>
                  <a:lnTo>
                    <a:pt x="272" y="386"/>
                  </a:lnTo>
                  <a:lnTo>
                    <a:pt x="272" y="388"/>
                  </a:lnTo>
                  <a:lnTo>
                    <a:pt x="272" y="388"/>
                  </a:lnTo>
                  <a:lnTo>
                    <a:pt x="275" y="393"/>
                  </a:lnTo>
                  <a:lnTo>
                    <a:pt x="272" y="397"/>
                  </a:lnTo>
                  <a:lnTo>
                    <a:pt x="270" y="400"/>
                  </a:lnTo>
                  <a:lnTo>
                    <a:pt x="270" y="404"/>
                  </a:lnTo>
                  <a:lnTo>
                    <a:pt x="270" y="409"/>
                  </a:lnTo>
                  <a:lnTo>
                    <a:pt x="260" y="414"/>
                  </a:lnTo>
                  <a:lnTo>
                    <a:pt x="251" y="416"/>
                  </a:lnTo>
                  <a:lnTo>
                    <a:pt x="244" y="416"/>
                  </a:lnTo>
                  <a:lnTo>
                    <a:pt x="237" y="419"/>
                  </a:lnTo>
                  <a:lnTo>
                    <a:pt x="232" y="421"/>
                  </a:lnTo>
                  <a:lnTo>
                    <a:pt x="225" y="428"/>
                  </a:lnTo>
                  <a:lnTo>
                    <a:pt x="218" y="435"/>
                  </a:lnTo>
                  <a:lnTo>
                    <a:pt x="211" y="438"/>
                  </a:lnTo>
                  <a:lnTo>
                    <a:pt x="204" y="442"/>
                  </a:lnTo>
                  <a:lnTo>
                    <a:pt x="199" y="445"/>
                  </a:lnTo>
                  <a:lnTo>
                    <a:pt x="194" y="449"/>
                  </a:lnTo>
                  <a:lnTo>
                    <a:pt x="187" y="454"/>
                  </a:lnTo>
                  <a:lnTo>
                    <a:pt x="182" y="459"/>
                  </a:lnTo>
                  <a:lnTo>
                    <a:pt x="180" y="466"/>
                  </a:lnTo>
                  <a:lnTo>
                    <a:pt x="175" y="475"/>
                  </a:lnTo>
                  <a:lnTo>
                    <a:pt x="168" y="483"/>
                  </a:lnTo>
                  <a:lnTo>
                    <a:pt x="163" y="483"/>
                  </a:lnTo>
                  <a:lnTo>
                    <a:pt x="159" y="483"/>
                  </a:lnTo>
                  <a:lnTo>
                    <a:pt x="156" y="475"/>
                  </a:lnTo>
                  <a:lnTo>
                    <a:pt x="152" y="478"/>
                  </a:lnTo>
                  <a:lnTo>
                    <a:pt x="144" y="478"/>
                  </a:lnTo>
                  <a:lnTo>
                    <a:pt x="130" y="478"/>
                  </a:lnTo>
                  <a:lnTo>
                    <a:pt x="123" y="480"/>
                  </a:lnTo>
                  <a:lnTo>
                    <a:pt x="114" y="480"/>
                  </a:lnTo>
                  <a:lnTo>
                    <a:pt x="107" y="483"/>
                  </a:lnTo>
                  <a:lnTo>
                    <a:pt x="102" y="487"/>
                  </a:lnTo>
                  <a:lnTo>
                    <a:pt x="92" y="483"/>
                  </a:lnTo>
                  <a:lnTo>
                    <a:pt x="88" y="483"/>
                  </a:lnTo>
                  <a:lnTo>
                    <a:pt x="83" y="483"/>
                  </a:lnTo>
                  <a:lnTo>
                    <a:pt x="76" y="485"/>
                  </a:lnTo>
                  <a:lnTo>
                    <a:pt x="71" y="490"/>
                  </a:lnTo>
                  <a:lnTo>
                    <a:pt x="66" y="490"/>
                  </a:lnTo>
                  <a:lnTo>
                    <a:pt x="64" y="490"/>
                  </a:lnTo>
                  <a:lnTo>
                    <a:pt x="64" y="490"/>
                  </a:lnTo>
                  <a:lnTo>
                    <a:pt x="62" y="490"/>
                  </a:lnTo>
                  <a:lnTo>
                    <a:pt x="59" y="490"/>
                  </a:lnTo>
                  <a:lnTo>
                    <a:pt x="57" y="490"/>
                  </a:lnTo>
                  <a:lnTo>
                    <a:pt x="57" y="490"/>
                  </a:lnTo>
                  <a:lnTo>
                    <a:pt x="52" y="494"/>
                  </a:lnTo>
                  <a:lnTo>
                    <a:pt x="52" y="494"/>
                  </a:lnTo>
                  <a:lnTo>
                    <a:pt x="50" y="497"/>
                  </a:lnTo>
                  <a:lnTo>
                    <a:pt x="45" y="499"/>
                  </a:lnTo>
                  <a:lnTo>
                    <a:pt x="40" y="504"/>
                  </a:lnTo>
                  <a:lnTo>
                    <a:pt x="36" y="509"/>
                  </a:lnTo>
                  <a:lnTo>
                    <a:pt x="33" y="509"/>
                  </a:lnTo>
                  <a:lnTo>
                    <a:pt x="28" y="511"/>
                  </a:lnTo>
                  <a:lnTo>
                    <a:pt x="24" y="513"/>
                  </a:lnTo>
                  <a:lnTo>
                    <a:pt x="21" y="518"/>
                  </a:lnTo>
                  <a:lnTo>
                    <a:pt x="19" y="518"/>
                  </a:lnTo>
                  <a:lnTo>
                    <a:pt x="17" y="518"/>
                  </a:lnTo>
                  <a:lnTo>
                    <a:pt x="17" y="520"/>
                  </a:lnTo>
                  <a:lnTo>
                    <a:pt x="14" y="523"/>
                  </a:lnTo>
                  <a:lnTo>
                    <a:pt x="14" y="523"/>
                  </a:lnTo>
                  <a:lnTo>
                    <a:pt x="12" y="525"/>
                  </a:lnTo>
                  <a:lnTo>
                    <a:pt x="10" y="528"/>
                  </a:lnTo>
                  <a:lnTo>
                    <a:pt x="2" y="530"/>
                  </a:lnTo>
                  <a:lnTo>
                    <a:pt x="2" y="532"/>
                  </a:lnTo>
                  <a:lnTo>
                    <a:pt x="0" y="532"/>
                  </a:lnTo>
                  <a:lnTo>
                    <a:pt x="0" y="535"/>
                  </a:lnTo>
                  <a:lnTo>
                    <a:pt x="0" y="617"/>
                  </a:lnTo>
                  <a:lnTo>
                    <a:pt x="12" y="625"/>
                  </a:lnTo>
                  <a:lnTo>
                    <a:pt x="21" y="632"/>
                  </a:lnTo>
                  <a:lnTo>
                    <a:pt x="33" y="639"/>
                  </a:lnTo>
                  <a:lnTo>
                    <a:pt x="43" y="646"/>
                  </a:lnTo>
                  <a:lnTo>
                    <a:pt x="55" y="653"/>
                  </a:lnTo>
                  <a:lnTo>
                    <a:pt x="64" y="658"/>
                  </a:lnTo>
                  <a:lnTo>
                    <a:pt x="76" y="665"/>
                  </a:lnTo>
                  <a:lnTo>
                    <a:pt x="85" y="672"/>
                  </a:lnTo>
                  <a:lnTo>
                    <a:pt x="97" y="679"/>
                  </a:lnTo>
                  <a:lnTo>
                    <a:pt x="107" y="686"/>
                  </a:lnTo>
                  <a:lnTo>
                    <a:pt x="116" y="693"/>
                  </a:lnTo>
                  <a:lnTo>
                    <a:pt x="128" y="700"/>
                  </a:lnTo>
                  <a:lnTo>
                    <a:pt x="137" y="705"/>
                  </a:lnTo>
                  <a:lnTo>
                    <a:pt x="144" y="712"/>
                  </a:lnTo>
                  <a:lnTo>
                    <a:pt x="154" y="717"/>
                  </a:lnTo>
                  <a:lnTo>
                    <a:pt x="163" y="722"/>
                  </a:lnTo>
                  <a:lnTo>
                    <a:pt x="163" y="724"/>
                  </a:lnTo>
                  <a:lnTo>
                    <a:pt x="170" y="729"/>
                  </a:lnTo>
                  <a:lnTo>
                    <a:pt x="180" y="733"/>
                  </a:lnTo>
                  <a:lnTo>
                    <a:pt x="189" y="741"/>
                  </a:lnTo>
                  <a:lnTo>
                    <a:pt x="199" y="748"/>
                  </a:lnTo>
                  <a:lnTo>
                    <a:pt x="206" y="752"/>
                  </a:lnTo>
                  <a:lnTo>
                    <a:pt x="208" y="752"/>
                  </a:lnTo>
                  <a:lnTo>
                    <a:pt x="208" y="752"/>
                  </a:lnTo>
                  <a:lnTo>
                    <a:pt x="208" y="752"/>
                  </a:lnTo>
                  <a:lnTo>
                    <a:pt x="211" y="755"/>
                  </a:lnTo>
                  <a:lnTo>
                    <a:pt x="215" y="759"/>
                  </a:lnTo>
                  <a:lnTo>
                    <a:pt x="220" y="762"/>
                  </a:lnTo>
                  <a:lnTo>
                    <a:pt x="222" y="764"/>
                  </a:lnTo>
                  <a:lnTo>
                    <a:pt x="230" y="769"/>
                  </a:lnTo>
                  <a:lnTo>
                    <a:pt x="234" y="771"/>
                  </a:lnTo>
                  <a:lnTo>
                    <a:pt x="239" y="774"/>
                  </a:lnTo>
                  <a:lnTo>
                    <a:pt x="241" y="778"/>
                  </a:lnTo>
                  <a:lnTo>
                    <a:pt x="246" y="781"/>
                  </a:lnTo>
                  <a:lnTo>
                    <a:pt x="251" y="783"/>
                  </a:lnTo>
                  <a:lnTo>
                    <a:pt x="256" y="785"/>
                  </a:lnTo>
                  <a:lnTo>
                    <a:pt x="260" y="790"/>
                  </a:lnTo>
                  <a:lnTo>
                    <a:pt x="263" y="793"/>
                  </a:lnTo>
                  <a:lnTo>
                    <a:pt x="267" y="795"/>
                  </a:lnTo>
                  <a:lnTo>
                    <a:pt x="272" y="800"/>
                  </a:lnTo>
                  <a:lnTo>
                    <a:pt x="277" y="802"/>
                  </a:lnTo>
                  <a:lnTo>
                    <a:pt x="282" y="804"/>
                  </a:lnTo>
                  <a:lnTo>
                    <a:pt x="284" y="807"/>
                  </a:lnTo>
                  <a:lnTo>
                    <a:pt x="289" y="812"/>
                  </a:lnTo>
                  <a:lnTo>
                    <a:pt x="293" y="814"/>
                  </a:lnTo>
                  <a:lnTo>
                    <a:pt x="298" y="816"/>
                  </a:lnTo>
                  <a:lnTo>
                    <a:pt x="303" y="821"/>
                  </a:lnTo>
                  <a:lnTo>
                    <a:pt x="308" y="823"/>
                  </a:lnTo>
                  <a:lnTo>
                    <a:pt x="312" y="826"/>
                  </a:lnTo>
                  <a:lnTo>
                    <a:pt x="317" y="830"/>
                  </a:lnTo>
                  <a:lnTo>
                    <a:pt x="322" y="833"/>
                  </a:lnTo>
                  <a:lnTo>
                    <a:pt x="324" y="838"/>
                  </a:lnTo>
                  <a:lnTo>
                    <a:pt x="329" y="840"/>
                  </a:lnTo>
                  <a:lnTo>
                    <a:pt x="334" y="842"/>
                  </a:lnTo>
                  <a:lnTo>
                    <a:pt x="338" y="847"/>
                  </a:lnTo>
                  <a:lnTo>
                    <a:pt x="343" y="849"/>
                  </a:lnTo>
                  <a:lnTo>
                    <a:pt x="348" y="854"/>
                  </a:lnTo>
                  <a:lnTo>
                    <a:pt x="353" y="856"/>
                  </a:lnTo>
                  <a:lnTo>
                    <a:pt x="357" y="859"/>
                  </a:lnTo>
                  <a:lnTo>
                    <a:pt x="362" y="864"/>
                  </a:lnTo>
                  <a:lnTo>
                    <a:pt x="367" y="866"/>
                  </a:lnTo>
                  <a:lnTo>
                    <a:pt x="372" y="868"/>
                  </a:lnTo>
                  <a:lnTo>
                    <a:pt x="376" y="873"/>
                  </a:lnTo>
                  <a:lnTo>
                    <a:pt x="381" y="875"/>
                  </a:lnTo>
                  <a:lnTo>
                    <a:pt x="386" y="880"/>
                  </a:lnTo>
                  <a:lnTo>
                    <a:pt x="390" y="883"/>
                  </a:lnTo>
                  <a:lnTo>
                    <a:pt x="395" y="885"/>
                  </a:lnTo>
                  <a:lnTo>
                    <a:pt x="400" y="890"/>
                  </a:lnTo>
                  <a:lnTo>
                    <a:pt x="405" y="892"/>
                  </a:lnTo>
                  <a:lnTo>
                    <a:pt x="409" y="897"/>
                  </a:lnTo>
                  <a:lnTo>
                    <a:pt x="414" y="899"/>
                  </a:lnTo>
                  <a:lnTo>
                    <a:pt x="419" y="901"/>
                  </a:lnTo>
                  <a:lnTo>
                    <a:pt x="424" y="906"/>
                  </a:lnTo>
                  <a:lnTo>
                    <a:pt x="428" y="909"/>
                  </a:lnTo>
                  <a:lnTo>
                    <a:pt x="433" y="911"/>
                  </a:lnTo>
                  <a:lnTo>
                    <a:pt x="435" y="916"/>
                  </a:lnTo>
                  <a:lnTo>
                    <a:pt x="440" y="918"/>
                  </a:lnTo>
                  <a:lnTo>
                    <a:pt x="445" y="923"/>
                  </a:lnTo>
                  <a:lnTo>
                    <a:pt x="450" y="925"/>
                  </a:lnTo>
                  <a:lnTo>
                    <a:pt x="454" y="927"/>
                  </a:lnTo>
                  <a:lnTo>
                    <a:pt x="459" y="932"/>
                  </a:lnTo>
                  <a:lnTo>
                    <a:pt x="464" y="935"/>
                  </a:lnTo>
                  <a:lnTo>
                    <a:pt x="466" y="935"/>
                  </a:lnTo>
                  <a:lnTo>
                    <a:pt x="469" y="937"/>
                  </a:lnTo>
                  <a:lnTo>
                    <a:pt x="473" y="942"/>
                  </a:lnTo>
                  <a:lnTo>
                    <a:pt x="478" y="944"/>
                  </a:lnTo>
                  <a:lnTo>
                    <a:pt x="483" y="949"/>
                  </a:lnTo>
                  <a:lnTo>
                    <a:pt x="488" y="951"/>
                  </a:lnTo>
                  <a:lnTo>
                    <a:pt x="492" y="954"/>
                  </a:lnTo>
                  <a:lnTo>
                    <a:pt x="497" y="958"/>
                  </a:lnTo>
                  <a:lnTo>
                    <a:pt x="502" y="961"/>
                  </a:lnTo>
                  <a:lnTo>
                    <a:pt x="506" y="963"/>
                  </a:lnTo>
                  <a:lnTo>
                    <a:pt x="511" y="968"/>
                  </a:lnTo>
                  <a:lnTo>
                    <a:pt x="516" y="970"/>
                  </a:lnTo>
                  <a:lnTo>
                    <a:pt x="521" y="972"/>
                  </a:lnTo>
                  <a:lnTo>
                    <a:pt x="525" y="977"/>
                  </a:lnTo>
                  <a:lnTo>
                    <a:pt x="528" y="980"/>
                  </a:lnTo>
                  <a:lnTo>
                    <a:pt x="528" y="982"/>
                  </a:lnTo>
                  <a:lnTo>
                    <a:pt x="528" y="984"/>
                  </a:lnTo>
                  <a:lnTo>
                    <a:pt x="528" y="989"/>
                  </a:lnTo>
                  <a:lnTo>
                    <a:pt x="525" y="996"/>
                  </a:lnTo>
                  <a:lnTo>
                    <a:pt x="525" y="996"/>
                  </a:lnTo>
                  <a:lnTo>
                    <a:pt x="525" y="998"/>
                  </a:lnTo>
                  <a:lnTo>
                    <a:pt x="528" y="998"/>
                  </a:lnTo>
                  <a:lnTo>
                    <a:pt x="528" y="998"/>
                  </a:lnTo>
                  <a:lnTo>
                    <a:pt x="528" y="998"/>
                  </a:lnTo>
                  <a:lnTo>
                    <a:pt x="530" y="998"/>
                  </a:lnTo>
                  <a:lnTo>
                    <a:pt x="532" y="998"/>
                  </a:lnTo>
                  <a:lnTo>
                    <a:pt x="532" y="998"/>
                  </a:lnTo>
                  <a:lnTo>
                    <a:pt x="535" y="998"/>
                  </a:lnTo>
                  <a:lnTo>
                    <a:pt x="535" y="998"/>
                  </a:lnTo>
                  <a:lnTo>
                    <a:pt x="537" y="1001"/>
                  </a:lnTo>
                  <a:lnTo>
                    <a:pt x="537" y="1003"/>
                  </a:lnTo>
                  <a:lnTo>
                    <a:pt x="537" y="1003"/>
                  </a:lnTo>
                  <a:lnTo>
                    <a:pt x="540" y="1003"/>
                  </a:lnTo>
                  <a:lnTo>
                    <a:pt x="542" y="1003"/>
                  </a:lnTo>
                  <a:lnTo>
                    <a:pt x="544" y="1006"/>
                  </a:lnTo>
                  <a:lnTo>
                    <a:pt x="544" y="1006"/>
                  </a:lnTo>
                  <a:lnTo>
                    <a:pt x="547" y="1006"/>
                  </a:lnTo>
                  <a:lnTo>
                    <a:pt x="549" y="1006"/>
                  </a:lnTo>
                  <a:lnTo>
                    <a:pt x="551" y="1010"/>
                  </a:lnTo>
                  <a:lnTo>
                    <a:pt x="554" y="1010"/>
                  </a:lnTo>
                  <a:lnTo>
                    <a:pt x="554" y="1013"/>
                  </a:lnTo>
                  <a:lnTo>
                    <a:pt x="554" y="1017"/>
                  </a:lnTo>
                  <a:lnTo>
                    <a:pt x="554" y="1017"/>
                  </a:lnTo>
                  <a:lnTo>
                    <a:pt x="561" y="1022"/>
                  </a:lnTo>
                  <a:lnTo>
                    <a:pt x="561" y="1025"/>
                  </a:lnTo>
                  <a:lnTo>
                    <a:pt x="563" y="1025"/>
                  </a:lnTo>
                  <a:lnTo>
                    <a:pt x="563" y="1025"/>
                  </a:lnTo>
                  <a:lnTo>
                    <a:pt x="563" y="1025"/>
                  </a:lnTo>
                  <a:lnTo>
                    <a:pt x="566" y="1025"/>
                  </a:lnTo>
                  <a:lnTo>
                    <a:pt x="566" y="1025"/>
                  </a:lnTo>
                  <a:lnTo>
                    <a:pt x="566" y="1027"/>
                  </a:lnTo>
                  <a:lnTo>
                    <a:pt x="566" y="1027"/>
                  </a:lnTo>
                  <a:lnTo>
                    <a:pt x="568" y="1027"/>
                  </a:lnTo>
                  <a:lnTo>
                    <a:pt x="568" y="1027"/>
                  </a:lnTo>
                  <a:lnTo>
                    <a:pt x="568" y="1027"/>
                  </a:lnTo>
                  <a:lnTo>
                    <a:pt x="570" y="1027"/>
                  </a:lnTo>
                  <a:lnTo>
                    <a:pt x="570" y="1027"/>
                  </a:lnTo>
                  <a:lnTo>
                    <a:pt x="570" y="1027"/>
                  </a:lnTo>
                  <a:lnTo>
                    <a:pt x="570" y="1027"/>
                  </a:lnTo>
                  <a:lnTo>
                    <a:pt x="573" y="1027"/>
                  </a:lnTo>
                  <a:lnTo>
                    <a:pt x="575" y="1029"/>
                  </a:lnTo>
                  <a:lnTo>
                    <a:pt x="575" y="1029"/>
                  </a:lnTo>
                  <a:lnTo>
                    <a:pt x="577" y="1027"/>
                  </a:lnTo>
                  <a:lnTo>
                    <a:pt x="580" y="1025"/>
                  </a:lnTo>
                  <a:lnTo>
                    <a:pt x="580" y="1025"/>
                  </a:lnTo>
                  <a:lnTo>
                    <a:pt x="582" y="1025"/>
                  </a:lnTo>
                  <a:lnTo>
                    <a:pt x="582" y="1025"/>
                  </a:lnTo>
                  <a:lnTo>
                    <a:pt x="585" y="1025"/>
                  </a:lnTo>
                  <a:lnTo>
                    <a:pt x="587" y="1029"/>
                  </a:lnTo>
                  <a:lnTo>
                    <a:pt x="589" y="1029"/>
                  </a:lnTo>
                  <a:lnTo>
                    <a:pt x="592" y="1032"/>
                  </a:lnTo>
                  <a:lnTo>
                    <a:pt x="592" y="1036"/>
                  </a:lnTo>
                  <a:lnTo>
                    <a:pt x="594" y="1036"/>
                  </a:lnTo>
                  <a:lnTo>
                    <a:pt x="594" y="1036"/>
                  </a:lnTo>
                  <a:lnTo>
                    <a:pt x="596" y="1039"/>
                  </a:lnTo>
                  <a:lnTo>
                    <a:pt x="596" y="1039"/>
                  </a:lnTo>
                  <a:lnTo>
                    <a:pt x="599" y="1039"/>
                  </a:lnTo>
                  <a:lnTo>
                    <a:pt x="599" y="1039"/>
                  </a:lnTo>
                  <a:lnTo>
                    <a:pt x="601" y="1039"/>
                  </a:lnTo>
                  <a:lnTo>
                    <a:pt x="606" y="1041"/>
                  </a:lnTo>
                  <a:lnTo>
                    <a:pt x="608" y="1041"/>
                  </a:lnTo>
                  <a:lnTo>
                    <a:pt x="622" y="1043"/>
                  </a:lnTo>
                  <a:lnTo>
                    <a:pt x="629" y="1046"/>
                  </a:lnTo>
                  <a:lnTo>
                    <a:pt x="632" y="1048"/>
                  </a:lnTo>
                  <a:lnTo>
                    <a:pt x="634" y="1051"/>
                  </a:lnTo>
                  <a:lnTo>
                    <a:pt x="634" y="1051"/>
                  </a:lnTo>
                  <a:lnTo>
                    <a:pt x="637" y="1051"/>
                  </a:lnTo>
                  <a:lnTo>
                    <a:pt x="637" y="1051"/>
                  </a:lnTo>
                  <a:lnTo>
                    <a:pt x="637" y="1053"/>
                  </a:lnTo>
                  <a:lnTo>
                    <a:pt x="637" y="1062"/>
                  </a:lnTo>
                  <a:lnTo>
                    <a:pt x="637" y="1065"/>
                  </a:lnTo>
                  <a:lnTo>
                    <a:pt x="637" y="1067"/>
                  </a:lnTo>
                  <a:lnTo>
                    <a:pt x="637" y="1067"/>
                  </a:lnTo>
                  <a:lnTo>
                    <a:pt x="637" y="1067"/>
                  </a:lnTo>
                  <a:lnTo>
                    <a:pt x="637" y="1069"/>
                  </a:lnTo>
                  <a:lnTo>
                    <a:pt x="639" y="1069"/>
                  </a:lnTo>
                  <a:lnTo>
                    <a:pt x="637" y="1069"/>
                  </a:lnTo>
                  <a:lnTo>
                    <a:pt x="637" y="1069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39" y="1072"/>
                  </a:lnTo>
                  <a:lnTo>
                    <a:pt x="639" y="1074"/>
                  </a:lnTo>
                  <a:lnTo>
                    <a:pt x="639" y="1074"/>
                  </a:lnTo>
                  <a:lnTo>
                    <a:pt x="639" y="1077"/>
                  </a:lnTo>
                  <a:lnTo>
                    <a:pt x="639" y="1077"/>
                  </a:lnTo>
                  <a:lnTo>
                    <a:pt x="637" y="1077"/>
                  </a:lnTo>
                  <a:lnTo>
                    <a:pt x="637" y="1079"/>
                  </a:lnTo>
                  <a:lnTo>
                    <a:pt x="634" y="1079"/>
                  </a:lnTo>
                  <a:lnTo>
                    <a:pt x="634" y="1081"/>
                  </a:lnTo>
                  <a:lnTo>
                    <a:pt x="634" y="1084"/>
                  </a:lnTo>
                  <a:lnTo>
                    <a:pt x="634" y="1084"/>
                  </a:lnTo>
                  <a:lnTo>
                    <a:pt x="632" y="1084"/>
                  </a:lnTo>
                  <a:lnTo>
                    <a:pt x="632" y="1084"/>
                  </a:lnTo>
                  <a:lnTo>
                    <a:pt x="632" y="1086"/>
                  </a:lnTo>
                  <a:lnTo>
                    <a:pt x="632" y="1086"/>
                  </a:lnTo>
                  <a:lnTo>
                    <a:pt x="632" y="1088"/>
                  </a:lnTo>
                  <a:lnTo>
                    <a:pt x="632" y="1088"/>
                  </a:lnTo>
                  <a:lnTo>
                    <a:pt x="632" y="1091"/>
                  </a:lnTo>
                  <a:lnTo>
                    <a:pt x="632" y="1091"/>
                  </a:lnTo>
                  <a:lnTo>
                    <a:pt x="634" y="1093"/>
                  </a:lnTo>
                  <a:lnTo>
                    <a:pt x="634" y="1093"/>
                  </a:lnTo>
                  <a:lnTo>
                    <a:pt x="637" y="1093"/>
                  </a:lnTo>
                  <a:lnTo>
                    <a:pt x="641" y="1098"/>
                  </a:lnTo>
                  <a:lnTo>
                    <a:pt x="641" y="1098"/>
                  </a:lnTo>
                  <a:lnTo>
                    <a:pt x="641" y="1098"/>
                  </a:lnTo>
                  <a:lnTo>
                    <a:pt x="644" y="1098"/>
                  </a:lnTo>
                  <a:lnTo>
                    <a:pt x="644" y="1098"/>
                  </a:lnTo>
                  <a:lnTo>
                    <a:pt x="648" y="1098"/>
                  </a:lnTo>
                  <a:lnTo>
                    <a:pt x="648" y="1098"/>
                  </a:lnTo>
                  <a:lnTo>
                    <a:pt x="655" y="1096"/>
                  </a:lnTo>
                  <a:lnTo>
                    <a:pt x="663" y="1093"/>
                  </a:lnTo>
                  <a:lnTo>
                    <a:pt x="667" y="1093"/>
                  </a:lnTo>
                  <a:lnTo>
                    <a:pt x="672" y="1093"/>
                  </a:lnTo>
                  <a:lnTo>
                    <a:pt x="682" y="1091"/>
                  </a:lnTo>
                  <a:lnTo>
                    <a:pt x="691" y="1088"/>
                  </a:lnTo>
                  <a:lnTo>
                    <a:pt x="700" y="1086"/>
                  </a:lnTo>
                  <a:lnTo>
                    <a:pt x="712" y="1084"/>
                  </a:lnTo>
                  <a:lnTo>
                    <a:pt x="722" y="1084"/>
                  </a:lnTo>
                  <a:lnTo>
                    <a:pt x="731" y="1081"/>
                  </a:lnTo>
                  <a:lnTo>
                    <a:pt x="736" y="1079"/>
                  </a:lnTo>
                  <a:lnTo>
                    <a:pt x="748" y="1077"/>
                  </a:lnTo>
                  <a:lnTo>
                    <a:pt x="760" y="1074"/>
                  </a:lnTo>
                  <a:lnTo>
                    <a:pt x="764" y="1074"/>
                  </a:lnTo>
                  <a:lnTo>
                    <a:pt x="771" y="1072"/>
                  </a:lnTo>
                  <a:lnTo>
                    <a:pt x="774" y="1072"/>
                  </a:lnTo>
                  <a:lnTo>
                    <a:pt x="776" y="1069"/>
                  </a:lnTo>
                  <a:lnTo>
                    <a:pt x="781" y="1067"/>
                  </a:lnTo>
                  <a:lnTo>
                    <a:pt x="786" y="1062"/>
                  </a:lnTo>
                  <a:lnTo>
                    <a:pt x="788" y="1060"/>
                  </a:lnTo>
                  <a:lnTo>
                    <a:pt x="790" y="1058"/>
                  </a:lnTo>
                  <a:lnTo>
                    <a:pt x="795" y="1053"/>
                  </a:lnTo>
                  <a:lnTo>
                    <a:pt x="797" y="1051"/>
                  </a:lnTo>
                  <a:lnTo>
                    <a:pt x="802" y="1048"/>
                  </a:lnTo>
                  <a:lnTo>
                    <a:pt x="805" y="1043"/>
                  </a:lnTo>
                  <a:lnTo>
                    <a:pt x="809" y="1041"/>
                  </a:lnTo>
                  <a:lnTo>
                    <a:pt x="812" y="1039"/>
                  </a:lnTo>
                  <a:lnTo>
                    <a:pt x="814" y="1036"/>
                  </a:lnTo>
                  <a:lnTo>
                    <a:pt x="819" y="1032"/>
                  </a:lnTo>
                  <a:lnTo>
                    <a:pt x="821" y="1029"/>
                  </a:lnTo>
                  <a:lnTo>
                    <a:pt x="826" y="1027"/>
                  </a:lnTo>
                  <a:lnTo>
                    <a:pt x="828" y="1022"/>
                  </a:lnTo>
                  <a:lnTo>
                    <a:pt x="833" y="1020"/>
                  </a:lnTo>
                  <a:lnTo>
                    <a:pt x="835" y="1017"/>
                  </a:lnTo>
                  <a:lnTo>
                    <a:pt x="838" y="1015"/>
                  </a:lnTo>
                  <a:lnTo>
                    <a:pt x="840" y="1013"/>
                  </a:lnTo>
                  <a:lnTo>
                    <a:pt x="845" y="1008"/>
                  </a:lnTo>
                  <a:lnTo>
                    <a:pt x="847" y="1006"/>
                  </a:lnTo>
                  <a:lnTo>
                    <a:pt x="852" y="1003"/>
                  </a:lnTo>
                  <a:lnTo>
                    <a:pt x="857" y="998"/>
                  </a:lnTo>
                  <a:lnTo>
                    <a:pt x="859" y="996"/>
                  </a:lnTo>
                  <a:lnTo>
                    <a:pt x="866" y="991"/>
                  </a:lnTo>
                  <a:lnTo>
                    <a:pt x="873" y="987"/>
                  </a:lnTo>
                  <a:lnTo>
                    <a:pt x="876" y="984"/>
                  </a:lnTo>
                  <a:lnTo>
                    <a:pt x="880" y="982"/>
                  </a:lnTo>
                  <a:lnTo>
                    <a:pt x="883" y="980"/>
                  </a:lnTo>
                  <a:lnTo>
                    <a:pt x="887" y="977"/>
                  </a:lnTo>
                  <a:lnTo>
                    <a:pt x="890" y="975"/>
                  </a:lnTo>
                  <a:lnTo>
                    <a:pt x="894" y="972"/>
                  </a:lnTo>
                  <a:lnTo>
                    <a:pt x="897" y="970"/>
                  </a:lnTo>
                  <a:lnTo>
                    <a:pt x="902" y="968"/>
                  </a:lnTo>
                  <a:lnTo>
                    <a:pt x="904" y="965"/>
                  </a:lnTo>
                  <a:lnTo>
                    <a:pt x="909" y="963"/>
                  </a:lnTo>
                  <a:lnTo>
                    <a:pt x="911" y="961"/>
                  </a:lnTo>
                  <a:lnTo>
                    <a:pt x="916" y="958"/>
                  </a:lnTo>
                  <a:lnTo>
                    <a:pt x="921" y="956"/>
                  </a:lnTo>
                  <a:lnTo>
                    <a:pt x="923" y="954"/>
                  </a:lnTo>
                  <a:lnTo>
                    <a:pt x="928" y="951"/>
                  </a:lnTo>
                  <a:lnTo>
                    <a:pt x="930" y="949"/>
                  </a:lnTo>
                  <a:lnTo>
                    <a:pt x="935" y="946"/>
                  </a:lnTo>
                  <a:lnTo>
                    <a:pt x="937" y="946"/>
                  </a:lnTo>
                  <a:lnTo>
                    <a:pt x="942" y="944"/>
                  </a:lnTo>
                  <a:lnTo>
                    <a:pt x="944" y="942"/>
                  </a:lnTo>
                  <a:lnTo>
                    <a:pt x="949" y="939"/>
                  </a:lnTo>
                  <a:lnTo>
                    <a:pt x="951" y="937"/>
                  </a:lnTo>
                  <a:lnTo>
                    <a:pt x="956" y="935"/>
                  </a:lnTo>
                  <a:lnTo>
                    <a:pt x="958" y="932"/>
                  </a:lnTo>
                  <a:lnTo>
                    <a:pt x="963" y="930"/>
                  </a:lnTo>
                  <a:lnTo>
                    <a:pt x="968" y="927"/>
                  </a:lnTo>
                  <a:lnTo>
                    <a:pt x="970" y="925"/>
                  </a:lnTo>
                  <a:lnTo>
                    <a:pt x="975" y="923"/>
                  </a:lnTo>
                  <a:lnTo>
                    <a:pt x="977" y="920"/>
                  </a:lnTo>
                  <a:lnTo>
                    <a:pt x="982" y="918"/>
                  </a:lnTo>
                  <a:lnTo>
                    <a:pt x="984" y="916"/>
                  </a:lnTo>
                  <a:lnTo>
                    <a:pt x="989" y="913"/>
                  </a:lnTo>
                  <a:lnTo>
                    <a:pt x="991" y="911"/>
                  </a:lnTo>
                  <a:lnTo>
                    <a:pt x="996" y="909"/>
                  </a:lnTo>
                  <a:lnTo>
                    <a:pt x="999" y="906"/>
                  </a:lnTo>
                  <a:lnTo>
                    <a:pt x="1003" y="904"/>
                  </a:lnTo>
                  <a:lnTo>
                    <a:pt x="1006" y="901"/>
                  </a:lnTo>
                  <a:lnTo>
                    <a:pt x="1010" y="899"/>
                  </a:lnTo>
                  <a:lnTo>
                    <a:pt x="1013" y="897"/>
                  </a:lnTo>
                  <a:lnTo>
                    <a:pt x="1018" y="894"/>
                  </a:lnTo>
                  <a:lnTo>
                    <a:pt x="1022" y="892"/>
                  </a:lnTo>
                  <a:lnTo>
                    <a:pt x="1025" y="890"/>
                  </a:lnTo>
                  <a:lnTo>
                    <a:pt x="1029" y="887"/>
                  </a:lnTo>
                  <a:lnTo>
                    <a:pt x="1032" y="885"/>
                  </a:lnTo>
                  <a:lnTo>
                    <a:pt x="1036" y="883"/>
                  </a:lnTo>
                  <a:lnTo>
                    <a:pt x="1039" y="880"/>
                  </a:lnTo>
                  <a:lnTo>
                    <a:pt x="1044" y="878"/>
                  </a:lnTo>
                  <a:lnTo>
                    <a:pt x="1046" y="875"/>
                  </a:lnTo>
                  <a:lnTo>
                    <a:pt x="1051" y="873"/>
                  </a:lnTo>
                  <a:lnTo>
                    <a:pt x="1053" y="871"/>
                  </a:lnTo>
                  <a:lnTo>
                    <a:pt x="1058" y="868"/>
                  </a:lnTo>
                  <a:lnTo>
                    <a:pt x="1060" y="866"/>
                  </a:lnTo>
                  <a:lnTo>
                    <a:pt x="1065" y="864"/>
                  </a:lnTo>
                  <a:lnTo>
                    <a:pt x="1070" y="861"/>
                  </a:lnTo>
                  <a:lnTo>
                    <a:pt x="1072" y="859"/>
                  </a:lnTo>
                  <a:lnTo>
                    <a:pt x="1077" y="856"/>
                  </a:lnTo>
                  <a:lnTo>
                    <a:pt x="1079" y="854"/>
                  </a:lnTo>
                  <a:lnTo>
                    <a:pt x="1084" y="854"/>
                  </a:lnTo>
                  <a:lnTo>
                    <a:pt x="1086" y="852"/>
                  </a:lnTo>
                  <a:lnTo>
                    <a:pt x="1091" y="849"/>
                  </a:lnTo>
                  <a:lnTo>
                    <a:pt x="1093" y="847"/>
                  </a:lnTo>
                  <a:lnTo>
                    <a:pt x="1098" y="845"/>
                  </a:lnTo>
                  <a:lnTo>
                    <a:pt x="1100" y="842"/>
                  </a:lnTo>
                  <a:lnTo>
                    <a:pt x="1105" y="840"/>
                  </a:lnTo>
                  <a:lnTo>
                    <a:pt x="1100" y="830"/>
                  </a:lnTo>
                  <a:close/>
                </a:path>
              </a:pathLst>
            </a:custGeom>
            <a:solidFill>
              <a:srgbClr val="D8D8D8"/>
            </a:solidFill>
            <a:ln cap="flat" cmpd="sng" w="9525">
              <a:solidFill>
                <a:srgbClr val="F8F8F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225" name="Google Shape;1225;p58"/>
            <p:cNvSpPr/>
            <p:nvPr/>
          </p:nvSpPr>
          <p:spPr>
            <a:xfrm>
              <a:off x="7133255" y="1693929"/>
              <a:ext cx="1076087" cy="840494"/>
            </a:xfrm>
            <a:custGeom>
              <a:rect b="b" l="l" r="r" t="t"/>
              <a:pathLst>
                <a:path extrusionOk="0" h="660" w="845">
                  <a:moveTo>
                    <a:pt x="845" y="180"/>
                  </a:moveTo>
                  <a:lnTo>
                    <a:pt x="845" y="180"/>
                  </a:lnTo>
                  <a:lnTo>
                    <a:pt x="843" y="177"/>
                  </a:lnTo>
                  <a:lnTo>
                    <a:pt x="840" y="175"/>
                  </a:lnTo>
                  <a:lnTo>
                    <a:pt x="838" y="170"/>
                  </a:lnTo>
                  <a:lnTo>
                    <a:pt x="836" y="168"/>
                  </a:lnTo>
                  <a:lnTo>
                    <a:pt x="831" y="163"/>
                  </a:lnTo>
                  <a:lnTo>
                    <a:pt x="831" y="163"/>
                  </a:lnTo>
                  <a:lnTo>
                    <a:pt x="826" y="158"/>
                  </a:lnTo>
                  <a:lnTo>
                    <a:pt x="824" y="158"/>
                  </a:lnTo>
                  <a:lnTo>
                    <a:pt x="824" y="156"/>
                  </a:lnTo>
                  <a:lnTo>
                    <a:pt x="824" y="156"/>
                  </a:lnTo>
                  <a:lnTo>
                    <a:pt x="824" y="151"/>
                  </a:lnTo>
                  <a:lnTo>
                    <a:pt x="824" y="149"/>
                  </a:lnTo>
                  <a:lnTo>
                    <a:pt x="824" y="147"/>
                  </a:lnTo>
                  <a:lnTo>
                    <a:pt x="826" y="147"/>
                  </a:lnTo>
                  <a:lnTo>
                    <a:pt x="826" y="144"/>
                  </a:lnTo>
                  <a:lnTo>
                    <a:pt x="824" y="144"/>
                  </a:lnTo>
                  <a:lnTo>
                    <a:pt x="824" y="142"/>
                  </a:lnTo>
                  <a:lnTo>
                    <a:pt x="824" y="142"/>
                  </a:lnTo>
                  <a:lnTo>
                    <a:pt x="821" y="140"/>
                  </a:lnTo>
                  <a:lnTo>
                    <a:pt x="821" y="137"/>
                  </a:lnTo>
                  <a:lnTo>
                    <a:pt x="821" y="137"/>
                  </a:lnTo>
                  <a:lnTo>
                    <a:pt x="819" y="135"/>
                  </a:lnTo>
                  <a:lnTo>
                    <a:pt x="819" y="135"/>
                  </a:lnTo>
                  <a:lnTo>
                    <a:pt x="817" y="132"/>
                  </a:lnTo>
                  <a:lnTo>
                    <a:pt x="817" y="130"/>
                  </a:lnTo>
                  <a:lnTo>
                    <a:pt x="817" y="130"/>
                  </a:lnTo>
                  <a:lnTo>
                    <a:pt x="814" y="128"/>
                  </a:lnTo>
                  <a:lnTo>
                    <a:pt x="814" y="128"/>
                  </a:lnTo>
                  <a:lnTo>
                    <a:pt x="814" y="125"/>
                  </a:lnTo>
                  <a:lnTo>
                    <a:pt x="812" y="123"/>
                  </a:lnTo>
                  <a:lnTo>
                    <a:pt x="812" y="123"/>
                  </a:lnTo>
                  <a:lnTo>
                    <a:pt x="810" y="121"/>
                  </a:lnTo>
                  <a:lnTo>
                    <a:pt x="807" y="118"/>
                  </a:lnTo>
                  <a:lnTo>
                    <a:pt x="807" y="118"/>
                  </a:lnTo>
                  <a:lnTo>
                    <a:pt x="805" y="116"/>
                  </a:lnTo>
                  <a:lnTo>
                    <a:pt x="805" y="116"/>
                  </a:lnTo>
                  <a:lnTo>
                    <a:pt x="805" y="116"/>
                  </a:lnTo>
                  <a:lnTo>
                    <a:pt x="805" y="114"/>
                  </a:lnTo>
                  <a:lnTo>
                    <a:pt x="805" y="111"/>
                  </a:lnTo>
                  <a:lnTo>
                    <a:pt x="802" y="109"/>
                  </a:lnTo>
                  <a:lnTo>
                    <a:pt x="802" y="104"/>
                  </a:lnTo>
                  <a:lnTo>
                    <a:pt x="802" y="99"/>
                  </a:lnTo>
                  <a:lnTo>
                    <a:pt x="802" y="95"/>
                  </a:lnTo>
                  <a:lnTo>
                    <a:pt x="802" y="90"/>
                  </a:lnTo>
                  <a:lnTo>
                    <a:pt x="802" y="87"/>
                  </a:lnTo>
                  <a:lnTo>
                    <a:pt x="802" y="87"/>
                  </a:lnTo>
                  <a:lnTo>
                    <a:pt x="802" y="85"/>
                  </a:lnTo>
                  <a:lnTo>
                    <a:pt x="802" y="83"/>
                  </a:lnTo>
                  <a:lnTo>
                    <a:pt x="802" y="80"/>
                  </a:lnTo>
                  <a:lnTo>
                    <a:pt x="802" y="76"/>
                  </a:lnTo>
                  <a:lnTo>
                    <a:pt x="800" y="73"/>
                  </a:lnTo>
                  <a:lnTo>
                    <a:pt x="800" y="69"/>
                  </a:lnTo>
                  <a:lnTo>
                    <a:pt x="800" y="66"/>
                  </a:lnTo>
                  <a:lnTo>
                    <a:pt x="798" y="61"/>
                  </a:lnTo>
                  <a:lnTo>
                    <a:pt x="798" y="59"/>
                  </a:lnTo>
                  <a:lnTo>
                    <a:pt x="798" y="54"/>
                  </a:lnTo>
                  <a:lnTo>
                    <a:pt x="798" y="52"/>
                  </a:lnTo>
                  <a:lnTo>
                    <a:pt x="795" y="47"/>
                  </a:lnTo>
                  <a:lnTo>
                    <a:pt x="795" y="43"/>
                  </a:lnTo>
                  <a:lnTo>
                    <a:pt x="795" y="40"/>
                  </a:lnTo>
                  <a:lnTo>
                    <a:pt x="795" y="35"/>
                  </a:lnTo>
                  <a:lnTo>
                    <a:pt x="793" y="33"/>
                  </a:lnTo>
                  <a:lnTo>
                    <a:pt x="793" y="28"/>
                  </a:lnTo>
                  <a:lnTo>
                    <a:pt x="793" y="28"/>
                  </a:lnTo>
                  <a:lnTo>
                    <a:pt x="793" y="28"/>
                  </a:lnTo>
                  <a:lnTo>
                    <a:pt x="783" y="33"/>
                  </a:lnTo>
                  <a:lnTo>
                    <a:pt x="774" y="40"/>
                  </a:lnTo>
                  <a:lnTo>
                    <a:pt x="765" y="45"/>
                  </a:lnTo>
                  <a:lnTo>
                    <a:pt x="757" y="50"/>
                  </a:lnTo>
                  <a:lnTo>
                    <a:pt x="753" y="52"/>
                  </a:lnTo>
                  <a:lnTo>
                    <a:pt x="753" y="52"/>
                  </a:lnTo>
                  <a:lnTo>
                    <a:pt x="750" y="50"/>
                  </a:lnTo>
                  <a:lnTo>
                    <a:pt x="748" y="50"/>
                  </a:lnTo>
                  <a:lnTo>
                    <a:pt x="743" y="43"/>
                  </a:lnTo>
                  <a:lnTo>
                    <a:pt x="736" y="38"/>
                  </a:lnTo>
                  <a:lnTo>
                    <a:pt x="729" y="31"/>
                  </a:lnTo>
                  <a:lnTo>
                    <a:pt x="722" y="24"/>
                  </a:lnTo>
                  <a:lnTo>
                    <a:pt x="720" y="21"/>
                  </a:lnTo>
                  <a:lnTo>
                    <a:pt x="713" y="19"/>
                  </a:lnTo>
                  <a:lnTo>
                    <a:pt x="708" y="16"/>
                  </a:lnTo>
                  <a:lnTo>
                    <a:pt x="703" y="16"/>
                  </a:lnTo>
                  <a:lnTo>
                    <a:pt x="698" y="14"/>
                  </a:lnTo>
                  <a:lnTo>
                    <a:pt x="694" y="14"/>
                  </a:lnTo>
                  <a:lnTo>
                    <a:pt x="689" y="12"/>
                  </a:lnTo>
                  <a:lnTo>
                    <a:pt x="684" y="12"/>
                  </a:lnTo>
                  <a:lnTo>
                    <a:pt x="679" y="9"/>
                  </a:lnTo>
                  <a:lnTo>
                    <a:pt x="675" y="9"/>
                  </a:lnTo>
                  <a:lnTo>
                    <a:pt x="670" y="7"/>
                  </a:lnTo>
                  <a:lnTo>
                    <a:pt x="665" y="7"/>
                  </a:lnTo>
                  <a:lnTo>
                    <a:pt x="660" y="7"/>
                  </a:lnTo>
                  <a:lnTo>
                    <a:pt x="656" y="5"/>
                  </a:lnTo>
                  <a:lnTo>
                    <a:pt x="651" y="5"/>
                  </a:lnTo>
                  <a:lnTo>
                    <a:pt x="646" y="2"/>
                  </a:lnTo>
                  <a:lnTo>
                    <a:pt x="642" y="2"/>
                  </a:lnTo>
                  <a:lnTo>
                    <a:pt x="637" y="0"/>
                  </a:lnTo>
                  <a:lnTo>
                    <a:pt x="632" y="0"/>
                  </a:lnTo>
                  <a:lnTo>
                    <a:pt x="627" y="2"/>
                  </a:lnTo>
                  <a:lnTo>
                    <a:pt x="625" y="5"/>
                  </a:lnTo>
                  <a:lnTo>
                    <a:pt x="620" y="7"/>
                  </a:lnTo>
                  <a:lnTo>
                    <a:pt x="618" y="9"/>
                  </a:lnTo>
                  <a:lnTo>
                    <a:pt x="613" y="12"/>
                  </a:lnTo>
                  <a:lnTo>
                    <a:pt x="611" y="14"/>
                  </a:lnTo>
                  <a:lnTo>
                    <a:pt x="606" y="14"/>
                  </a:lnTo>
                  <a:lnTo>
                    <a:pt x="604" y="16"/>
                  </a:lnTo>
                  <a:lnTo>
                    <a:pt x="599" y="19"/>
                  </a:lnTo>
                  <a:lnTo>
                    <a:pt x="597" y="21"/>
                  </a:lnTo>
                  <a:lnTo>
                    <a:pt x="592" y="24"/>
                  </a:lnTo>
                  <a:lnTo>
                    <a:pt x="587" y="26"/>
                  </a:lnTo>
                  <a:lnTo>
                    <a:pt x="585" y="28"/>
                  </a:lnTo>
                  <a:lnTo>
                    <a:pt x="580" y="31"/>
                  </a:lnTo>
                  <a:lnTo>
                    <a:pt x="578" y="33"/>
                  </a:lnTo>
                  <a:lnTo>
                    <a:pt x="573" y="35"/>
                  </a:lnTo>
                  <a:lnTo>
                    <a:pt x="571" y="38"/>
                  </a:lnTo>
                  <a:lnTo>
                    <a:pt x="566" y="40"/>
                  </a:lnTo>
                  <a:lnTo>
                    <a:pt x="563" y="43"/>
                  </a:lnTo>
                  <a:lnTo>
                    <a:pt x="559" y="45"/>
                  </a:lnTo>
                  <a:lnTo>
                    <a:pt x="556" y="47"/>
                  </a:lnTo>
                  <a:lnTo>
                    <a:pt x="552" y="50"/>
                  </a:lnTo>
                  <a:lnTo>
                    <a:pt x="549" y="52"/>
                  </a:lnTo>
                  <a:lnTo>
                    <a:pt x="545" y="54"/>
                  </a:lnTo>
                  <a:lnTo>
                    <a:pt x="540" y="57"/>
                  </a:lnTo>
                  <a:lnTo>
                    <a:pt x="537" y="59"/>
                  </a:lnTo>
                  <a:lnTo>
                    <a:pt x="533" y="61"/>
                  </a:lnTo>
                  <a:lnTo>
                    <a:pt x="530" y="64"/>
                  </a:lnTo>
                  <a:lnTo>
                    <a:pt x="526" y="66"/>
                  </a:lnTo>
                  <a:lnTo>
                    <a:pt x="523" y="69"/>
                  </a:lnTo>
                  <a:lnTo>
                    <a:pt x="518" y="71"/>
                  </a:lnTo>
                  <a:lnTo>
                    <a:pt x="516" y="73"/>
                  </a:lnTo>
                  <a:lnTo>
                    <a:pt x="511" y="76"/>
                  </a:lnTo>
                  <a:lnTo>
                    <a:pt x="509" y="78"/>
                  </a:lnTo>
                  <a:lnTo>
                    <a:pt x="504" y="80"/>
                  </a:lnTo>
                  <a:lnTo>
                    <a:pt x="502" y="83"/>
                  </a:lnTo>
                  <a:lnTo>
                    <a:pt x="497" y="85"/>
                  </a:lnTo>
                  <a:lnTo>
                    <a:pt x="495" y="87"/>
                  </a:lnTo>
                  <a:lnTo>
                    <a:pt x="490" y="90"/>
                  </a:lnTo>
                  <a:lnTo>
                    <a:pt x="485" y="92"/>
                  </a:lnTo>
                  <a:lnTo>
                    <a:pt x="483" y="95"/>
                  </a:lnTo>
                  <a:lnTo>
                    <a:pt x="478" y="97"/>
                  </a:lnTo>
                  <a:lnTo>
                    <a:pt x="476" y="99"/>
                  </a:lnTo>
                  <a:lnTo>
                    <a:pt x="471" y="102"/>
                  </a:lnTo>
                  <a:lnTo>
                    <a:pt x="469" y="104"/>
                  </a:lnTo>
                  <a:lnTo>
                    <a:pt x="464" y="106"/>
                  </a:lnTo>
                  <a:lnTo>
                    <a:pt x="462" y="106"/>
                  </a:lnTo>
                  <a:lnTo>
                    <a:pt x="457" y="109"/>
                  </a:lnTo>
                  <a:lnTo>
                    <a:pt x="455" y="111"/>
                  </a:lnTo>
                  <a:lnTo>
                    <a:pt x="450" y="114"/>
                  </a:lnTo>
                  <a:lnTo>
                    <a:pt x="448" y="116"/>
                  </a:lnTo>
                  <a:lnTo>
                    <a:pt x="443" y="118"/>
                  </a:lnTo>
                  <a:lnTo>
                    <a:pt x="438" y="121"/>
                  </a:lnTo>
                  <a:lnTo>
                    <a:pt x="436" y="123"/>
                  </a:lnTo>
                  <a:lnTo>
                    <a:pt x="431" y="125"/>
                  </a:lnTo>
                  <a:lnTo>
                    <a:pt x="429" y="128"/>
                  </a:lnTo>
                  <a:lnTo>
                    <a:pt x="424" y="130"/>
                  </a:lnTo>
                  <a:lnTo>
                    <a:pt x="421" y="132"/>
                  </a:lnTo>
                  <a:lnTo>
                    <a:pt x="417" y="135"/>
                  </a:lnTo>
                  <a:lnTo>
                    <a:pt x="414" y="137"/>
                  </a:lnTo>
                  <a:lnTo>
                    <a:pt x="410" y="140"/>
                  </a:lnTo>
                  <a:lnTo>
                    <a:pt x="407" y="142"/>
                  </a:lnTo>
                  <a:lnTo>
                    <a:pt x="403" y="144"/>
                  </a:lnTo>
                  <a:lnTo>
                    <a:pt x="400" y="147"/>
                  </a:lnTo>
                  <a:lnTo>
                    <a:pt x="393" y="151"/>
                  </a:lnTo>
                  <a:lnTo>
                    <a:pt x="386" y="156"/>
                  </a:lnTo>
                  <a:lnTo>
                    <a:pt x="384" y="158"/>
                  </a:lnTo>
                  <a:lnTo>
                    <a:pt x="379" y="163"/>
                  </a:lnTo>
                  <a:lnTo>
                    <a:pt x="374" y="166"/>
                  </a:lnTo>
                  <a:lnTo>
                    <a:pt x="372" y="168"/>
                  </a:lnTo>
                  <a:lnTo>
                    <a:pt x="367" y="173"/>
                  </a:lnTo>
                  <a:lnTo>
                    <a:pt x="365" y="175"/>
                  </a:lnTo>
                  <a:lnTo>
                    <a:pt x="362" y="177"/>
                  </a:lnTo>
                  <a:lnTo>
                    <a:pt x="360" y="180"/>
                  </a:lnTo>
                  <a:lnTo>
                    <a:pt x="355" y="182"/>
                  </a:lnTo>
                  <a:lnTo>
                    <a:pt x="353" y="187"/>
                  </a:lnTo>
                  <a:lnTo>
                    <a:pt x="348" y="189"/>
                  </a:lnTo>
                  <a:lnTo>
                    <a:pt x="346" y="192"/>
                  </a:lnTo>
                  <a:lnTo>
                    <a:pt x="341" y="196"/>
                  </a:lnTo>
                  <a:lnTo>
                    <a:pt x="339" y="199"/>
                  </a:lnTo>
                  <a:lnTo>
                    <a:pt x="336" y="201"/>
                  </a:lnTo>
                  <a:lnTo>
                    <a:pt x="332" y="203"/>
                  </a:lnTo>
                  <a:lnTo>
                    <a:pt x="329" y="208"/>
                  </a:lnTo>
                  <a:lnTo>
                    <a:pt x="324" y="211"/>
                  </a:lnTo>
                  <a:lnTo>
                    <a:pt x="322" y="213"/>
                  </a:lnTo>
                  <a:lnTo>
                    <a:pt x="317" y="218"/>
                  </a:lnTo>
                  <a:lnTo>
                    <a:pt x="315" y="220"/>
                  </a:lnTo>
                  <a:lnTo>
                    <a:pt x="313" y="222"/>
                  </a:lnTo>
                  <a:lnTo>
                    <a:pt x="308" y="227"/>
                  </a:lnTo>
                  <a:lnTo>
                    <a:pt x="303" y="229"/>
                  </a:lnTo>
                  <a:lnTo>
                    <a:pt x="301" y="232"/>
                  </a:lnTo>
                  <a:lnTo>
                    <a:pt x="298" y="232"/>
                  </a:lnTo>
                  <a:lnTo>
                    <a:pt x="291" y="234"/>
                  </a:lnTo>
                  <a:lnTo>
                    <a:pt x="287" y="234"/>
                  </a:lnTo>
                  <a:lnTo>
                    <a:pt x="275" y="237"/>
                  </a:lnTo>
                  <a:lnTo>
                    <a:pt x="263" y="239"/>
                  </a:lnTo>
                  <a:lnTo>
                    <a:pt x="258" y="241"/>
                  </a:lnTo>
                  <a:lnTo>
                    <a:pt x="249" y="244"/>
                  </a:lnTo>
                  <a:lnTo>
                    <a:pt x="239" y="244"/>
                  </a:lnTo>
                  <a:lnTo>
                    <a:pt x="227" y="246"/>
                  </a:lnTo>
                  <a:lnTo>
                    <a:pt x="218" y="248"/>
                  </a:lnTo>
                  <a:lnTo>
                    <a:pt x="218" y="256"/>
                  </a:lnTo>
                  <a:lnTo>
                    <a:pt x="218" y="263"/>
                  </a:lnTo>
                  <a:lnTo>
                    <a:pt x="218" y="270"/>
                  </a:lnTo>
                  <a:lnTo>
                    <a:pt x="218" y="277"/>
                  </a:lnTo>
                  <a:lnTo>
                    <a:pt x="218" y="277"/>
                  </a:lnTo>
                  <a:lnTo>
                    <a:pt x="218" y="284"/>
                  </a:lnTo>
                  <a:lnTo>
                    <a:pt x="218" y="291"/>
                  </a:lnTo>
                  <a:lnTo>
                    <a:pt x="218" y="298"/>
                  </a:lnTo>
                  <a:lnTo>
                    <a:pt x="218" y="305"/>
                  </a:lnTo>
                  <a:lnTo>
                    <a:pt x="218" y="312"/>
                  </a:lnTo>
                  <a:lnTo>
                    <a:pt x="218" y="315"/>
                  </a:lnTo>
                  <a:lnTo>
                    <a:pt x="218" y="317"/>
                  </a:lnTo>
                  <a:lnTo>
                    <a:pt x="218" y="324"/>
                  </a:lnTo>
                  <a:lnTo>
                    <a:pt x="218" y="331"/>
                  </a:lnTo>
                  <a:lnTo>
                    <a:pt x="218" y="338"/>
                  </a:lnTo>
                  <a:lnTo>
                    <a:pt x="218" y="345"/>
                  </a:lnTo>
                  <a:lnTo>
                    <a:pt x="218" y="353"/>
                  </a:lnTo>
                  <a:lnTo>
                    <a:pt x="218" y="360"/>
                  </a:lnTo>
                  <a:lnTo>
                    <a:pt x="218" y="362"/>
                  </a:lnTo>
                  <a:lnTo>
                    <a:pt x="218" y="369"/>
                  </a:lnTo>
                  <a:lnTo>
                    <a:pt x="218" y="369"/>
                  </a:lnTo>
                  <a:lnTo>
                    <a:pt x="218" y="369"/>
                  </a:lnTo>
                  <a:lnTo>
                    <a:pt x="216" y="369"/>
                  </a:lnTo>
                  <a:lnTo>
                    <a:pt x="216" y="371"/>
                  </a:lnTo>
                  <a:lnTo>
                    <a:pt x="216" y="371"/>
                  </a:lnTo>
                  <a:lnTo>
                    <a:pt x="216" y="376"/>
                  </a:lnTo>
                  <a:lnTo>
                    <a:pt x="216" y="379"/>
                  </a:lnTo>
                  <a:lnTo>
                    <a:pt x="216" y="379"/>
                  </a:lnTo>
                  <a:lnTo>
                    <a:pt x="216" y="379"/>
                  </a:lnTo>
                  <a:lnTo>
                    <a:pt x="216" y="383"/>
                  </a:lnTo>
                  <a:lnTo>
                    <a:pt x="216" y="390"/>
                  </a:lnTo>
                  <a:lnTo>
                    <a:pt x="216" y="395"/>
                  </a:lnTo>
                  <a:lnTo>
                    <a:pt x="216" y="400"/>
                  </a:lnTo>
                  <a:lnTo>
                    <a:pt x="216" y="402"/>
                  </a:lnTo>
                  <a:lnTo>
                    <a:pt x="216" y="402"/>
                  </a:lnTo>
                  <a:lnTo>
                    <a:pt x="213" y="405"/>
                  </a:lnTo>
                  <a:lnTo>
                    <a:pt x="211" y="405"/>
                  </a:lnTo>
                  <a:lnTo>
                    <a:pt x="211" y="407"/>
                  </a:lnTo>
                  <a:lnTo>
                    <a:pt x="209" y="407"/>
                  </a:lnTo>
                  <a:lnTo>
                    <a:pt x="204" y="419"/>
                  </a:lnTo>
                  <a:lnTo>
                    <a:pt x="204" y="421"/>
                  </a:lnTo>
                  <a:lnTo>
                    <a:pt x="204" y="421"/>
                  </a:lnTo>
                  <a:lnTo>
                    <a:pt x="204" y="424"/>
                  </a:lnTo>
                  <a:lnTo>
                    <a:pt x="204" y="424"/>
                  </a:lnTo>
                  <a:lnTo>
                    <a:pt x="206" y="424"/>
                  </a:lnTo>
                  <a:lnTo>
                    <a:pt x="206" y="424"/>
                  </a:lnTo>
                  <a:lnTo>
                    <a:pt x="206" y="424"/>
                  </a:lnTo>
                  <a:lnTo>
                    <a:pt x="206" y="424"/>
                  </a:lnTo>
                  <a:lnTo>
                    <a:pt x="204" y="426"/>
                  </a:lnTo>
                  <a:lnTo>
                    <a:pt x="204" y="426"/>
                  </a:lnTo>
                  <a:lnTo>
                    <a:pt x="201" y="428"/>
                  </a:lnTo>
                  <a:lnTo>
                    <a:pt x="201" y="428"/>
                  </a:lnTo>
                  <a:lnTo>
                    <a:pt x="201" y="431"/>
                  </a:lnTo>
                  <a:lnTo>
                    <a:pt x="199" y="435"/>
                  </a:lnTo>
                  <a:lnTo>
                    <a:pt x="199" y="438"/>
                  </a:lnTo>
                  <a:lnTo>
                    <a:pt x="199" y="440"/>
                  </a:lnTo>
                  <a:lnTo>
                    <a:pt x="199" y="440"/>
                  </a:lnTo>
                  <a:lnTo>
                    <a:pt x="197" y="442"/>
                  </a:lnTo>
                  <a:lnTo>
                    <a:pt x="197" y="442"/>
                  </a:lnTo>
                  <a:lnTo>
                    <a:pt x="192" y="442"/>
                  </a:lnTo>
                  <a:lnTo>
                    <a:pt x="190" y="445"/>
                  </a:lnTo>
                  <a:lnTo>
                    <a:pt x="185" y="450"/>
                  </a:lnTo>
                  <a:lnTo>
                    <a:pt x="180" y="452"/>
                  </a:lnTo>
                  <a:lnTo>
                    <a:pt x="180" y="454"/>
                  </a:lnTo>
                  <a:lnTo>
                    <a:pt x="180" y="459"/>
                  </a:lnTo>
                  <a:lnTo>
                    <a:pt x="178" y="459"/>
                  </a:lnTo>
                  <a:lnTo>
                    <a:pt x="178" y="459"/>
                  </a:lnTo>
                  <a:lnTo>
                    <a:pt x="173" y="459"/>
                  </a:lnTo>
                  <a:lnTo>
                    <a:pt x="164" y="457"/>
                  </a:lnTo>
                  <a:lnTo>
                    <a:pt x="156" y="457"/>
                  </a:lnTo>
                  <a:lnTo>
                    <a:pt x="154" y="457"/>
                  </a:lnTo>
                  <a:lnTo>
                    <a:pt x="154" y="457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52" y="459"/>
                  </a:lnTo>
                  <a:lnTo>
                    <a:pt x="152" y="461"/>
                  </a:lnTo>
                  <a:lnTo>
                    <a:pt x="149" y="461"/>
                  </a:lnTo>
                  <a:lnTo>
                    <a:pt x="145" y="461"/>
                  </a:lnTo>
                  <a:lnTo>
                    <a:pt x="140" y="461"/>
                  </a:lnTo>
                  <a:lnTo>
                    <a:pt x="135" y="461"/>
                  </a:lnTo>
                  <a:lnTo>
                    <a:pt x="128" y="461"/>
                  </a:lnTo>
                  <a:lnTo>
                    <a:pt x="123" y="461"/>
                  </a:lnTo>
                  <a:lnTo>
                    <a:pt x="119" y="461"/>
                  </a:lnTo>
                  <a:lnTo>
                    <a:pt x="114" y="461"/>
                  </a:lnTo>
                  <a:lnTo>
                    <a:pt x="109" y="461"/>
                  </a:lnTo>
                  <a:lnTo>
                    <a:pt x="102" y="461"/>
                  </a:lnTo>
                  <a:lnTo>
                    <a:pt x="97" y="461"/>
                  </a:lnTo>
                  <a:lnTo>
                    <a:pt x="93" y="461"/>
                  </a:lnTo>
                  <a:lnTo>
                    <a:pt x="88" y="464"/>
                  </a:lnTo>
                  <a:lnTo>
                    <a:pt x="83" y="464"/>
                  </a:lnTo>
                  <a:lnTo>
                    <a:pt x="78" y="464"/>
                  </a:lnTo>
                  <a:lnTo>
                    <a:pt x="71" y="464"/>
                  </a:lnTo>
                  <a:lnTo>
                    <a:pt x="67" y="464"/>
                  </a:lnTo>
                  <a:lnTo>
                    <a:pt x="64" y="464"/>
                  </a:lnTo>
                  <a:lnTo>
                    <a:pt x="62" y="464"/>
                  </a:lnTo>
                  <a:lnTo>
                    <a:pt x="59" y="464"/>
                  </a:lnTo>
                  <a:lnTo>
                    <a:pt x="57" y="469"/>
                  </a:lnTo>
                  <a:lnTo>
                    <a:pt x="52" y="473"/>
                  </a:lnTo>
                  <a:lnTo>
                    <a:pt x="48" y="476"/>
                  </a:lnTo>
                  <a:lnTo>
                    <a:pt x="43" y="480"/>
                  </a:lnTo>
                  <a:lnTo>
                    <a:pt x="43" y="480"/>
                  </a:lnTo>
                  <a:lnTo>
                    <a:pt x="41" y="480"/>
                  </a:lnTo>
                  <a:lnTo>
                    <a:pt x="33" y="480"/>
                  </a:lnTo>
                  <a:lnTo>
                    <a:pt x="31" y="480"/>
                  </a:lnTo>
                  <a:lnTo>
                    <a:pt x="31" y="483"/>
                  </a:lnTo>
                  <a:lnTo>
                    <a:pt x="29" y="483"/>
                  </a:lnTo>
                  <a:lnTo>
                    <a:pt x="29" y="483"/>
                  </a:lnTo>
                  <a:lnTo>
                    <a:pt x="19" y="480"/>
                  </a:lnTo>
                  <a:lnTo>
                    <a:pt x="17" y="480"/>
                  </a:lnTo>
                  <a:lnTo>
                    <a:pt x="15" y="480"/>
                  </a:lnTo>
                  <a:lnTo>
                    <a:pt x="12" y="480"/>
                  </a:lnTo>
                  <a:lnTo>
                    <a:pt x="10" y="480"/>
                  </a:lnTo>
                  <a:lnTo>
                    <a:pt x="3" y="480"/>
                  </a:lnTo>
                  <a:lnTo>
                    <a:pt x="3" y="480"/>
                  </a:lnTo>
                  <a:lnTo>
                    <a:pt x="3" y="480"/>
                  </a:lnTo>
                  <a:lnTo>
                    <a:pt x="3" y="485"/>
                  </a:lnTo>
                  <a:lnTo>
                    <a:pt x="3" y="485"/>
                  </a:lnTo>
                  <a:lnTo>
                    <a:pt x="3" y="485"/>
                  </a:lnTo>
                  <a:lnTo>
                    <a:pt x="3" y="487"/>
                  </a:lnTo>
                  <a:lnTo>
                    <a:pt x="3" y="487"/>
                  </a:lnTo>
                  <a:lnTo>
                    <a:pt x="3" y="490"/>
                  </a:lnTo>
                  <a:lnTo>
                    <a:pt x="3" y="492"/>
                  </a:lnTo>
                  <a:lnTo>
                    <a:pt x="3" y="495"/>
                  </a:lnTo>
                  <a:lnTo>
                    <a:pt x="0" y="504"/>
                  </a:lnTo>
                  <a:lnTo>
                    <a:pt x="0" y="506"/>
                  </a:lnTo>
                  <a:lnTo>
                    <a:pt x="3" y="509"/>
                  </a:lnTo>
                  <a:lnTo>
                    <a:pt x="3" y="511"/>
                  </a:lnTo>
                  <a:lnTo>
                    <a:pt x="10" y="518"/>
                  </a:lnTo>
                  <a:lnTo>
                    <a:pt x="12" y="521"/>
                  </a:lnTo>
                  <a:lnTo>
                    <a:pt x="12" y="521"/>
                  </a:lnTo>
                  <a:lnTo>
                    <a:pt x="12" y="521"/>
                  </a:lnTo>
                  <a:lnTo>
                    <a:pt x="12" y="521"/>
                  </a:lnTo>
                  <a:lnTo>
                    <a:pt x="12" y="523"/>
                  </a:lnTo>
                  <a:lnTo>
                    <a:pt x="12" y="523"/>
                  </a:lnTo>
                  <a:lnTo>
                    <a:pt x="12" y="525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0" y="528"/>
                  </a:lnTo>
                  <a:lnTo>
                    <a:pt x="12" y="528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0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2" y="532"/>
                  </a:lnTo>
                  <a:lnTo>
                    <a:pt x="15" y="532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15" y="535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17" y="537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7" y="540"/>
                  </a:lnTo>
                  <a:lnTo>
                    <a:pt x="19" y="542"/>
                  </a:lnTo>
                  <a:lnTo>
                    <a:pt x="19" y="542"/>
                  </a:lnTo>
                  <a:lnTo>
                    <a:pt x="19" y="542"/>
                  </a:lnTo>
                  <a:lnTo>
                    <a:pt x="19" y="544"/>
                  </a:lnTo>
                  <a:lnTo>
                    <a:pt x="22" y="544"/>
                  </a:lnTo>
                  <a:lnTo>
                    <a:pt x="22" y="544"/>
                  </a:lnTo>
                  <a:lnTo>
                    <a:pt x="22" y="547"/>
                  </a:lnTo>
                  <a:lnTo>
                    <a:pt x="24" y="547"/>
                  </a:lnTo>
                  <a:lnTo>
                    <a:pt x="24" y="547"/>
                  </a:lnTo>
                  <a:lnTo>
                    <a:pt x="24" y="549"/>
                  </a:lnTo>
                  <a:lnTo>
                    <a:pt x="24" y="549"/>
                  </a:lnTo>
                  <a:lnTo>
                    <a:pt x="24" y="549"/>
                  </a:lnTo>
                  <a:lnTo>
                    <a:pt x="24" y="551"/>
                  </a:lnTo>
                  <a:lnTo>
                    <a:pt x="24" y="551"/>
                  </a:lnTo>
                  <a:lnTo>
                    <a:pt x="31" y="551"/>
                  </a:lnTo>
                  <a:lnTo>
                    <a:pt x="33" y="551"/>
                  </a:lnTo>
                  <a:lnTo>
                    <a:pt x="33" y="551"/>
                  </a:lnTo>
                  <a:lnTo>
                    <a:pt x="33" y="551"/>
                  </a:lnTo>
                  <a:lnTo>
                    <a:pt x="33" y="554"/>
                  </a:lnTo>
                  <a:lnTo>
                    <a:pt x="33" y="554"/>
                  </a:lnTo>
                  <a:lnTo>
                    <a:pt x="33" y="554"/>
                  </a:lnTo>
                  <a:lnTo>
                    <a:pt x="33" y="554"/>
                  </a:lnTo>
                  <a:lnTo>
                    <a:pt x="33" y="554"/>
                  </a:lnTo>
                  <a:lnTo>
                    <a:pt x="33" y="554"/>
                  </a:lnTo>
                  <a:lnTo>
                    <a:pt x="36" y="554"/>
                  </a:lnTo>
                  <a:lnTo>
                    <a:pt x="38" y="554"/>
                  </a:lnTo>
                  <a:lnTo>
                    <a:pt x="41" y="556"/>
                  </a:lnTo>
                  <a:lnTo>
                    <a:pt x="43" y="556"/>
                  </a:lnTo>
                  <a:lnTo>
                    <a:pt x="45" y="558"/>
                  </a:lnTo>
                  <a:lnTo>
                    <a:pt x="45" y="561"/>
                  </a:lnTo>
                  <a:lnTo>
                    <a:pt x="45" y="563"/>
                  </a:lnTo>
                  <a:lnTo>
                    <a:pt x="48" y="566"/>
                  </a:lnTo>
                  <a:lnTo>
                    <a:pt x="55" y="568"/>
                  </a:lnTo>
                  <a:lnTo>
                    <a:pt x="55" y="568"/>
                  </a:lnTo>
                  <a:lnTo>
                    <a:pt x="57" y="568"/>
                  </a:lnTo>
                  <a:lnTo>
                    <a:pt x="57" y="568"/>
                  </a:lnTo>
                  <a:lnTo>
                    <a:pt x="59" y="568"/>
                  </a:lnTo>
                  <a:lnTo>
                    <a:pt x="59" y="570"/>
                  </a:lnTo>
                  <a:lnTo>
                    <a:pt x="59" y="570"/>
                  </a:lnTo>
                  <a:lnTo>
                    <a:pt x="57" y="570"/>
                  </a:lnTo>
                  <a:lnTo>
                    <a:pt x="57" y="570"/>
                  </a:lnTo>
                  <a:lnTo>
                    <a:pt x="55" y="568"/>
                  </a:lnTo>
                  <a:lnTo>
                    <a:pt x="55" y="570"/>
                  </a:lnTo>
                  <a:lnTo>
                    <a:pt x="55" y="570"/>
                  </a:lnTo>
                  <a:lnTo>
                    <a:pt x="55" y="573"/>
                  </a:lnTo>
                  <a:lnTo>
                    <a:pt x="55" y="573"/>
                  </a:lnTo>
                  <a:lnTo>
                    <a:pt x="52" y="570"/>
                  </a:lnTo>
                  <a:lnTo>
                    <a:pt x="50" y="570"/>
                  </a:lnTo>
                  <a:lnTo>
                    <a:pt x="45" y="568"/>
                  </a:lnTo>
                  <a:lnTo>
                    <a:pt x="45" y="568"/>
                  </a:lnTo>
                  <a:lnTo>
                    <a:pt x="43" y="570"/>
                  </a:lnTo>
                  <a:lnTo>
                    <a:pt x="43" y="575"/>
                  </a:lnTo>
                  <a:lnTo>
                    <a:pt x="43" y="580"/>
                  </a:lnTo>
                  <a:lnTo>
                    <a:pt x="43" y="584"/>
                  </a:lnTo>
                  <a:lnTo>
                    <a:pt x="43" y="584"/>
                  </a:lnTo>
                  <a:lnTo>
                    <a:pt x="43" y="587"/>
                  </a:lnTo>
                  <a:lnTo>
                    <a:pt x="45" y="587"/>
                  </a:lnTo>
                  <a:lnTo>
                    <a:pt x="45" y="587"/>
                  </a:lnTo>
                  <a:lnTo>
                    <a:pt x="50" y="589"/>
                  </a:lnTo>
                  <a:lnTo>
                    <a:pt x="52" y="589"/>
                  </a:lnTo>
                  <a:lnTo>
                    <a:pt x="55" y="592"/>
                  </a:lnTo>
                  <a:lnTo>
                    <a:pt x="57" y="594"/>
                  </a:lnTo>
                  <a:lnTo>
                    <a:pt x="62" y="599"/>
                  </a:lnTo>
                  <a:lnTo>
                    <a:pt x="64" y="599"/>
                  </a:lnTo>
                  <a:lnTo>
                    <a:pt x="67" y="603"/>
                  </a:lnTo>
                  <a:lnTo>
                    <a:pt x="71" y="606"/>
                  </a:lnTo>
                  <a:lnTo>
                    <a:pt x="74" y="608"/>
                  </a:lnTo>
                  <a:lnTo>
                    <a:pt x="76" y="608"/>
                  </a:lnTo>
                  <a:lnTo>
                    <a:pt x="78" y="608"/>
                  </a:lnTo>
                  <a:lnTo>
                    <a:pt x="83" y="611"/>
                  </a:lnTo>
                  <a:lnTo>
                    <a:pt x="90" y="611"/>
                  </a:lnTo>
                  <a:lnTo>
                    <a:pt x="90" y="611"/>
                  </a:lnTo>
                  <a:lnTo>
                    <a:pt x="93" y="611"/>
                  </a:lnTo>
                  <a:lnTo>
                    <a:pt x="93" y="608"/>
                  </a:lnTo>
                  <a:lnTo>
                    <a:pt x="93" y="608"/>
                  </a:lnTo>
                  <a:lnTo>
                    <a:pt x="93" y="606"/>
                  </a:lnTo>
                  <a:lnTo>
                    <a:pt x="95" y="606"/>
                  </a:lnTo>
                  <a:lnTo>
                    <a:pt x="95" y="606"/>
                  </a:lnTo>
                  <a:lnTo>
                    <a:pt x="95" y="606"/>
                  </a:lnTo>
                  <a:lnTo>
                    <a:pt x="95" y="606"/>
                  </a:lnTo>
                  <a:lnTo>
                    <a:pt x="95" y="606"/>
                  </a:lnTo>
                  <a:lnTo>
                    <a:pt x="95" y="606"/>
                  </a:lnTo>
                  <a:lnTo>
                    <a:pt x="97" y="603"/>
                  </a:lnTo>
                  <a:lnTo>
                    <a:pt x="97" y="603"/>
                  </a:lnTo>
                  <a:lnTo>
                    <a:pt x="102" y="603"/>
                  </a:lnTo>
                  <a:lnTo>
                    <a:pt x="104" y="606"/>
                  </a:lnTo>
                  <a:lnTo>
                    <a:pt x="107" y="606"/>
                  </a:lnTo>
                  <a:lnTo>
                    <a:pt x="107" y="608"/>
                  </a:lnTo>
                  <a:lnTo>
                    <a:pt x="107" y="608"/>
                  </a:lnTo>
                  <a:lnTo>
                    <a:pt x="107" y="608"/>
                  </a:lnTo>
                  <a:lnTo>
                    <a:pt x="107" y="608"/>
                  </a:lnTo>
                  <a:lnTo>
                    <a:pt x="109" y="611"/>
                  </a:lnTo>
                  <a:lnTo>
                    <a:pt x="109" y="611"/>
                  </a:lnTo>
                  <a:lnTo>
                    <a:pt x="109" y="611"/>
                  </a:lnTo>
                  <a:lnTo>
                    <a:pt x="109" y="611"/>
                  </a:lnTo>
                  <a:lnTo>
                    <a:pt x="109" y="615"/>
                  </a:lnTo>
                  <a:lnTo>
                    <a:pt x="112" y="615"/>
                  </a:lnTo>
                  <a:lnTo>
                    <a:pt x="112" y="615"/>
                  </a:lnTo>
                  <a:lnTo>
                    <a:pt x="112" y="618"/>
                  </a:lnTo>
                  <a:lnTo>
                    <a:pt x="112" y="618"/>
                  </a:lnTo>
                  <a:lnTo>
                    <a:pt x="112" y="618"/>
                  </a:lnTo>
                  <a:lnTo>
                    <a:pt x="112" y="618"/>
                  </a:lnTo>
                  <a:lnTo>
                    <a:pt x="112" y="618"/>
                  </a:lnTo>
                  <a:lnTo>
                    <a:pt x="112" y="620"/>
                  </a:lnTo>
                  <a:lnTo>
                    <a:pt x="112" y="620"/>
                  </a:lnTo>
                  <a:lnTo>
                    <a:pt x="112" y="620"/>
                  </a:lnTo>
                  <a:lnTo>
                    <a:pt x="112" y="620"/>
                  </a:lnTo>
                  <a:lnTo>
                    <a:pt x="107" y="622"/>
                  </a:lnTo>
                  <a:lnTo>
                    <a:pt x="107" y="620"/>
                  </a:lnTo>
                  <a:lnTo>
                    <a:pt x="107" y="620"/>
                  </a:lnTo>
                  <a:lnTo>
                    <a:pt x="107" y="620"/>
                  </a:lnTo>
                  <a:lnTo>
                    <a:pt x="107" y="620"/>
                  </a:lnTo>
                  <a:lnTo>
                    <a:pt x="107" y="622"/>
                  </a:lnTo>
                  <a:lnTo>
                    <a:pt x="107" y="622"/>
                  </a:lnTo>
                  <a:lnTo>
                    <a:pt x="102" y="622"/>
                  </a:lnTo>
                  <a:lnTo>
                    <a:pt x="102" y="622"/>
                  </a:lnTo>
                  <a:lnTo>
                    <a:pt x="102" y="625"/>
                  </a:lnTo>
                  <a:lnTo>
                    <a:pt x="102" y="627"/>
                  </a:lnTo>
                  <a:lnTo>
                    <a:pt x="104" y="629"/>
                  </a:lnTo>
                  <a:lnTo>
                    <a:pt x="109" y="634"/>
                  </a:lnTo>
                  <a:lnTo>
                    <a:pt x="114" y="641"/>
                  </a:lnTo>
                  <a:lnTo>
                    <a:pt x="116" y="646"/>
                  </a:lnTo>
                  <a:lnTo>
                    <a:pt x="119" y="648"/>
                  </a:lnTo>
                  <a:lnTo>
                    <a:pt x="119" y="648"/>
                  </a:lnTo>
                  <a:lnTo>
                    <a:pt x="119" y="648"/>
                  </a:lnTo>
                  <a:lnTo>
                    <a:pt x="119" y="646"/>
                  </a:lnTo>
                  <a:lnTo>
                    <a:pt x="119" y="646"/>
                  </a:lnTo>
                  <a:lnTo>
                    <a:pt x="119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6"/>
                  </a:lnTo>
                  <a:lnTo>
                    <a:pt x="121" y="644"/>
                  </a:lnTo>
                  <a:lnTo>
                    <a:pt x="121" y="644"/>
                  </a:lnTo>
                  <a:lnTo>
                    <a:pt x="123" y="644"/>
                  </a:lnTo>
                  <a:lnTo>
                    <a:pt x="123" y="644"/>
                  </a:lnTo>
                  <a:lnTo>
                    <a:pt x="123" y="644"/>
                  </a:lnTo>
                  <a:lnTo>
                    <a:pt x="123" y="644"/>
                  </a:lnTo>
                  <a:lnTo>
                    <a:pt x="123" y="644"/>
                  </a:lnTo>
                  <a:lnTo>
                    <a:pt x="123" y="644"/>
                  </a:lnTo>
                  <a:lnTo>
                    <a:pt x="123" y="641"/>
                  </a:lnTo>
                  <a:lnTo>
                    <a:pt x="121" y="641"/>
                  </a:lnTo>
                  <a:lnTo>
                    <a:pt x="121" y="641"/>
                  </a:lnTo>
                  <a:lnTo>
                    <a:pt x="121" y="641"/>
                  </a:lnTo>
                  <a:lnTo>
                    <a:pt x="121" y="641"/>
                  </a:lnTo>
                  <a:lnTo>
                    <a:pt x="119" y="637"/>
                  </a:lnTo>
                  <a:lnTo>
                    <a:pt x="119" y="632"/>
                  </a:lnTo>
                  <a:lnTo>
                    <a:pt x="119" y="632"/>
                  </a:lnTo>
                  <a:lnTo>
                    <a:pt x="119" y="629"/>
                  </a:lnTo>
                  <a:lnTo>
                    <a:pt x="121" y="629"/>
                  </a:lnTo>
                  <a:lnTo>
                    <a:pt x="121" y="629"/>
                  </a:lnTo>
                  <a:lnTo>
                    <a:pt x="121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3" y="629"/>
                  </a:lnTo>
                  <a:lnTo>
                    <a:pt x="126" y="629"/>
                  </a:lnTo>
                  <a:lnTo>
                    <a:pt x="126" y="627"/>
                  </a:lnTo>
                  <a:lnTo>
                    <a:pt x="126" y="627"/>
                  </a:lnTo>
                  <a:lnTo>
                    <a:pt x="126" y="627"/>
                  </a:lnTo>
                  <a:lnTo>
                    <a:pt x="126" y="627"/>
                  </a:lnTo>
                  <a:lnTo>
                    <a:pt x="126" y="627"/>
                  </a:lnTo>
                  <a:lnTo>
                    <a:pt x="126" y="629"/>
                  </a:lnTo>
                  <a:lnTo>
                    <a:pt x="126" y="629"/>
                  </a:lnTo>
                  <a:lnTo>
                    <a:pt x="128" y="629"/>
                  </a:lnTo>
                  <a:lnTo>
                    <a:pt x="128" y="629"/>
                  </a:lnTo>
                  <a:lnTo>
                    <a:pt x="128" y="627"/>
                  </a:lnTo>
                  <a:lnTo>
                    <a:pt x="128" y="627"/>
                  </a:lnTo>
                  <a:lnTo>
                    <a:pt x="130" y="627"/>
                  </a:lnTo>
                  <a:lnTo>
                    <a:pt x="130" y="627"/>
                  </a:lnTo>
                  <a:lnTo>
                    <a:pt x="130" y="627"/>
                  </a:lnTo>
                  <a:lnTo>
                    <a:pt x="130" y="627"/>
                  </a:lnTo>
                  <a:lnTo>
                    <a:pt x="130" y="627"/>
                  </a:lnTo>
                  <a:lnTo>
                    <a:pt x="133" y="627"/>
                  </a:lnTo>
                  <a:lnTo>
                    <a:pt x="133" y="627"/>
                  </a:lnTo>
                  <a:lnTo>
                    <a:pt x="135" y="627"/>
                  </a:lnTo>
                  <a:lnTo>
                    <a:pt x="135" y="627"/>
                  </a:lnTo>
                  <a:lnTo>
                    <a:pt x="135" y="625"/>
                  </a:lnTo>
                  <a:lnTo>
                    <a:pt x="135" y="625"/>
                  </a:lnTo>
                  <a:lnTo>
                    <a:pt x="135" y="625"/>
                  </a:lnTo>
                  <a:lnTo>
                    <a:pt x="135" y="625"/>
                  </a:lnTo>
                  <a:lnTo>
                    <a:pt x="135" y="625"/>
                  </a:lnTo>
                  <a:lnTo>
                    <a:pt x="138" y="625"/>
                  </a:lnTo>
                  <a:lnTo>
                    <a:pt x="138" y="625"/>
                  </a:lnTo>
                  <a:lnTo>
                    <a:pt x="138" y="625"/>
                  </a:lnTo>
                  <a:lnTo>
                    <a:pt x="138" y="625"/>
                  </a:lnTo>
                  <a:lnTo>
                    <a:pt x="140" y="622"/>
                  </a:lnTo>
                  <a:lnTo>
                    <a:pt x="140" y="622"/>
                  </a:lnTo>
                  <a:lnTo>
                    <a:pt x="140" y="622"/>
                  </a:lnTo>
                  <a:lnTo>
                    <a:pt x="142" y="622"/>
                  </a:lnTo>
                  <a:lnTo>
                    <a:pt x="142" y="622"/>
                  </a:lnTo>
                  <a:lnTo>
                    <a:pt x="142" y="622"/>
                  </a:lnTo>
                  <a:lnTo>
                    <a:pt x="145" y="622"/>
                  </a:lnTo>
                  <a:lnTo>
                    <a:pt x="147" y="625"/>
                  </a:lnTo>
                  <a:lnTo>
                    <a:pt x="147" y="625"/>
                  </a:lnTo>
                  <a:lnTo>
                    <a:pt x="149" y="625"/>
                  </a:lnTo>
                  <a:lnTo>
                    <a:pt x="149" y="625"/>
                  </a:lnTo>
                  <a:lnTo>
                    <a:pt x="149" y="627"/>
                  </a:lnTo>
                  <a:lnTo>
                    <a:pt x="149" y="627"/>
                  </a:lnTo>
                  <a:lnTo>
                    <a:pt x="149" y="627"/>
                  </a:lnTo>
                  <a:lnTo>
                    <a:pt x="152" y="627"/>
                  </a:lnTo>
                  <a:lnTo>
                    <a:pt x="152" y="627"/>
                  </a:lnTo>
                  <a:lnTo>
                    <a:pt x="152" y="627"/>
                  </a:lnTo>
                  <a:lnTo>
                    <a:pt x="154" y="629"/>
                  </a:lnTo>
                  <a:lnTo>
                    <a:pt x="154" y="629"/>
                  </a:lnTo>
                  <a:lnTo>
                    <a:pt x="156" y="632"/>
                  </a:lnTo>
                  <a:lnTo>
                    <a:pt x="166" y="641"/>
                  </a:lnTo>
                  <a:lnTo>
                    <a:pt x="166" y="641"/>
                  </a:lnTo>
                  <a:lnTo>
                    <a:pt x="166" y="641"/>
                  </a:lnTo>
                  <a:lnTo>
                    <a:pt x="166" y="641"/>
                  </a:lnTo>
                  <a:lnTo>
                    <a:pt x="166" y="644"/>
                  </a:lnTo>
                  <a:lnTo>
                    <a:pt x="166" y="644"/>
                  </a:lnTo>
                  <a:lnTo>
                    <a:pt x="166" y="646"/>
                  </a:lnTo>
                  <a:lnTo>
                    <a:pt x="168" y="648"/>
                  </a:lnTo>
                  <a:lnTo>
                    <a:pt x="168" y="648"/>
                  </a:lnTo>
                  <a:lnTo>
                    <a:pt x="168" y="648"/>
                  </a:lnTo>
                  <a:lnTo>
                    <a:pt x="171" y="648"/>
                  </a:lnTo>
                  <a:lnTo>
                    <a:pt x="171" y="648"/>
                  </a:lnTo>
                  <a:lnTo>
                    <a:pt x="171" y="648"/>
                  </a:lnTo>
                  <a:lnTo>
                    <a:pt x="173" y="648"/>
                  </a:lnTo>
                  <a:lnTo>
                    <a:pt x="173" y="648"/>
                  </a:lnTo>
                  <a:lnTo>
                    <a:pt x="173" y="648"/>
                  </a:lnTo>
                  <a:lnTo>
                    <a:pt x="173" y="648"/>
                  </a:lnTo>
                  <a:lnTo>
                    <a:pt x="175" y="651"/>
                  </a:lnTo>
                  <a:lnTo>
                    <a:pt x="178" y="651"/>
                  </a:lnTo>
                  <a:lnTo>
                    <a:pt x="178" y="653"/>
                  </a:lnTo>
                  <a:lnTo>
                    <a:pt x="180" y="653"/>
                  </a:lnTo>
                  <a:lnTo>
                    <a:pt x="180" y="655"/>
                  </a:lnTo>
                  <a:lnTo>
                    <a:pt x="182" y="655"/>
                  </a:lnTo>
                  <a:lnTo>
                    <a:pt x="182" y="655"/>
                  </a:lnTo>
                  <a:lnTo>
                    <a:pt x="182" y="655"/>
                  </a:lnTo>
                  <a:lnTo>
                    <a:pt x="182" y="655"/>
                  </a:lnTo>
                  <a:lnTo>
                    <a:pt x="182" y="658"/>
                  </a:lnTo>
                  <a:lnTo>
                    <a:pt x="182" y="658"/>
                  </a:lnTo>
                  <a:lnTo>
                    <a:pt x="182" y="658"/>
                  </a:lnTo>
                  <a:lnTo>
                    <a:pt x="182" y="658"/>
                  </a:lnTo>
                  <a:lnTo>
                    <a:pt x="182" y="658"/>
                  </a:lnTo>
                  <a:lnTo>
                    <a:pt x="185" y="660"/>
                  </a:lnTo>
                  <a:lnTo>
                    <a:pt x="185" y="660"/>
                  </a:lnTo>
                  <a:lnTo>
                    <a:pt x="187" y="658"/>
                  </a:lnTo>
                  <a:lnTo>
                    <a:pt x="187" y="658"/>
                  </a:lnTo>
                  <a:lnTo>
                    <a:pt x="187" y="655"/>
                  </a:lnTo>
                  <a:lnTo>
                    <a:pt x="187" y="655"/>
                  </a:lnTo>
                  <a:lnTo>
                    <a:pt x="187" y="653"/>
                  </a:lnTo>
                  <a:lnTo>
                    <a:pt x="185" y="653"/>
                  </a:lnTo>
                  <a:lnTo>
                    <a:pt x="185" y="653"/>
                  </a:lnTo>
                  <a:lnTo>
                    <a:pt x="185" y="653"/>
                  </a:lnTo>
                  <a:lnTo>
                    <a:pt x="185" y="653"/>
                  </a:lnTo>
                  <a:lnTo>
                    <a:pt x="185" y="651"/>
                  </a:lnTo>
                  <a:lnTo>
                    <a:pt x="185" y="648"/>
                  </a:lnTo>
                  <a:lnTo>
                    <a:pt x="185" y="648"/>
                  </a:lnTo>
                  <a:lnTo>
                    <a:pt x="185" y="646"/>
                  </a:lnTo>
                  <a:lnTo>
                    <a:pt x="187" y="646"/>
                  </a:lnTo>
                  <a:lnTo>
                    <a:pt x="187" y="644"/>
                  </a:lnTo>
                  <a:lnTo>
                    <a:pt x="187" y="641"/>
                  </a:lnTo>
                  <a:lnTo>
                    <a:pt x="185" y="639"/>
                  </a:lnTo>
                  <a:lnTo>
                    <a:pt x="185" y="637"/>
                  </a:lnTo>
                  <a:lnTo>
                    <a:pt x="187" y="629"/>
                  </a:lnTo>
                  <a:lnTo>
                    <a:pt x="187" y="615"/>
                  </a:lnTo>
                  <a:lnTo>
                    <a:pt x="187" y="615"/>
                  </a:lnTo>
                  <a:lnTo>
                    <a:pt x="199" y="606"/>
                  </a:lnTo>
                  <a:lnTo>
                    <a:pt x="201" y="603"/>
                  </a:lnTo>
                  <a:lnTo>
                    <a:pt x="211" y="589"/>
                  </a:lnTo>
                  <a:lnTo>
                    <a:pt x="213" y="577"/>
                  </a:lnTo>
                  <a:lnTo>
                    <a:pt x="213" y="575"/>
                  </a:lnTo>
                  <a:lnTo>
                    <a:pt x="213" y="563"/>
                  </a:lnTo>
                  <a:lnTo>
                    <a:pt x="216" y="563"/>
                  </a:lnTo>
                  <a:lnTo>
                    <a:pt x="218" y="563"/>
                  </a:lnTo>
                  <a:lnTo>
                    <a:pt x="218" y="561"/>
                  </a:lnTo>
                  <a:lnTo>
                    <a:pt x="227" y="554"/>
                  </a:lnTo>
                  <a:lnTo>
                    <a:pt x="230" y="551"/>
                  </a:lnTo>
                  <a:lnTo>
                    <a:pt x="232" y="551"/>
                  </a:lnTo>
                  <a:lnTo>
                    <a:pt x="239" y="549"/>
                  </a:lnTo>
                  <a:lnTo>
                    <a:pt x="249" y="547"/>
                  </a:lnTo>
                  <a:lnTo>
                    <a:pt x="251" y="547"/>
                  </a:lnTo>
                  <a:lnTo>
                    <a:pt x="253" y="547"/>
                  </a:lnTo>
                  <a:lnTo>
                    <a:pt x="253" y="549"/>
                  </a:lnTo>
                  <a:lnTo>
                    <a:pt x="256" y="549"/>
                  </a:lnTo>
                  <a:lnTo>
                    <a:pt x="258" y="549"/>
                  </a:lnTo>
                  <a:lnTo>
                    <a:pt x="263" y="549"/>
                  </a:lnTo>
                  <a:lnTo>
                    <a:pt x="272" y="549"/>
                  </a:lnTo>
                  <a:lnTo>
                    <a:pt x="272" y="549"/>
                  </a:lnTo>
                  <a:lnTo>
                    <a:pt x="275" y="547"/>
                  </a:lnTo>
                  <a:lnTo>
                    <a:pt x="275" y="547"/>
                  </a:lnTo>
                  <a:lnTo>
                    <a:pt x="277" y="547"/>
                  </a:lnTo>
                  <a:lnTo>
                    <a:pt x="277" y="544"/>
                  </a:lnTo>
                  <a:lnTo>
                    <a:pt x="277" y="542"/>
                  </a:lnTo>
                  <a:lnTo>
                    <a:pt x="280" y="542"/>
                  </a:lnTo>
                  <a:lnTo>
                    <a:pt x="287" y="540"/>
                  </a:lnTo>
                  <a:lnTo>
                    <a:pt x="289" y="542"/>
                  </a:lnTo>
                  <a:lnTo>
                    <a:pt x="303" y="547"/>
                  </a:lnTo>
                  <a:lnTo>
                    <a:pt x="320" y="554"/>
                  </a:lnTo>
                  <a:lnTo>
                    <a:pt x="320" y="554"/>
                  </a:lnTo>
                  <a:lnTo>
                    <a:pt x="320" y="554"/>
                  </a:lnTo>
                  <a:lnTo>
                    <a:pt x="320" y="554"/>
                  </a:lnTo>
                  <a:lnTo>
                    <a:pt x="322" y="554"/>
                  </a:lnTo>
                  <a:lnTo>
                    <a:pt x="324" y="551"/>
                  </a:lnTo>
                  <a:lnTo>
                    <a:pt x="324" y="551"/>
                  </a:lnTo>
                  <a:lnTo>
                    <a:pt x="327" y="551"/>
                  </a:lnTo>
                  <a:lnTo>
                    <a:pt x="329" y="551"/>
                  </a:lnTo>
                  <a:lnTo>
                    <a:pt x="332" y="554"/>
                  </a:lnTo>
                  <a:lnTo>
                    <a:pt x="341" y="561"/>
                  </a:lnTo>
                  <a:lnTo>
                    <a:pt x="348" y="570"/>
                  </a:lnTo>
                  <a:lnTo>
                    <a:pt x="353" y="580"/>
                  </a:lnTo>
                  <a:lnTo>
                    <a:pt x="355" y="582"/>
                  </a:lnTo>
                  <a:lnTo>
                    <a:pt x="358" y="584"/>
                  </a:lnTo>
                  <a:lnTo>
                    <a:pt x="360" y="587"/>
                  </a:lnTo>
                  <a:lnTo>
                    <a:pt x="362" y="589"/>
                  </a:lnTo>
                  <a:lnTo>
                    <a:pt x="362" y="589"/>
                  </a:lnTo>
                  <a:lnTo>
                    <a:pt x="365" y="589"/>
                  </a:lnTo>
                  <a:lnTo>
                    <a:pt x="369" y="589"/>
                  </a:lnTo>
                  <a:lnTo>
                    <a:pt x="369" y="589"/>
                  </a:lnTo>
                  <a:lnTo>
                    <a:pt x="369" y="589"/>
                  </a:lnTo>
                  <a:lnTo>
                    <a:pt x="372" y="589"/>
                  </a:lnTo>
                  <a:lnTo>
                    <a:pt x="374" y="587"/>
                  </a:lnTo>
                  <a:lnTo>
                    <a:pt x="377" y="582"/>
                  </a:lnTo>
                  <a:lnTo>
                    <a:pt x="379" y="582"/>
                  </a:lnTo>
                  <a:lnTo>
                    <a:pt x="384" y="582"/>
                  </a:lnTo>
                  <a:lnTo>
                    <a:pt x="386" y="582"/>
                  </a:lnTo>
                  <a:lnTo>
                    <a:pt x="388" y="582"/>
                  </a:lnTo>
                  <a:lnTo>
                    <a:pt x="407" y="570"/>
                  </a:lnTo>
                  <a:lnTo>
                    <a:pt x="407" y="570"/>
                  </a:lnTo>
                  <a:lnTo>
                    <a:pt x="410" y="570"/>
                  </a:lnTo>
                  <a:lnTo>
                    <a:pt x="424" y="573"/>
                  </a:lnTo>
                  <a:lnTo>
                    <a:pt x="426" y="573"/>
                  </a:lnTo>
                  <a:lnTo>
                    <a:pt x="426" y="573"/>
                  </a:lnTo>
                  <a:lnTo>
                    <a:pt x="426" y="575"/>
                  </a:lnTo>
                  <a:lnTo>
                    <a:pt x="429" y="575"/>
                  </a:lnTo>
                  <a:lnTo>
                    <a:pt x="431" y="577"/>
                  </a:lnTo>
                  <a:lnTo>
                    <a:pt x="431" y="577"/>
                  </a:lnTo>
                  <a:lnTo>
                    <a:pt x="433" y="577"/>
                  </a:lnTo>
                  <a:lnTo>
                    <a:pt x="433" y="577"/>
                  </a:lnTo>
                  <a:lnTo>
                    <a:pt x="433" y="577"/>
                  </a:lnTo>
                  <a:lnTo>
                    <a:pt x="433" y="577"/>
                  </a:lnTo>
                  <a:lnTo>
                    <a:pt x="436" y="580"/>
                  </a:lnTo>
                  <a:lnTo>
                    <a:pt x="440" y="584"/>
                  </a:lnTo>
                  <a:lnTo>
                    <a:pt x="440" y="584"/>
                  </a:lnTo>
                  <a:lnTo>
                    <a:pt x="443" y="584"/>
                  </a:lnTo>
                  <a:lnTo>
                    <a:pt x="443" y="584"/>
                  </a:lnTo>
                  <a:lnTo>
                    <a:pt x="443" y="584"/>
                  </a:lnTo>
                  <a:lnTo>
                    <a:pt x="443" y="584"/>
                  </a:lnTo>
                  <a:lnTo>
                    <a:pt x="443" y="584"/>
                  </a:lnTo>
                  <a:lnTo>
                    <a:pt x="445" y="584"/>
                  </a:lnTo>
                  <a:lnTo>
                    <a:pt x="445" y="584"/>
                  </a:lnTo>
                  <a:lnTo>
                    <a:pt x="448" y="584"/>
                  </a:lnTo>
                  <a:lnTo>
                    <a:pt x="448" y="584"/>
                  </a:lnTo>
                  <a:lnTo>
                    <a:pt x="450" y="587"/>
                  </a:lnTo>
                  <a:lnTo>
                    <a:pt x="452" y="589"/>
                  </a:lnTo>
                  <a:lnTo>
                    <a:pt x="452" y="592"/>
                  </a:lnTo>
                  <a:lnTo>
                    <a:pt x="455" y="592"/>
                  </a:lnTo>
                  <a:lnTo>
                    <a:pt x="457" y="594"/>
                  </a:lnTo>
                  <a:lnTo>
                    <a:pt x="471" y="596"/>
                  </a:lnTo>
                  <a:lnTo>
                    <a:pt x="471" y="596"/>
                  </a:lnTo>
                  <a:lnTo>
                    <a:pt x="488" y="599"/>
                  </a:lnTo>
                  <a:lnTo>
                    <a:pt x="490" y="599"/>
                  </a:lnTo>
                  <a:lnTo>
                    <a:pt x="492" y="599"/>
                  </a:lnTo>
                  <a:lnTo>
                    <a:pt x="492" y="599"/>
                  </a:lnTo>
                  <a:lnTo>
                    <a:pt x="504" y="599"/>
                  </a:lnTo>
                  <a:lnTo>
                    <a:pt x="507" y="599"/>
                  </a:lnTo>
                  <a:lnTo>
                    <a:pt x="507" y="599"/>
                  </a:lnTo>
                  <a:lnTo>
                    <a:pt x="507" y="599"/>
                  </a:lnTo>
                  <a:lnTo>
                    <a:pt x="507" y="599"/>
                  </a:lnTo>
                  <a:lnTo>
                    <a:pt x="507" y="599"/>
                  </a:lnTo>
                  <a:lnTo>
                    <a:pt x="516" y="587"/>
                  </a:lnTo>
                  <a:lnTo>
                    <a:pt x="518" y="584"/>
                  </a:lnTo>
                  <a:lnTo>
                    <a:pt x="521" y="584"/>
                  </a:lnTo>
                  <a:lnTo>
                    <a:pt x="521" y="584"/>
                  </a:lnTo>
                  <a:lnTo>
                    <a:pt x="521" y="584"/>
                  </a:lnTo>
                  <a:lnTo>
                    <a:pt x="521" y="584"/>
                  </a:lnTo>
                  <a:lnTo>
                    <a:pt x="521" y="584"/>
                  </a:lnTo>
                  <a:lnTo>
                    <a:pt x="521" y="584"/>
                  </a:lnTo>
                  <a:lnTo>
                    <a:pt x="521" y="582"/>
                  </a:lnTo>
                  <a:lnTo>
                    <a:pt x="521" y="582"/>
                  </a:lnTo>
                  <a:lnTo>
                    <a:pt x="523" y="580"/>
                  </a:lnTo>
                  <a:lnTo>
                    <a:pt x="533" y="575"/>
                  </a:lnTo>
                  <a:lnTo>
                    <a:pt x="535" y="575"/>
                  </a:lnTo>
                  <a:lnTo>
                    <a:pt x="561" y="568"/>
                  </a:lnTo>
                  <a:lnTo>
                    <a:pt x="563" y="568"/>
                  </a:lnTo>
                  <a:lnTo>
                    <a:pt x="568" y="568"/>
                  </a:lnTo>
                  <a:lnTo>
                    <a:pt x="578" y="568"/>
                  </a:lnTo>
                  <a:lnTo>
                    <a:pt x="604" y="568"/>
                  </a:lnTo>
                  <a:lnTo>
                    <a:pt x="620" y="573"/>
                  </a:lnTo>
                  <a:lnTo>
                    <a:pt x="625" y="575"/>
                  </a:lnTo>
                  <a:lnTo>
                    <a:pt x="632" y="580"/>
                  </a:lnTo>
                  <a:lnTo>
                    <a:pt x="637" y="582"/>
                  </a:lnTo>
                  <a:lnTo>
                    <a:pt x="637" y="582"/>
                  </a:lnTo>
                  <a:lnTo>
                    <a:pt x="639" y="582"/>
                  </a:lnTo>
                  <a:lnTo>
                    <a:pt x="642" y="582"/>
                  </a:lnTo>
                  <a:lnTo>
                    <a:pt x="642" y="582"/>
                  </a:lnTo>
                  <a:lnTo>
                    <a:pt x="644" y="582"/>
                  </a:lnTo>
                  <a:lnTo>
                    <a:pt x="644" y="582"/>
                  </a:lnTo>
                  <a:lnTo>
                    <a:pt x="646" y="582"/>
                  </a:lnTo>
                  <a:lnTo>
                    <a:pt x="649" y="582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49" y="584"/>
                  </a:lnTo>
                  <a:lnTo>
                    <a:pt x="651" y="584"/>
                  </a:lnTo>
                  <a:lnTo>
                    <a:pt x="651" y="584"/>
                  </a:lnTo>
                  <a:lnTo>
                    <a:pt x="651" y="584"/>
                  </a:lnTo>
                  <a:lnTo>
                    <a:pt x="651" y="584"/>
                  </a:lnTo>
                  <a:lnTo>
                    <a:pt x="653" y="584"/>
                  </a:lnTo>
                  <a:lnTo>
                    <a:pt x="653" y="584"/>
                  </a:lnTo>
                  <a:lnTo>
                    <a:pt x="656" y="584"/>
                  </a:lnTo>
                  <a:lnTo>
                    <a:pt x="658" y="584"/>
                  </a:lnTo>
                  <a:lnTo>
                    <a:pt x="658" y="584"/>
                  </a:lnTo>
                  <a:lnTo>
                    <a:pt x="658" y="584"/>
                  </a:lnTo>
                  <a:lnTo>
                    <a:pt x="660" y="584"/>
                  </a:lnTo>
                  <a:lnTo>
                    <a:pt x="660" y="584"/>
                  </a:lnTo>
                  <a:lnTo>
                    <a:pt x="660" y="582"/>
                  </a:lnTo>
                  <a:lnTo>
                    <a:pt x="660" y="582"/>
                  </a:lnTo>
                  <a:lnTo>
                    <a:pt x="663" y="580"/>
                  </a:lnTo>
                  <a:lnTo>
                    <a:pt x="663" y="580"/>
                  </a:lnTo>
                  <a:lnTo>
                    <a:pt x="663" y="580"/>
                  </a:lnTo>
                  <a:lnTo>
                    <a:pt x="663" y="580"/>
                  </a:lnTo>
                  <a:lnTo>
                    <a:pt x="663" y="577"/>
                  </a:lnTo>
                  <a:lnTo>
                    <a:pt x="663" y="577"/>
                  </a:lnTo>
                  <a:lnTo>
                    <a:pt x="663" y="577"/>
                  </a:lnTo>
                  <a:lnTo>
                    <a:pt x="663" y="577"/>
                  </a:lnTo>
                  <a:lnTo>
                    <a:pt x="663" y="575"/>
                  </a:lnTo>
                  <a:lnTo>
                    <a:pt x="665" y="573"/>
                  </a:lnTo>
                  <a:lnTo>
                    <a:pt x="665" y="573"/>
                  </a:lnTo>
                  <a:lnTo>
                    <a:pt x="665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68" y="573"/>
                  </a:lnTo>
                  <a:lnTo>
                    <a:pt x="670" y="573"/>
                  </a:lnTo>
                  <a:lnTo>
                    <a:pt x="670" y="573"/>
                  </a:lnTo>
                  <a:lnTo>
                    <a:pt x="670" y="573"/>
                  </a:lnTo>
                  <a:lnTo>
                    <a:pt x="670" y="573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5" y="568"/>
                  </a:lnTo>
                  <a:lnTo>
                    <a:pt x="675" y="568"/>
                  </a:lnTo>
                  <a:lnTo>
                    <a:pt x="675" y="568"/>
                  </a:lnTo>
                  <a:lnTo>
                    <a:pt x="675" y="568"/>
                  </a:lnTo>
                  <a:lnTo>
                    <a:pt x="675" y="568"/>
                  </a:lnTo>
                  <a:lnTo>
                    <a:pt x="675" y="568"/>
                  </a:lnTo>
                  <a:lnTo>
                    <a:pt x="677" y="568"/>
                  </a:lnTo>
                  <a:lnTo>
                    <a:pt x="677" y="568"/>
                  </a:lnTo>
                  <a:lnTo>
                    <a:pt x="677" y="568"/>
                  </a:lnTo>
                  <a:lnTo>
                    <a:pt x="677" y="568"/>
                  </a:lnTo>
                  <a:lnTo>
                    <a:pt x="677" y="568"/>
                  </a:lnTo>
                  <a:lnTo>
                    <a:pt x="677" y="568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7" y="566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79" y="563"/>
                  </a:lnTo>
                  <a:lnTo>
                    <a:pt x="682" y="563"/>
                  </a:lnTo>
                  <a:lnTo>
                    <a:pt x="682" y="561"/>
                  </a:lnTo>
                  <a:lnTo>
                    <a:pt x="682" y="563"/>
                  </a:lnTo>
                  <a:lnTo>
                    <a:pt x="684" y="561"/>
                  </a:lnTo>
                  <a:lnTo>
                    <a:pt x="689" y="558"/>
                  </a:lnTo>
                  <a:lnTo>
                    <a:pt x="689" y="558"/>
                  </a:lnTo>
                  <a:lnTo>
                    <a:pt x="691" y="558"/>
                  </a:lnTo>
                  <a:lnTo>
                    <a:pt x="691" y="558"/>
                  </a:lnTo>
                  <a:lnTo>
                    <a:pt x="691" y="558"/>
                  </a:lnTo>
                  <a:lnTo>
                    <a:pt x="691" y="561"/>
                  </a:lnTo>
                  <a:lnTo>
                    <a:pt x="694" y="561"/>
                  </a:lnTo>
                  <a:lnTo>
                    <a:pt x="694" y="558"/>
                  </a:lnTo>
                  <a:lnTo>
                    <a:pt x="694" y="561"/>
                  </a:lnTo>
                  <a:lnTo>
                    <a:pt x="694" y="561"/>
                  </a:lnTo>
                  <a:lnTo>
                    <a:pt x="694" y="561"/>
                  </a:lnTo>
                  <a:lnTo>
                    <a:pt x="694" y="558"/>
                  </a:lnTo>
                  <a:lnTo>
                    <a:pt x="694" y="558"/>
                  </a:lnTo>
                  <a:lnTo>
                    <a:pt x="696" y="558"/>
                  </a:lnTo>
                  <a:lnTo>
                    <a:pt x="696" y="558"/>
                  </a:lnTo>
                  <a:lnTo>
                    <a:pt x="696" y="561"/>
                  </a:lnTo>
                  <a:lnTo>
                    <a:pt x="696" y="561"/>
                  </a:lnTo>
                  <a:lnTo>
                    <a:pt x="696" y="558"/>
                  </a:lnTo>
                  <a:lnTo>
                    <a:pt x="698" y="558"/>
                  </a:lnTo>
                  <a:lnTo>
                    <a:pt x="698" y="558"/>
                  </a:lnTo>
                  <a:lnTo>
                    <a:pt x="701" y="558"/>
                  </a:lnTo>
                  <a:lnTo>
                    <a:pt x="698" y="558"/>
                  </a:lnTo>
                  <a:lnTo>
                    <a:pt x="698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6"/>
                  </a:lnTo>
                  <a:lnTo>
                    <a:pt x="701" y="554"/>
                  </a:lnTo>
                  <a:lnTo>
                    <a:pt x="701" y="554"/>
                  </a:lnTo>
                  <a:lnTo>
                    <a:pt x="703" y="551"/>
                  </a:lnTo>
                  <a:lnTo>
                    <a:pt x="705" y="551"/>
                  </a:lnTo>
                  <a:lnTo>
                    <a:pt x="703" y="551"/>
                  </a:lnTo>
                  <a:lnTo>
                    <a:pt x="705" y="549"/>
                  </a:lnTo>
                  <a:lnTo>
                    <a:pt x="705" y="549"/>
                  </a:lnTo>
                  <a:lnTo>
                    <a:pt x="705" y="549"/>
                  </a:lnTo>
                  <a:lnTo>
                    <a:pt x="720" y="551"/>
                  </a:lnTo>
                  <a:lnTo>
                    <a:pt x="720" y="549"/>
                  </a:lnTo>
                  <a:lnTo>
                    <a:pt x="720" y="547"/>
                  </a:lnTo>
                  <a:lnTo>
                    <a:pt x="717" y="544"/>
                  </a:lnTo>
                  <a:lnTo>
                    <a:pt x="717" y="544"/>
                  </a:lnTo>
                  <a:lnTo>
                    <a:pt x="717" y="542"/>
                  </a:lnTo>
                  <a:lnTo>
                    <a:pt x="717" y="540"/>
                  </a:lnTo>
                  <a:lnTo>
                    <a:pt x="717" y="537"/>
                  </a:lnTo>
                  <a:lnTo>
                    <a:pt x="717" y="537"/>
                  </a:lnTo>
                  <a:lnTo>
                    <a:pt x="717" y="535"/>
                  </a:lnTo>
                  <a:lnTo>
                    <a:pt x="715" y="532"/>
                  </a:lnTo>
                  <a:lnTo>
                    <a:pt x="715" y="530"/>
                  </a:lnTo>
                  <a:lnTo>
                    <a:pt x="715" y="530"/>
                  </a:lnTo>
                  <a:lnTo>
                    <a:pt x="715" y="528"/>
                  </a:lnTo>
                  <a:lnTo>
                    <a:pt x="715" y="525"/>
                  </a:lnTo>
                  <a:lnTo>
                    <a:pt x="715" y="525"/>
                  </a:lnTo>
                  <a:lnTo>
                    <a:pt x="713" y="523"/>
                  </a:lnTo>
                  <a:lnTo>
                    <a:pt x="713" y="521"/>
                  </a:lnTo>
                  <a:lnTo>
                    <a:pt x="713" y="518"/>
                  </a:lnTo>
                  <a:lnTo>
                    <a:pt x="710" y="513"/>
                  </a:lnTo>
                  <a:lnTo>
                    <a:pt x="710" y="511"/>
                  </a:lnTo>
                  <a:lnTo>
                    <a:pt x="713" y="509"/>
                  </a:lnTo>
                  <a:lnTo>
                    <a:pt x="715" y="506"/>
                  </a:lnTo>
                  <a:lnTo>
                    <a:pt x="717" y="506"/>
                  </a:lnTo>
                  <a:lnTo>
                    <a:pt x="717" y="506"/>
                  </a:lnTo>
                  <a:lnTo>
                    <a:pt x="720" y="506"/>
                  </a:lnTo>
                  <a:lnTo>
                    <a:pt x="720" y="506"/>
                  </a:lnTo>
                  <a:lnTo>
                    <a:pt x="722" y="504"/>
                  </a:lnTo>
                  <a:lnTo>
                    <a:pt x="722" y="504"/>
                  </a:lnTo>
                  <a:lnTo>
                    <a:pt x="722" y="502"/>
                  </a:lnTo>
                  <a:lnTo>
                    <a:pt x="722" y="499"/>
                  </a:lnTo>
                  <a:lnTo>
                    <a:pt x="722" y="499"/>
                  </a:lnTo>
                  <a:lnTo>
                    <a:pt x="722" y="499"/>
                  </a:lnTo>
                  <a:lnTo>
                    <a:pt x="722" y="499"/>
                  </a:lnTo>
                  <a:lnTo>
                    <a:pt x="722" y="499"/>
                  </a:lnTo>
                  <a:lnTo>
                    <a:pt x="722" y="497"/>
                  </a:lnTo>
                  <a:lnTo>
                    <a:pt x="724" y="497"/>
                  </a:lnTo>
                  <a:lnTo>
                    <a:pt x="724" y="495"/>
                  </a:lnTo>
                  <a:lnTo>
                    <a:pt x="727" y="495"/>
                  </a:lnTo>
                  <a:lnTo>
                    <a:pt x="727" y="495"/>
                  </a:lnTo>
                  <a:lnTo>
                    <a:pt x="729" y="495"/>
                  </a:lnTo>
                  <a:lnTo>
                    <a:pt x="729" y="495"/>
                  </a:lnTo>
                  <a:lnTo>
                    <a:pt x="729" y="492"/>
                  </a:lnTo>
                  <a:lnTo>
                    <a:pt x="727" y="490"/>
                  </a:lnTo>
                  <a:lnTo>
                    <a:pt x="727" y="490"/>
                  </a:lnTo>
                  <a:lnTo>
                    <a:pt x="727" y="487"/>
                  </a:lnTo>
                  <a:lnTo>
                    <a:pt x="727" y="487"/>
                  </a:lnTo>
                  <a:lnTo>
                    <a:pt x="729" y="485"/>
                  </a:lnTo>
                  <a:lnTo>
                    <a:pt x="731" y="480"/>
                  </a:lnTo>
                  <a:lnTo>
                    <a:pt x="731" y="478"/>
                  </a:lnTo>
                  <a:lnTo>
                    <a:pt x="734" y="476"/>
                  </a:lnTo>
                  <a:lnTo>
                    <a:pt x="734" y="473"/>
                  </a:lnTo>
                  <a:lnTo>
                    <a:pt x="736" y="471"/>
                  </a:lnTo>
                  <a:lnTo>
                    <a:pt x="739" y="469"/>
                  </a:lnTo>
                  <a:lnTo>
                    <a:pt x="739" y="466"/>
                  </a:lnTo>
                  <a:lnTo>
                    <a:pt x="741" y="464"/>
                  </a:lnTo>
                  <a:lnTo>
                    <a:pt x="743" y="461"/>
                  </a:lnTo>
                  <a:lnTo>
                    <a:pt x="743" y="461"/>
                  </a:lnTo>
                  <a:lnTo>
                    <a:pt x="746" y="459"/>
                  </a:lnTo>
                  <a:lnTo>
                    <a:pt x="748" y="457"/>
                  </a:lnTo>
                  <a:lnTo>
                    <a:pt x="748" y="454"/>
                  </a:lnTo>
                  <a:lnTo>
                    <a:pt x="750" y="452"/>
                  </a:lnTo>
                  <a:lnTo>
                    <a:pt x="753" y="450"/>
                  </a:lnTo>
                  <a:lnTo>
                    <a:pt x="755" y="447"/>
                  </a:lnTo>
                  <a:lnTo>
                    <a:pt x="755" y="445"/>
                  </a:lnTo>
                  <a:lnTo>
                    <a:pt x="757" y="442"/>
                  </a:lnTo>
                  <a:lnTo>
                    <a:pt x="760" y="440"/>
                  </a:lnTo>
                  <a:lnTo>
                    <a:pt x="760" y="438"/>
                  </a:lnTo>
                  <a:lnTo>
                    <a:pt x="762" y="435"/>
                  </a:lnTo>
                  <a:lnTo>
                    <a:pt x="767" y="431"/>
                  </a:lnTo>
                  <a:lnTo>
                    <a:pt x="769" y="428"/>
                  </a:lnTo>
                  <a:lnTo>
                    <a:pt x="772" y="426"/>
                  </a:lnTo>
                  <a:lnTo>
                    <a:pt x="774" y="424"/>
                  </a:lnTo>
                  <a:lnTo>
                    <a:pt x="776" y="419"/>
                  </a:lnTo>
                  <a:lnTo>
                    <a:pt x="781" y="416"/>
                  </a:lnTo>
                  <a:lnTo>
                    <a:pt x="783" y="414"/>
                  </a:lnTo>
                  <a:lnTo>
                    <a:pt x="786" y="409"/>
                  </a:lnTo>
                  <a:lnTo>
                    <a:pt x="788" y="407"/>
                  </a:lnTo>
                  <a:lnTo>
                    <a:pt x="793" y="402"/>
                  </a:lnTo>
                  <a:lnTo>
                    <a:pt x="795" y="400"/>
                  </a:lnTo>
                  <a:lnTo>
                    <a:pt x="798" y="398"/>
                  </a:lnTo>
                  <a:lnTo>
                    <a:pt x="802" y="393"/>
                  </a:lnTo>
                  <a:lnTo>
                    <a:pt x="805" y="390"/>
                  </a:lnTo>
                  <a:lnTo>
                    <a:pt x="807" y="388"/>
                  </a:lnTo>
                  <a:lnTo>
                    <a:pt x="810" y="383"/>
                  </a:lnTo>
                  <a:lnTo>
                    <a:pt x="814" y="381"/>
                  </a:lnTo>
                  <a:lnTo>
                    <a:pt x="817" y="379"/>
                  </a:lnTo>
                  <a:lnTo>
                    <a:pt x="819" y="376"/>
                  </a:lnTo>
                  <a:lnTo>
                    <a:pt x="819" y="374"/>
                  </a:lnTo>
                  <a:lnTo>
                    <a:pt x="819" y="374"/>
                  </a:lnTo>
                  <a:lnTo>
                    <a:pt x="819" y="374"/>
                  </a:lnTo>
                  <a:lnTo>
                    <a:pt x="819" y="371"/>
                  </a:lnTo>
                  <a:lnTo>
                    <a:pt x="819" y="369"/>
                  </a:lnTo>
                  <a:lnTo>
                    <a:pt x="819" y="367"/>
                  </a:lnTo>
                  <a:lnTo>
                    <a:pt x="819" y="364"/>
                  </a:lnTo>
                  <a:lnTo>
                    <a:pt x="821" y="362"/>
                  </a:lnTo>
                  <a:lnTo>
                    <a:pt x="821" y="360"/>
                  </a:lnTo>
                  <a:lnTo>
                    <a:pt x="821" y="355"/>
                  </a:lnTo>
                  <a:lnTo>
                    <a:pt x="821" y="353"/>
                  </a:lnTo>
                  <a:lnTo>
                    <a:pt x="821" y="348"/>
                  </a:lnTo>
                  <a:lnTo>
                    <a:pt x="821" y="345"/>
                  </a:lnTo>
                  <a:lnTo>
                    <a:pt x="821" y="343"/>
                  </a:lnTo>
                  <a:lnTo>
                    <a:pt x="821" y="341"/>
                  </a:lnTo>
                  <a:lnTo>
                    <a:pt x="821" y="338"/>
                  </a:lnTo>
                  <a:lnTo>
                    <a:pt x="821" y="336"/>
                  </a:lnTo>
                  <a:lnTo>
                    <a:pt x="824" y="334"/>
                  </a:lnTo>
                  <a:lnTo>
                    <a:pt x="824" y="331"/>
                  </a:lnTo>
                  <a:lnTo>
                    <a:pt x="824" y="329"/>
                  </a:lnTo>
                  <a:lnTo>
                    <a:pt x="824" y="327"/>
                  </a:lnTo>
                  <a:lnTo>
                    <a:pt x="824" y="324"/>
                  </a:lnTo>
                  <a:lnTo>
                    <a:pt x="824" y="322"/>
                  </a:lnTo>
                  <a:lnTo>
                    <a:pt x="824" y="319"/>
                  </a:lnTo>
                  <a:lnTo>
                    <a:pt x="824" y="317"/>
                  </a:lnTo>
                  <a:lnTo>
                    <a:pt x="824" y="312"/>
                  </a:lnTo>
                  <a:lnTo>
                    <a:pt x="824" y="312"/>
                  </a:lnTo>
                  <a:lnTo>
                    <a:pt x="824" y="310"/>
                  </a:lnTo>
                  <a:lnTo>
                    <a:pt x="824" y="308"/>
                  </a:lnTo>
                  <a:lnTo>
                    <a:pt x="826" y="305"/>
                  </a:lnTo>
                  <a:lnTo>
                    <a:pt x="826" y="303"/>
                  </a:lnTo>
                  <a:lnTo>
                    <a:pt x="826" y="300"/>
                  </a:lnTo>
                  <a:lnTo>
                    <a:pt x="826" y="298"/>
                  </a:lnTo>
                  <a:lnTo>
                    <a:pt x="826" y="296"/>
                  </a:lnTo>
                  <a:lnTo>
                    <a:pt x="826" y="293"/>
                  </a:lnTo>
                  <a:lnTo>
                    <a:pt x="826" y="291"/>
                  </a:lnTo>
                  <a:lnTo>
                    <a:pt x="826" y="289"/>
                  </a:lnTo>
                  <a:lnTo>
                    <a:pt x="826" y="286"/>
                  </a:lnTo>
                  <a:lnTo>
                    <a:pt x="826" y="282"/>
                  </a:lnTo>
                  <a:lnTo>
                    <a:pt x="826" y="279"/>
                  </a:lnTo>
                  <a:lnTo>
                    <a:pt x="828" y="277"/>
                  </a:lnTo>
                  <a:lnTo>
                    <a:pt x="828" y="274"/>
                  </a:lnTo>
                  <a:lnTo>
                    <a:pt x="828" y="272"/>
                  </a:lnTo>
                  <a:lnTo>
                    <a:pt x="828" y="270"/>
                  </a:lnTo>
                  <a:lnTo>
                    <a:pt x="828" y="267"/>
                  </a:lnTo>
                  <a:lnTo>
                    <a:pt x="828" y="265"/>
                  </a:lnTo>
                  <a:lnTo>
                    <a:pt x="828" y="263"/>
                  </a:lnTo>
                  <a:lnTo>
                    <a:pt x="828" y="260"/>
                  </a:lnTo>
                  <a:lnTo>
                    <a:pt x="828" y="258"/>
                  </a:lnTo>
                  <a:lnTo>
                    <a:pt x="828" y="256"/>
                  </a:lnTo>
                  <a:lnTo>
                    <a:pt x="828" y="253"/>
                  </a:lnTo>
                  <a:lnTo>
                    <a:pt x="831" y="248"/>
                  </a:lnTo>
                  <a:lnTo>
                    <a:pt x="831" y="246"/>
                  </a:lnTo>
                  <a:lnTo>
                    <a:pt x="831" y="244"/>
                  </a:lnTo>
                  <a:lnTo>
                    <a:pt x="831" y="241"/>
                  </a:lnTo>
                  <a:lnTo>
                    <a:pt x="831" y="239"/>
                  </a:lnTo>
                  <a:lnTo>
                    <a:pt x="831" y="237"/>
                  </a:lnTo>
                  <a:lnTo>
                    <a:pt x="831" y="234"/>
                  </a:lnTo>
                  <a:lnTo>
                    <a:pt x="831" y="232"/>
                  </a:lnTo>
                  <a:lnTo>
                    <a:pt x="831" y="229"/>
                  </a:lnTo>
                  <a:lnTo>
                    <a:pt x="831" y="227"/>
                  </a:lnTo>
                  <a:lnTo>
                    <a:pt x="831" y="225"/>
                  </a:lnTo>
                  <a:lnTo>
                    <a:pt x="833" y="220"/>
                  </a:lnTo>
                  <a:lnTo>
                    <a:pt x="833" y="218"/>
                  </a:lnTo>
                  <a:lnTo>
                    <a:pt x="833" y="215"/>
                  </a:lnTo>
                  <a:lnTo>
                    <a:pt x="833" y="213"/>
                  </a:lnTo>
                  <a:lnTo>
                    <a:pt x="833" y="211"/>
                  </a:lnTo>
                  <a:lnTo>
                    <a:pt x="833" y="208"/>
                  </a:lnTo>
                  <a:lnTo>
                    <a:pt x="833" y="206"/>
                  </a:lnTo>
                  <a:lnTo>
                    <a:pt x="836" y="201"/>
                  </a:lnTo>
                  <a:lnTo>
                    <a:pt x="836" y="201"/>
                  </a:lnTo>
                  <a:lnTo>
                    <a:pt x="838" y="196"/>
                  </a:lnTo>
                  <a:lnTo>
                    <a:pt x="840" y="192"/>
                  </a:lnTo>
                  <a:lnTo>
                    <a:pt x="843" y="189"/>
                  </a:lnTo>
                  <a:lnTo>
                    <a:pt x="845" y="185"/>
                  </a:lnTo>
                  <a:lnTo>
                    <a:pt x="845" y="182"/>
                  </a:lnTo>
                  <a:lnTo>
                    <a:pt x="845" y="182"/>
                  </a:lnTo>
                  <a:lnTo>
                    <a:pt x="845" y="18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226" name="Google Shape;1226;p58"/>
          <p:cNvGrpSpPr/>
          <p:nvPr/>
        </p:nvGrpSpPr>
        <p:grpSpPr>
          <a:xfrm>
            <a:off x="2722403" y="1842230"/>
            <a:ext cx="575037" cy="575037"/>
            <a:chOff x="6400800" y="2592907"/>
            <a:chExt cx="1132178" cy="1132178"/>
          </a:xfrm>
        </p:grpSpPr>
        <p:sp>
          <p:nvSpPr>
            <p:cNvPr id="1227" name="Google Shape;1227;p58"/>
            <p:cNvSpPr/>
            <p:nvPr/>
          </p:nvSpPr>
          <p:spPr>
            <a:xfrm>
              <a:off x="6400800" y="2592907"/>
              <a:ext cx="1132178" cy="113217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ffectLst>
              <a:outerShdw blurRad="381000" sx="102000" rotWithShape="0" algn="ctr" sy="102000">
                <a:srgbClr val="000000">
                  <a:alpha val="40000"/>
                </a:srgbClr>
              </a:outerShdw>
            </a:effectLst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228" name="Google Shape;1228;p58"/>
            <p:cNvGrpSpPr/>
            <p:nvPr/>
          </p:nvGrpSpPr>
          <p:grpSpPr>
            <a:xfrm>
              <a:off x="6532196" y="2731798"/>
              <a:ext cx="869387" cy="854397"/>
              <a:chOff x="9474914" y="6937111"/>
              <a:chExt cx="1848968" cy="1817088"/>
            </a:xfrm>
          </p:grpSpPr>
          <p:sp>
            <p:nvSpPr>
              <p:cNvPr id="1229" name="Google Shape;1229;p58"/>
              <p:cNvSpPr/>
              <p:nvPr/>
            </p:nvSpPr>
            <p:spPr>
              <a:xfrm>
                <a:off x="9657333" y="7087650"/>
                <a:ext cx="1516010" cy="151601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230" name="Google Shape;1230;p58"/>
              <p:cNvSpPr/>
              <p:nvPr/>
            </p:nvSpPr>
            <p:spPr>
              <a:xfrm>
                <a:off x="9506794" y="6937111"/>
                <a:ext cx="1817088" cy="1817088"/>
              </a:xfrm>
              <a:prstGeom prst="ellipse">
                <a:avLst/>
              </a:prstGeom>
              <a:noFill/>
              <a:ln cap="flat" cmpd="sng" w="76200">
                <a:solidFill>
                  <a:schemeClr val="lt1">
                    <a:alpha val="9803"/>
                  </a:schemeClr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231" name="Google Shape;1231;p58"/>
              <p:cNvSpPr/>
              <p:nvPr/>
            </p:nvSpPr>
            <p:spPr>
              <a:xfrm>
                <a:off x="9759605" y="7437905"/>
                <a:ext cx="1311468" cy="815506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900">
                    <a:solidFill>
                      <a:schemeClr val="lt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35%</a:t>
                </a:r>
                <a:endParaRPr sz="1100"/>
              </a:p>
            </p:txBody>
          </p:sp>
          <p:sp>
            <p:nvSpPr>
              <p:cNvPr id="1232" name="Google Shape;1232;p58"/>
              <p:cNvSpPr/>
              <p:nvPr/>
            </p:nvSpPr>
            <p:spPr>
              <a:xfrm>
                <a:off x="9474914" y="6937111"/>
                <a:ext cx="1817088" cy="1817088"/>
              </a:xfrm>
              <a:prstGeom prst="arc">
                <a:avLst>
                  <a:gd fmla="val 13067867" name="adj1"/>
                  <a:gd fmla="val 21572448" name="adj2"/>
                </a:avLst>
              </a:prstGeom>
              <a:noFill/>
              <a:ln cap="rnd" cmpd="sng" w="3810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2100">
                  <a:solidFill>
                    <a:srgbClr val="7F7F7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grpSp>
        <p:nvGrpSpPr>
          <p:cNvPr id="1233" name="Google Shape;1233;p58"/>
          <p:cNvGrpSpPr/>
          <p:nvPr/>
        </p:nvGrpSpPr>
        <p:grpSpPr>
          <a:xfrm>
            <a:off x="6660115" y="3323647"/>
            <a:ext cx="1408534" cy="745613"/>
            <a:chOff x="8835696" y="4968123"/>
            <a:chExt cx="1878045" cy="994150"/>
          </a:xfrm>
        </p:grpSpPr>
        <p:sp>
          <p:nvSpPr>
            <p:cNvPr id="1234" name="Google Shape;1234;p58"/>
            <p:cNvSpPr/>
            <p:nvPr/>
          </p:nvSpPr>
          <p:spPr>
            <a:xfrm>
              <a:off x="8835696" y="5500608"/>
              <a:ext cx="18780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is simply dummy text of the</a:t>
              </a:r>
              <a:endParaRPr sz="1100"/>
            </a:p>
          </p:txBody>
        </p:sp>
        <p:sp>
          <p:nvSpPr>
            <p:cNvPr id="1235" name="Google Shape;1235;p58"/>
            <p:cNvSpPr txBox="1"/>
            <p:nvPr/>
          </p:nvSpPr>
          <p:spPr>
            <a:xfrm>
              <a:off x="8857945" y="4968123"/>
              <a:ext cx="145505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723+</a:t>
              </a:r>
              <a:endParaRPr sz="1100"/>
            </a:p>
          </p:txBody>
        </p:sp>
      </p:grpSp>
      <p:grpSp>
        <p:nvGrpSpPr>
          <p:cNvPr id="1236" name="Google Shape;1236;p58"/>
          <p:cNvGrpSpPr/>
          <p:nvPr/>
        </p:nvGrpSpPr>
        <p:grpSpPr>
          <a:xfrm>
            <a:off x="4964773" y="3306648"/>
            <a:ext cx="1410413" cy="755918"/>
            <a:chOff x="6619698" y="4408864"/>
            <a:chExt cx="1880551" cy="1007890"/>
          </a:xfrm>
        </p:grpSpPr>
        <p:sp>
          <p:nvSpPr>
            <p:cNvPr id="1237" name="Google Shape;1237;p58"/>
            <p:cNvSpPr/>
            <p:nvPr/>
          </p:nvSpPr>
          <p:spPr>
            <a:xfrm>
              <a:off x="6622204" y="4955089"/>
              <a:ext cx="1878045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rPr>
                <a:t>Lorem Ipsum is simply dummy text of the</a:t>
              </a:r>
              <a:endParaRPr sz="1100"/>
            </a:p>
          </p:txBody>
        </p:sp>
        <p:sp>
          <p:nvSpPr>
            <p:cNvPr id="1238" name="Google Shape;1238;p58"/>
            <p:cNvSpPr txBox="1"/>
            <p:nvPr/>
          </p:nvSpPr>
          <p:spPr>
            <a:xfrm>
              <a:off x="6619698" y="4408864"/>
              <a:ext cx="145505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125K</a:t>
              </a:r>
              <a:endParaRPr sz="1100"/>
            </a:p>
          </p:txBody>
        </p:sp>
      </p:grpSp>
      <p:sp>
        <p:nvSpPr>
          <p:cNvPr id="1239" name="Google Shape;1239;p58"/>
          <p:cNvSpPr txBox="1"/>
          <p:nvPr/>
        </p:nvSpPr>
        <p:spPr>
          <a:xfrm>
            <a:off x="4946260" y="990250"/>
            <a:ext cx="3605603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Africa Map Infographic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1240" name="Google Shape;1240;p58"/>
          <p:cNvGrpSpPr/>
          <p:nvPr/>
        </p:nvGrpSpPr>
        <p:grpSpPr>
          <a:xfrm>
            <a:off x="4946261" y="2395640"/>
            <a:ext cx="3371476" cy="787334"/>
            <a:chOff x="6172700" y="1839682"/>
            <a:chExt cx="4495301" cy="1049779"/>
          </a:xfrm>
        </p:grpSpPr>
        <p:sp>
          <p:nvSpPr>
            <p:cNvPr id="1241" name="Google Shape;1241;p58"/>
            <p:cNvSpPr txBox="1"/>
            <p:nvPr/>
          </p:nvSpPr>
          <p:spPr>
            <a:xfrm>
              <a:off x="6172700" y="1839682"/>
              <a:ext cx="44953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EXCELLENT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242" name="Google Shape;1242;p58"/>
            <p:cNvSpPr txBox="1"/>
            <p:nvPr/>
          </p:nvSpPr>
          <p:spPr>
            <a:xfrm>
              <a:off x="6172701" y="2333924"/>
              <a:ext cx="4495300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7" name="Google Shape;1247;p59"/>
          <p:cNvPicPr preferRelativeResize="0"/>
          <p:nvPr/>
        </p:nvPicPr>
        <p:blipFill rotWithShape="1">
          <a:blip r:embed="rId3">
            <a:alphaModFix/>
          </a:blip>
          <a:srcRect b="0" l="25208" r="25207" t="0"/>
          <a:stretch/>
        </p:blipFill>
        <p:spPr>
          <a:xfrm>
            <a:off x="0" y="0"/>
            <a:ext cx="453333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8" name="Google Shape;1248;p59"/>
          <p:cNvSpPr/>
          <p:nvPr/>
        </p:nvSpPr>
        <p:spPr>
          <a:xfrm flipH="1">
            <a:off x="-10288" y="0"/>
            <a:ext cx="4533339" cy="51435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249" name="Google Shape;1249;p59"/>
          <p:cNvGrpSpPr/>
          <p:nvPr/>
        </p:nvGrpSpPr>
        <p:grpSpPr>
          <a:xfrm>
            <a:off x="5055684" y="2475281"/>
            <a:ext cx="2245228" cy="1562662"/>
            <a:chOff x="7331462" y="3338474"/>
            <a:chExt cx="2993637" cy="2083549"/>
          </a:xfrm>
        </p:grpSpPr>
        <p:grpSp>
          <p:nvGrpSpPr>
            <p:cNvPr id="1250" name="Google Shape;1250;p59"/>
            <p:cNvGrpSpPr/>
            <p:nvPr/>
          </p:nvGrpSpPr>
          <p:grpSpPr>
            <a:xfrm>
              <a:off x="7331462" y="3338474"/>
              <a:ext cx="2993637" cy="386175"/>
              <a:chOff x="7331462" y="3394660"/>
              <a:chExt cx="2993637" cy="386175"/>
            </a:xfrm>
          </p:grpSpPr>
          <p:sp>
            <p:nvSpPr>
              <p:cNvPr id="1251" name="Google Shape;1251;p59"/>
              <p:cNvSpPr/>
              <p:nvPr/>
            </p:nvSpPr>
            <p:spPr>
              <a:xfrm>
                <a:off x="7717636" y="3445208"/>
                <a:ext cx="2607463" cy="290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Insert Your Address Detail Here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grpSp>
            <p:nvGrpSpPr>
              <p:cNvPr id="1252" name="Google Shape;1252;p59"/>
              <p:cNvGrpSpPr/>
              <p:nvPr/>
            </p:nvGrpSpPr>
            <p:grpSpPr>
              <a:xfrm>
                <a:off x="7331462" y="3394660"/>
                <a:ext cx="386175" cy="386175"/>
                <a:chOff x="7421395" y="4388485"/>
                <a:chExt cx="386175" cy="386175"/>
              </a:xfrm>
            </p:grpSpPr>
            <p:sp>
              <p:nvSpPr>
                <p:cNvPr id="1253" name="Google Shape;1253;p59"/>
                <p:cNvSpPr/>
                <p:nvPr/>
              </p:nvSpPr>
              <p:spPr>
                <a:xfrm>
                  <a:off x="7421395" y="4388485"/>
                  <a:ext cx="386175" cy="38617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254" name="Google Shape;1254;p59"/>
                <p:cNvSpPr/>
                <p:nvPr/>
              </p:nvSpPr>
              <p:spPr>
                <a:xfrm>
                  <a:off x="7549727" y="4501239"/>
                  <a:ext cx="129511" cy="209068"/>
                </a:xfrm>
                <a:custGeom>
                  <a:rect b="b" l="l" r="r" t="t"/>
                  <a:pathLst>
                    <a:path extrusionOk="0" h="400" w="249">
                      <a:moveTo>
                        <a:pt x="125" y="0"/>
                      </a:moveTo>
                      <a:lnTo>
                        <a:pt x="125" y="0"/>
                      </a:lnTo>
                      <a:cubicBezTo>
                        <a:pt x="53" y="0"/>
                        <a:pt x="0" y="54"/>
                        <a:pt x="0" y="125"/>
                      </a:cubicBezTo>
                      <a:cubicBezTo>
                        <a:pt x="0" y="240"/>
                        <a:pt x="125" y="399"/>
                        <a:pt x="125" y="399"/>
                      </a:cubicBezTo>
                      <a:cubicBezTo>
                        <a:pt x="125" y="399"/>
                        <a:pt x="248" y="240"/>
                        <a:pt x="248" y="125"/>
                      </a:cubicBezTo>
                      <a:cubicBezTo>
                        <a:pt x="248" y="54"/>
                        <a:pt x="195" y="0"/>
                        <a:pt x="125" y="0"/>
                      </a:cubicBezTo>
                      <a:close/>
                      <a:moveTo>
                        <a:pt x="125" y="196"/>
                      </a:moveTo>
                      <a:lnTo>
                        <a:pt x="125" y="196"/>
                      </a:lnTo>
                      <a:cubicBezTo>
                        <a:pt x="88" y="196"/>
                        <a:pt x="53" y="160"/>
                        <a:pt x="53" y="125"/>
                      </a:cubicBezTo>
                      <a:cubicBezTo>
                        <a:pt x="53" y="89"/>
                        <a:pt x="88" y="54"/>
                        <a:pt x="125" y="54"/>
                      </a:cubicBezTo>
                      <a:cubicBezTo>
                        <a:pt x="159" y="54"/>
                        <a:pt x="195" y="89"/>
                        <a:pt x="195" y="125"/>
                      </a:cubicBezTo>
                      <a:cubicBezTo>
                        <a:pt x="195" y="160"/>
                        <a:pt x="159" y="196"/>
                        <a:pt x="125" y="196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12850" lIns="25700" spcFirstLastPara="1" rIns="25700" wrap="square" tIns="1285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grpSp>
          <p:nvGrpSpPr>
            <p:cNvPr id="1255" name="Google Shape;1255;p59"/>
            <p:cNvGrpSpPr/>
            <p:nvPr/>
          </p:nvGrpSpPr>
          <p:grpSpPr>
            <a:xfrm>
              <a:off x="7331462" y="3834901"/>
              <a:ext cx="1799838" cy="383628"/>
              <a:chOff x="9203760" y="3418862"/>
              <a:chExt cx="1799838" cy="383628"/>
            </a:xfrm>
          </p:grpSpPr>
          <p:sp>
            <p:nvSpPr>
              <p:cNvPr id="1256" name="Google Shape;1256;p59"/>
              <p:cNvSpPr/>
              <p:nvPr/>
            </p:nvSpPr>
            <p:spPr>
              <a:xfrm>
                <a:off x="9553066" y="3468137"/>
                <a:ext cx="1450532" cy="293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+57128351923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grpSp>
            <p:nvGrpSpPr>
              <p:cNvPr id="1257" name="Google Shape;1257;p59"/>
              <p:cNvGrpSpPr/>
              <p:nvPr/>
            </p:nvGrpSpPr>
            <p:grpSpPr>
              <a:xfrm>
                <a:off x="9203760" y="3418862"/>
                <a:ext cx="383628" cy="383628"/>
                <a:chOff x="9566653" y="4412687"/>
                <a:chExt cx="383628" cy="383628"/>
              </a:xfrm>
            </p:grpSpPr>
            <p:sp>
              <p:nvSpPr>
                <p:cNvPr id="1258" name="Google Shape;1258;p59"/>
                <p:cNvSpPr/>
                <p:nvPr/>
              </p:nvSpPr>
              <p:spPr>
                <a:xfrm>
                  <a:off x="9566653" y="4412687"/>
                  <a:ext cx="383628" cy="38362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259" name="Google Shape;1259;p59"/>
                <p:cNvSpPr/>
                <p:nvPr/>
              </p:nvSpPr>
              <p:spPr>
                <a:xfrm>
                  <a:off x="9648796" y="4495710"/>
                  <a:ext cx="221887" cy="220126"/>
                </a:xfrm>
                <a:custGeom>
                  <a:rect b="b" l="l" r="r" t="t"/>
                  <a:pathLst>
                    <a:path extrusionOk="0" h="443" w="444">
                      <a:moveTo>
                        <a:pt x="257" y="257"/>
                      </a:moveTo>
                      <a:lnTo>
                        <a:pt x="257" y="257"/>
                      </a:lnTo>
                      <a:cubicBezTo>
                        <a:pt x="222" y="292"/>
                        <a:pt x="177" y="327"/>
                        <a:pt x="160" y="310"/>
                      </a:cubicBezTo>
                      <a:cubicBezTo>
                        <a:pt x="133" y="283"/>
                        <a:pt x="115" y="265"/>
                        <a:pt x="62" y="310"/>
                      </a:cubicBezTo>
                      <a:cubicBezTo>
                        <a:pt x="0" y="354"/>
                        <a:pt x="44" y="389"/>
                        <a:pt x="71" y="407"/>
                      </a:cubicBezTo>
                      <a:cubicBezTo>
                        <a:pt x="97" y="442"/>
                        <a:pt x="204" y="416"/>
                        <a:pt x="310" y="310"/>
                      </a:cubicBezTo>
                      <a:cubicBezTo>
                        <a:pt x="416" y="204"/>
                        <a:pt x="443" y="97"/>
                        <a:pt x="416" y="61"/>
                      </a:cubicBezTo>
                      <a:cubicBezTo>
                        <a:pt x="390" y="35"/>
                        <a:pt x="363" y="0"/>
                        <a:pt x="319" y="53"/>
                      </a:cubicBezTo>
                      <a:cubicBezTo>
                        <a:pt x="275" y="106"/>
                        <a:pt x="293" y="123"/>
                        <a:pt x="319" y="151"/>
                      </a:cubicBezTo>
                      <a:cubicBezTo>
                        <a:pt x="337" y="167"/>
                        <a:pt x="302" y="212"/>
                        <a:pt x="257" y="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12850" lIns="25700" spcFirstLastPara="1" rIns="25700" wrap="square" tIns="1285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grpSp>
          <p:nvGrpSpPr>
            <p:cNvPr id="1260" name="Google Shape;1260;p59"/>
            <p:cNvGrpSpPr/>
            <p:nvPr/>
          </p:nvGrpSpPr>
          <p:grpSpPr>
            <a:xfrm>
              <a:off x="7331462" y="4729946"/>
              <a:ext cx="2534142" cy="290913"/>
              <a:chOff x="5743992" y="7181132"/>
              <a:chExt cx="2534142" cy="290913"/>
            </a:xfrm>
          </p:grpSpPr>
          <p:sp>
            <p:nvSpPr>
              <p:cNvPr id="1261" name="Google Shape;1261;p59"/>
              <p:cNvSpPr/>
              <p:nvPr/>
            </p:nvSpPr>
            <p:spPr>
              <a:xfrm>
                <a:off x="5743992" y="7225827"/>
                <a:ext cx="255412" cy="205299"/>
              </a:xfrm>
              <a:custGeom>
                <a:rect b="b" l="l" r="r" t="t"/>
                <a:pathLst>
                  <a:path extrusionOk="0" h="374" w="462">
                    <a:moveTo>
                      <a:pt x="461" y="45"/>
                    </a:moveTo>
                    <a:lnTo>
                      <a:pt x="461" y="45"/>
                    </a:lnTo>
                    <a:cubicBezTo>
                      <a:pt x="443" y="54"/>
                      <a:pt x="425" y="63"/>
                      <a:pt x="408" y="63"/>
                    </a:cubicBezTo>
                    <a:cubicBezTo>
                      <a:pt x="425" y="54"/>
                      <a:pt x="443" y="36"/>
                      <a:pt x="443" y="10"/>
                    </a:cubicBezTo>
                    <a:cubicBezTo>
                      <a:pt x="425" y="19"/>
                      <a:pt x="408" y="27"/>
                      <a:pt x="389" y="36"/>
                    </a:cubicBezTo>
                    <a:cubicBezTo>
                      <a:pt x="372" y="19"/>
                      <a:pt x="345" y="0"/>
                      <a:pt x="319" y="0"/>
                    </a:cubicBezTo>
                    <a:cubicBezTo>
                      <a:pt x="265" y="0"/>
                      <a:pt x="221" y="45"/>
                      <a:pt x="221" y="98"/>
                    </a:cubicBezTo>
                    <a:cubicBezTo>
                      <a:pt x="221" y="107"/>
                      <a:pt x="221" y="116"/>
                      <a:pt x="230" y="116"/>
                    </a:cubicBezTo>
                    <a:cubicBezTo>
                      <a:pt x="151" y="116"/>
                      <a:pt x="79" y="81"/>
                      <a:pt x="35" y="19"/>
                    </a:cubicBezTo>
                    <a:cubicBezTo>
                      <a:pt x="26" y="36"/>
                      <a:pt x="17" y="54"/>
                      <a:pt x="17" y="72"/>
                    </a:cubicBezTo>
                    <a:cubicBezTo>
                      <a:pt x="17" y="98"/>
                      <a:pt x="35" y="134"/>
                      <a:pt x="61" y="151"/>
                    </a:cubicBezTo>
                    <a:cubicBezTo>
                      <a:pt x="44" y="143"/>
                      <a:pt x="35" y="143"/>
                      <a:pt x="17" y="134"/>
                    </a:cubicBezTo>
                    <a:cubicBezTo>
                      <a:pt x="17" y="178"/>
                      <a:pt x="53" y="222"/>
                      <a:pt x="98" y="231"/>
                    </a:cubicBezTo>
                    <a:cubicBezTo>
                      <a:pt x="89" y="231"/>
                      <a:pt x="79" y="231"/>
                      <a:pt x="70" y="231"/>
                    </a:cubicBezTo>
                    <a:cubicBezTo>
                      <a:pt x="61" y="231"/>
                      <a:pt x="61" y="231"/>
                      <a:pt x="53" y="231"/>
                    </a:cubicBezTo>
                    <a:cubicBezTo>
                      <a:pt x="61" y="266"/>
                      <a:pt x="98" y="294"/>
                      <a:pt x="142" y="294"/>
                    </a:cubicBezTo>
                    <a:cubicBezTo>
                      <a:pt x="106" y="319"/>
                      <a:pt x="70" y="338"/>
                      <a:pt x="26" y="338"/>
                    </a:cubicBezTo>
                    <a:cubicBezTo>
                      <a:pt x="17" y="338"/>
                      <a:pt x="8" y="338"/>
                      <a:pt x="0" y="338"/>
                    </a:cubicBezTo>
                    <a:cubicBezTo>
                      <a:pt x="44" y="364"/>
                      <a:pt x="89" y="373"/>
                      <a:pt x="142" y="373"/>
                    </a:cubicBezTo>
                    <a:cubicBezTo>
                      <a:pt x="319" y="373"/>
                      <a:pt x="408" y="231"/>
                      <a:pt x="408" y="107"/>
                    </a:cubicBezTo>
                    <a:lnTo>
                      <a:pt x="408" y="98"/>
                    </a:lnTo>
                    <a:cubicBezTo>
                      <a:pt x="434" y="81"/>
                      <a:pt x="443" y="72"/>
                      <a:pt x="461" y="4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2850" lIns="25700" spcFirstLastPara="1" rIns="25700" wrap="square" tIns="1285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262" name="Google Shape;1262;p59"/>
              <p:cNvSpPr/>
              <p:nvPr/>
            </p:nvSpPr>
            <p:spPr>
              <a:xfrm>
                <a:off x="6089505" y="7181132"/>
                <a:ext cx="2188629" cy="290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@youraccount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263" name="Google Shape;1263;p59"/>
            <p:cNvGrpSpPr/>
            <p:nvPr/>
          </p:nvGrpSpPr>
          <p:grpSpPr>
            <a:xfrm>
              <a:off x="7331462" y="4328781"/>
              <a:ext cx="2572257" cy="290913"/>
              <a:chOff x="8705343" y="6375611"/>
              <a:chExt cx="2572257" cy="290913"/>
            </a:xfrm>
          </p:grpSpPr>
          <p:sp>
            <p:nvSpPr>
              <p:cNvPr id="1264" name="Google Shape;1264;p59"/>
              <p:cNvSpPr/>
              <p:nvPr/>
            </p:nvSpPr>
            <p:spPr>
              <a:xfrm>
                <a:off x="8705343" y="6382592"/>
                <a:ext cx="269272" cy="271117"/>
              </a:xfrm>
              <a:custGeom>
                <a:rect b="b" l="l" r="r" t="t"/>
                <a:pathLst>
                  <a:path extrusionOk="0" h="427" w="426">
                    <a:moveTo>
                      <a:pt x="372" y="0"/>
                    </a:moveTo>
                    <a:lnTo>
                      <a:pt x="372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27" y="0"/>
                      <a:pt x="0" y="27"/>
                      <a:pt x="0" y="53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9"/>
                      <a:pt x="27" y="426"/>
                      <a:pt x="53" y="426"/>
                    </a:cubicBezTo>
                    <a:cubicBezTo>
                      <a:pt x="213" y="426"/>
                      <a:pt x="213" y="426"/>
                      <a:pt x="213" y="426"/>
                    </a:cubicBezTo>
                    <a:cubicBezTo>
                      <a:pt x="213" y="274"/>
                      <a:pt x="213" y="274"/>
                      <a:pt x="213" y="274"/>
                    </a:cubicBezTo>
                    <a:cubicBezTo>
                      <a:pt x="160" y="274"/>
                      <a:pt x="160" y="274"/>
                      <a:pt x="160" y="274"/>
                    </a:cubicBezTo>
                    <a:cubicBezTo>
                      <a:pt x="160" y="204"/>
                      <a:pt x="160" y="204"/>
                      <a:pt x="160" y="204"/>
                    </a:cubicBezTo>
                    <a:cubicBezTo>
                      <a:pt x="213" y="204"/>
                      <a:pt x="213" y="204"/>
                      <a:pt x="213" y="204"/>
                    </a:cubicBezTo>
                    <a:cubicBezTo>
                      <a:pt x="213" y="168"/>
                      <a:pt x="213" y="168"/>
                      <a:pt x="213" y="168"/>
                    </a:cubicBezTo>
                    <a:cubicBezTo>
                      <a:pt x="213" y="124"/>
                      <a:pt x="257" y="80"/>
                      <a:pt x="301" y="80"/>
                    </a:cubicBezTo>
                    <a:cubicBezTo>
                      <a:pt x="346" y="80"/>
                      <a:pt x="346" y="80"/>
                      <a:pt x="346" y="80"/>
                    </a:cubicBezTo>
                    <a:cubicBezTo>
                      <a:pt x="346" y="160"/>
                      <a:pt x="346" y="160"/>
                      <a:pt x="346" y="160"/>
                    </a:cubicBezTo>
                    <a:cubicBezTo>
                      <a:pt x="310" y="160"/>
                      <a:pt x="310" y="160"/>
                      <a:pt x="310" y="160"/>
                    </a:cubicBezTo>
                    <a:cubicBezTo>
                      <a:pt x="292" y="160"/>
                      <a:pt x="292" y="160"/>
                      <a:pt x="292" y="168"/>
                    </a:cubicBezTo>
                    <a:cubicBezTo>
                      <a:pt x="292" y="204"/>
                      <a:pt x="292" y="204"/>
                      <a:pt x="292" y="204"/>
                    </a:cubicBezTo>
                    <a:cubicBezTo>
                      <a:pt x="346" y="204"/>
                      <a:pt x="346" y="204"/>
                      <a:pt x="346" y="204"/>
                    </a:cubicBezTo>
                    <a:cubicBezTo>
                      <a:pt x="346" y="274"/>
                      <a:pt x="346" y="274"/>
                      <a:pt x="346" y="274"/>
                    </a:cubicBezTo>
                    <a:cubicBezTo>
                      <a:pt x="292" y="274"/>
                      <a:pt x="292" y="274"/>
                      <a:pt x="292" y="274"/>
                    </a:cubicBezTo>
                    <a:cubicBezTo>
                      <a:pt x="292" y="426"/>
                      <a:pt x="292" y="426"/>
                      <a:pt x="292" y="426"/>
                    </a:cubicBezTo>
                    <a:cubicBezTo>
                      <a:pt x="372" y="426"/>
                      <a:pt x="372" y="426"/>
                      <a:pt x="372" y="426"/>
                    </a:cubicBezTo>
                    <a:cubicBezTo>
                      <a:pt x="399" y="426"/>
                      <a:pt x="425" y="399"/>
                      <a:pt x="425" y="372"/>
                    </a:cubicBezTo>
                    <a:cubicBezTo>
                      <a:pt x="425" y="53"/>
                      <a:pt x="425" y="53"/>
                      <a:pt x="425" y="53"/>
                    </a:cubicBezTo>
                    <a:cubicBezTo>
                      <a:pt x="425" y="27"/>
                      <a:pt x="399" y="0"/>
                      <a:pt x="372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2850" lIns="25700" spcFirstLastPara="1" rIns="25700" wrap="square" tIns="1285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265" name="Google Shape;1265;p59"/>
              <p:cNvSpPr/>
              <p:nvPr/>
            </p:nvSpPr>
            <p:spPr>
              <a:xfrm>
                <a:off x="9088971" y="6375611"/>
                <a:ext cx="2188629" cy="290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Your Account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266" name="Google Shape;1266;p59"/>
            <p:cNvGrpSpPr/>
            <p:nvPr/>
          </p:nvGrpSpPr>
          <p:grpSpPr>
            <a:xfrm>
              <a:off x="7331462" y="5131110"/>
              <a:ext cx="2573731" cy="290913"/>
              <a:chOff x="8703869" y="7178613"/>
              <a:chExt cx="2573731" cy="290913"/>
            </a:xfrm>
          </p:grpSpPr>
          <p:sp>
            <p:nvSpPr>
              <p:cNvPr id="1267" name="Google Shape;1267;p59"/>
              <p:cNvSpPr/>
              <p:nvPr/>
            </p:nvSpPr>
            <p:spPr>
              <a:xfrm>
                <a:off x="8703869" y="7240630"/>
                <a:ext cx="297776" cy="195463"/>
              </a:xfrm>
              <a:custGeom>
                <a:rect b="b" l="l" r="r" t="t"/>
                <a:pathLst>
                  <a:path extrusionOk="0" h="21600" w="21600">
                    <a:moveTo>
                      <a:pt x="11610" y="13990"/>
                    </a:moveTo>
                    <a:cubicBezTo>
                      <a:pt x="11373" y="14259"/>
                      <a:pt x="11093" y="14400"/>
                      <a:pt x="10800" y="14400"/>
                    </a:cubicBezTo>
                    <a:cubicBezTo>
                      <a:pt x="10505" y="14400"/>
                      <a:pt x="10225" y="14259"/>
                      <a:pt x="9990" y="13990"/>
                    </a:cubicBezTo>
                    <a:lnTo>
                      <a:pt x="7198" y="10800"/>
                    </a:lnTo>
                    <a:lnTo>
                      <a:pt x="6636" y="10157"/>
                    </a:lnTo>
                    <a:lnTo>
                      <a:pt x="1349" y="4115"/>
                    </a:lnTo>
                    <a:lnTo>
                      <a:pt x="1349" y="4114"/>
                    </a:lnTo>
                    <a:cubicBezTo>
                      <a:pt x="1349" y="2980"/>
                      <a:pt x="1955" y="2057"/>
                      <a:pt x="2699" y="2057"/>
                    </a:cubicBezTo>
                    <a:lnTo>
                      <a:pt x="18899" y="2057"/>
                    </a:lnTo>
                    <a:cubicBezTo>
                      <a:pt x="19643" y="2057"/>
                      <a:pt x="20249" y="2980"/>
                      <a:pt x="20249" y="4114"/>
                    </a:cubicBezTo>
                    <a:cubicBezTo>
                      <a:pt x="20249" y="4114"/>
                      <a:pt x="11610" y="13990"/>
                      <a:pt x="11610" y="13990"/>
                    </a:cubicBezTo>
                    <a:close/>
                    <a:moveTo>
                      <a:pt x="20249" y="16198"/>
                    </a:moveTo>
                    <a:lnTo>
                      <a:pt x="15525" y="10800"/>
                    </a:lnTo>
                    <a:lnTo>
                      <a:pt x="20249" y="5399"/>
                    </a:lnTo>
                    <a:cubicBezTo>
                      <a:pt x="20249" y="5399"/>
                      <a:pt x="20249" y="16198"/>
                      <a:pt x="20249" y="16198"/>
                    </a:cubicBezTo>
                    <a:close/>
                    <a:moveTo>
                      <a:pt x="20249" y="17484"/>
                    </a:moveTo>
                    <a:cubicBezTo>
                      <a:pt x="20249" y="18620"/>
                      <a:pt x="19643" y="19541"/>
                      <a:pt x="18899" y="19541"/>
                    </a:cubicBezTo>
                    <a:lnTo>
                      <a:pt x="2699" y="19541"/>
                    </a:lnTo>
                    <a:cubicBezTo>
                      <a:pt x="1955" y="19541"/>
                      <a:pt x="1349" y="18620"/>
                      <a:pt x="1349" y="17484"/>
                    </a:cubicBezTo>
                    <a:lnTo>
                      <a:pt x="6636" y="11442"/>
                    </a:lnTo>
                    <a:lnTo>
                      <a:pt x="9585" y="14813"/>
                    </a:lnTo>
                    <a:cubicBezTo>
                      <a:pt x="9945" y="15222"/>
                      <a:pt x="10372" y="15429"/>
                      <a:pt x="10800" y="15429"/>
                    </a:cubicBezTo>
                    <a:cubicBezTo>
                      <a:pt x="11228" y="15429"/>
                      <a:pt x="11654" y="15222"/>
                      <a:pt x="12015" y="14813"/>
                    </a:cubicBezTo>
                    <a:lnTo>
                      <a:pt x="14963" y="11442"/>
                    </a:lnTo>
                    <a:cubicBezTo>
                      <a:pt x="14963" y="11442"/>
                      <a:pt x="20249" y="17484"/>
                      <a:pt x="20249" y="17484"/>
                    </a:cubicBezTo>
                    <a:close/>
                    <a:moveTo>
                      <a:pt x="1349" y="5399"/>
                    </a:moveTo>
                    <a:lnTo>
                      <a:pt x="6074" y="10800"/>
                    </a:lnTo>
                    <a:lnTo>
                      <a:pt x="1349" y="16198"/>
                    </a:lnTo>
                    <a:cubicBezTo>
                      <a:pt x="1349" y="16198"/>
                      <a:pt x="1349" y="5399"/>
                      <a:pt x="1349" y="5399"/>
                    </a:cubicBezTo>
                    <a:close/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08" y="0"/>
                      <a:pt x="0" y="1842"/>
                      <a:pt x="0" y="4114"/>
                    </a:cubicBezTo>
                    <a:lnTo>
                      <a:pt x="0" y="17484"/>
                    </a:lnTo>
                    <a:cubicBezTo>
                      <a:pt x="0" y="19756"/>
                      <a:pt x="1208" y="21600"/>
                      <a:pt x="2699" y="21600"/>
                    </a:cubicBezTo>
                    <a:lnTo>
                      <a:pt x="18899" y="21600"/>
                    </a:lnTo>
                    <a:cubicBezTo>
                      <a:pt x="20391" y="21600"/>
                      <a:pt x="21600" y="19756"/>
                      <a:pt x="21600" y="17484"/>
                    </a:cubicBezTo>
                    <a:lnTo>
                      <a:pt x="21600" y="4114"/>
                    </a:lnTo>
                    <a:cubicBezTo>
                      <a:pt x="21600" y="1842"/>
                      <a:pt x="20391" y="0"/>
                      <a:pt x="18899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4300" lIns="14300" spcFirstLastPara="1" rIns="14300" wrap="square" tIns="143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100">
                  <a:solidFill>
                    <a:schemeClr val="accent2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268" name="Google Shape;1268;p59"/>
              <p:cNvSpPr/>
              <p:nvPr/>
            </p:nvSpPr>
            <p:spPr>
              <a:xfrm>
                <a:off x="9088971" y="7178613"/>
                <a:ext cx="2188629" cy="2909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rgbClr val="595959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your@account.com</a:t>
                </a:r>
                <a:endParaRPr sz="900">
                  <a:solidFill>
                    <a:srgbClr val="595959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1269" name="Google Shape;1269;p59"/>
          <p:cNvSpPr txBox="1"/>
          <p:nvPr/>
        </p:nvSpPr>
        <p:spPr>
          <a:xfrm>
            <a:off x="4995185" y="1120003"/>
            <a:ext cx="3605603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Contact Us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270" name="Google Shape;1270;p59"/>
          <p:cNvSpPr txBox="1"/>
          <p:nvPr/>
        </p:nvSpPr>
        <p:spPr>
          <a:xfrm>
            <a:off x="4995185" y="1850411"/>
            <a:ext cx="3371475" cy="41665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d"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Lorem ipsum dolor sit amet, consectetur adipiscing elit. In vehicula sem sit amet hendrerit dictum. Donec eu</a:t>
            </a:r>
            <a:endParaRPr sz="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3"/>
          <p:cNvSpPr/>
          <p:nvPr/>
        </p:nvSpPr>
        <p:spPr>
          <a:xfrm>
            <a:off x="752085" y="2630112"/>
            <a:ext cx="8391915" cy="14990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5" name="Google Shape;95;p33"/>
          <p:cNvSpPr txBox="1"/>
          <p:nvPr/>
        </p:nvSpPr>
        <p:spPr>
          <a:xfrm>
            <a:off x="752085" y="1014350"/>
            <a:ext cx="3605603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How Business Strategy Work 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96" name="Google Shape;96;p33"/>
          <p:cNvGrpSpPr/>
          <p:nvPr/>
        </p:nvGrpSpPr>
        <p:grpSpPr>
          <a:xfrm>
            <a:off x="5020439" y="1413815"/>
            <a:ext cx="3371476" cy="787334"/>
            <a:chOff x="6172700" y="1839682"/>
            <a:chExt cx="4495301" cy="1049779"/>
          </a:xfrm>
        </p:grpSpPr>
        <p:sp>
          <p:nvSpPr>
            <p:cNvPr id="97" name="Google Shape;97;p33"/>
            <p:cNvSpPr txBox="1"/>
            <p:nvPr/>
          </p:nvSpPr>
          <p:spPr>
            <a:xfrm>
              <a:off x="6172700" y="1839682"/>
              <a:ext cx="44953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EXCELLENT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98" name="Google Shape;98;p33"/>
            <p:cNvSpPr txBox="1"/>
            <p:nvPr/>
          </p:nvSpPr>
          <p:spPr>
            <a:xfrm>
              <a:off x="6172701" y="2333924"/>
              <a:ext cx="4495300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99" name="Google Shape;99;p33"/>
          <p:cNvGrpSpPr/>
          <p:nvPr/>
        </p:nvGrpSpPr>
        <p:grpSpPr>
          <a:xfrm>
            <a:off x="1048767" y="2874169"/>
            <a:ext cx="1814131" cy="967383"/>
            <a:chOff x="6172700" y="1839682"/>
            <a:chExt cx="2418841" cy="1289844"/>
          </a:xfrm>
        </p:grpSpPr>
        <p:sp>
          <p:nvSpPr>
            <p:cNvPr id="100" name="Google Shape;100;p33"/>
            <p:cNvSpPr txBox="1"/>
            <p:nvPr/>
          </p:nvSpPr>
          <p:spPr>
            <a:xfrm>
              <a:off x="6172700" y="1839682"/>
              <a:ext cx="24188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Strategy Point 01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1" name="Google Shape;101;p33"/>
            <p:cNvSpPr txBox="1"/>
            <p:nvPr/>
          </p:nvSpPr>
          <p:spPr>
            <a:xfrm>
              <a:off x="6172700" y="2333924"/>
              <a:ext cx="2418841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02" name="Google Shape;102;p33"/>
          <p:cNvGrpSpPr/>
          <p:nvPr/>
        </p:nvGrpSpPr>
        <p:grpSpPr>
          <a:xfrm>
            <a:off x="3176461" y="2874169"/>
            <a:ext cx="1814131" cy="967383"/>
            <a:chOff x="6172700" y="1839682"/>
            <a:chExt cx="2418841" cy="1289844"/>
          </a:xfrm>
        </p:grpSpPr>
        <p:sp>
          <p:nvSpPr>
            <p:cNvPr id="103" name="Google Shape;103;p33"/>
            <p:cNvSpPr txBox="1"/>
            <p:nvPr/>
          </p:nvSpPr>
          <p:spPr>
            <a:xfrm>
              <a:off x="6172700" y="1839682"/>
              <a:ext cx="24188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Strategy Point 02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4" name="Google Shape;104;p33"/>
            <p:cNvSpPr txBox="1"/>
            <p:nvPr/>
          </p:nvSpPr>
          <p:spPr>
            <a:xfrm>
              <a:off x="6172700" y="2333924"/>
              <a:ext cx="2418841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05" name="Google Shape;105;p33"/>
          <p:cNvGrpSpPr/>
          <p:nvPr/>
        </p:nvGrpSpPr>
        <p:grpSpPr>
          <a:xfrm>
            <a:off x="5304154" y="2874169"/>
            <a:ext cx="1814131" cy="967383"/>
            <a:chOff x="6172700" y="1839682"/>
            <a:chExt cx="2418841" cy="1289844"/>
          </a:xfrm>
        </p:grpSpPr>
        <p:sp>
          <p:nvSpPr>
            <p:cNvPr id="106" name="Google Shape;106;p33"/>
            <p:cNvSpPr txBox="1"/>
            <p:nvPr/>
          </p:nvSpPr>
          <p:spPr>
            <a:xfrm>
              <a:off x="6172700" y="1839682"/>
              <a:ext cx="24188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Strategy Point 03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07" name="Google Shape;107;p33"/>
            <p:cNvSpPr txBox="1"/>
            <p:nvPr/>
          </p:nvSpPr>
          <p:spPr>
            <a:xfrm>
              <a:off x="6172700" y="2333924"/>
              <a:ext cx="2418841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108" name="Google Shape;108;p33"/>
          <p:cNvPicPr preferRelativeResize="0"/>
          <p:nvPr/>
        </p:nvPicPr>
        <p:blipFill rotWithShape="1">
          <a:blip r:embed="rId3">
            <a:alphaModFix/>
          </a:blip>
          <a:srcRect b="0" l="958" r="958" t="0"/>
          <a:stretch/>
        </p:blipFill>
        <p:spPr>
          <a:xfrm>
            <a:off x="7329870" y="2859328"/>
            <a:ext cx="1814131" cy="1040606"/>
          </a:xfrm>
          <a:custGeom>
            <a:rect b="b" l="l" r="r" t="t"/>
            <a:pathLst>
              <a:path extrusionOk="0" h="1387475" w="2418841">
                <a:moveTo>
                  <a:pt x="0" y="0"/>
                </a:moveTo>
                <a:lnTo>
                  <a:pt x="2418841" y="0"/>
                </a:lnTo>
                <a:lnTo>
                  <a:pt x="2418841" y="1387475"/>
                </a:lnTo>
                <a:lnTo>
                  <a:pt x="0" y="1387475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solidFill>
          <a:schemeClr val="accent1"/>
        </a:solidFill>
      </p:bgPr>
    </p:bg>
    <p:spTree>
      <p:nvGrpSpPr>
        <p:cNvPr id="1274" name="Shape 1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5" name="Google Shape;1275;p60"/>
          <p:cNvGrpSpPr/>
          <p:nvPr/>
        </p:nvGrpSpPr>
        <p:grpSpPr>
          <a:xfrm>
            <a:off x="2694640" y="1452449"/>
            <a:ext cx="3754719" cy="2238602"/>
            <a:chOff x="2169105" y="1936598"/>
            <a:chExt cx="5006292" cy="2984803"/>
          </a:xfrm>
        </p:grpSpPr>
        <p:grpSp>
          <p:nvGrpSpPr>
            <p:cNvPr id="1276" name="Google Shape;1276;p60"/>
            <p:cNvGrpSpPr/>
            <p:nvPr/>
          </p:nvGrpSpPr>
          <p:grpSpPr>
            <a:xfrm>
              <a:off x="2169105" y="1936598"/>
              <a:ext cx="5006292" cy="2984803"/>
              <a:chOff x="1465942" y="1859340"/>
              <a:chExt cx="5006292" cy="2984803"/>
            </a:xfrm>
          </p:grpSpPr>
          <p:sp>
            <p:nvSpPr>
              <p:cNvPr id="1277" name="Google Shape;1277;p60"/>
              <p:cNvSpPr txBox="1"/>
              <p:nvPr/>
            </p:nvSpPr>
            <p:spPr>
              <a:xfrm>
                <a:off x="1465942" y="1859340"/>
                <a:ext cx="4177747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7200">
                    <a:solidFill>
                      <a:schemeClr val="lt1"/>
                    </a:solidFill>
                    <a:latin typeface="Cabin"/>
                    <a:ea typeface="Cabin"/>
                    <a:cs typeface="Cabin"/>
                    <a:sym typeface="Cabin"/>
                  </a:rPr>
                  <a:t>THANK</a:t>
                </a:r>
                <a:endParaRPr b="1" sz="7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1278" name="Google Shape;1278;p60"/>
              <p:cNvSpPr txBox="1"/>
              <p:nvPr/>
            </p:nvSpPr>
            <p:spPr>
              <a:xfrm>
                <a:off x="3724366" y="3274483"/>
                <a:ext cx="2747868" cy="15696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7200">
                    <a:solidFill>
                      <a:schemeClr val="lt1"/>
                    </a:solidFill>
                    <a:latin typeface="Cabin"/>
                    <a:ea typeface="Cabin"/>
                    <a:cs typeface="Cabin"/>
                    <a:sym typeface="Cabin"/>
                  </a:rPr>
                  <a:t>YOU</a:t>
                </a:r>
                <a:endParaRPr b="1" sz="72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</p:grpSp>
        <p:sp>
          <p:nvSpPr>
            <p:cNvPr id="1279" name="Google Shape;1279;p60"/>
            <p:cNvSpPr txBox="1"/>
            <p:nvPr/>
          </p:nvSpPr>
          <p:spPr>
            <a:xfrm>
              <a:off x="2214825" y="3628739"/>
              <a:ext cx="2037135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FOR</a:t>
              </a:r>
              <a:endParaRPr sz="1100"/>
            </a:p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YOUR</a:t>
              </a:r>
              <a:endParaRPr sz="1100"/>
            </a:p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ATTENTION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34"/>
          <p:cNvPicPr preferRelativeResize="0"/>
          <p:nvPr/>
        </p:nvPicPr>
        <p:blipFill rotWithShape="1">
          <a:blip r:embed="rId3">
            <a:alphaModFix/>
          </a:blip>
          <a:srcRect b="25000" l="0" r="0" t="25000"/>
          <a:stretch/>
        </p:blipFill>
        <p:spPr>
          <a:xfrm>
            <a:off x="0" y="0"/>
            <a:ext cx="9144000" cy="2571750"/>
          </a:xfrm>
          <a:custGeom>
            <a:rect b="b" l="l" r="r" t="t"/>
            <a:pathLst>
              <a:path extrusionOk="0" h="3429000" w="12192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4" name="Google Shape;114;p34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>
              <a:alpha val="69803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15" name="Google Shape;115;p34"/>
          <p:cNvGrpSpPr/>
          <p:nvPr/>
        </p:nvGrpSpPr>
        <p:grpSpPr>
          <a:xfrm>
            <a:off x="711149" y="1707356"/>
            <a:ext cx="2900363" cy="2462122"/>
            <a:chOff x="948199" y="1924050"/>
            <a:chExt cx="3867150" cy="3282829"/>
          </a:xfrm>
        </p:grpSpPr>
        <p:sp>
          <p:nvSpPr>
            <p:cNvPr id="116" name="Google Shape;116;p34"/>
            <p:cNvSpPr/>
            <p:nvPr/>
          </p:nvSpPr>
          <p:spPr>
            <a:xfrm>
              <a:off x="948199" y="1924050"/>
              <a:ext cx="3867150" cy="32828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736600" sx="95000" rotWithShape="0" algn="ctr" sy="95000">
                <a:srgbClr val="000000">
                  <a:alpha val="40000"/>
                </a:srgbClr>
              </a:outerShdw>
            </a:effectLst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1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17" name="Google Shape;117;p34"/>
            <p:cNvSpPr txBox="1"/>
            <p:nvPr/>
          </p:nvSpPr>
          <p:spPr>
            <a:xfrm>
              <a:off x="1306714" y="2272803"/>
              <a:ext cx="3150120" cy="25853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41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About Our Company </a:t>
              </a:r>
              <a:endParaRPr b="1" sz="41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118" name="Google Shape;118;p34"/>
          <p:cNvGrpSpPr/>
          <p:nvPr/>
        </p:nvGrpSpPr>
        <p:grpSpPr>
          <a:xfrm>
            <a:off x="3891284" y="2904544"/>
            <a:ext cx="1747517" cy="1128599"/>
            <a:chOff x="5173864" y="3800155"/>
            <a:chExt cx="2330023" cy="1504798"/>
          </a:xfrm>
        </p:grpSpPr>
        <p:sp>
          <p:nvSpPr>
            <p:cNvPr id="119" name="Google Shape;119;p34"/>
            <p:cNvSpPr txBox="1"/>
            <p:nvPr/>
          </p:nvSpPr>
          <p:spPr>
            <a:xfrm>
              <a:off x="5173864" y="3800155"/>
              <a:ext cx="2330022" cy="855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GREAT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20" name="Google Shape;120;p34"/>
            <p:cNvSpPr txBox="1"/>
            <p:nvPr/>
          </p:nvSpPr>
          <p:spPr>
            <a:xfrm>
              <a:off x="5173865" y="4749416"/>
              <a:ext cx="2330022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</a:t>
              </a:r>
              <a:endParaRPr sz="1100"/>
            </a:p>
          </p:txBody>
        </p:sp>
      </p:grpSp>
      <p:grpSp>
        <p:nvGrpSpPr>
          <p:cNvPr id="121" name="Google Shape;121;p34"/>
          <p:cNvGrpSpPr/>
          <p:nvPr/>
        </p:nvGrpSpPr>
        <p:grpSpPr>
          <a:xfrm>
            <a:off x="5918572" y="3186254"/>
            <a:ext cx="1225178" cy="846888"/>
            <a:chOff x="7891429" y="4008274"/>
            <a:chExt cx="1633571" cy="1129184"/>
          </a:xfrm>
        </p:grpSpPr>
        <p:sp>
          <p:nvSpPr>
            <p:cNvPr id="122" name="Google Shape;122;p34"/>
            <p:cNvSpPr txBox="1"/>
            <p:nvPr/>
          </p:nvSpPr>
          <p:spPr>
            <a:xfrm>
              <a:off x="7891429" y="4008274"/>
              <a:ext cx="137956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120K</a:t>
              </a:r>
              <a:endParaRPr b="1" sz="24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23" name="Google Shape;123;p34"/>
            <p:cNvSpPr txBox="1"/>
            <p:nvPr/>
          </p:nvSpPr>
          <p:spPr>
            <a:xfrm>
              <a:off x="7891431" y="4581921"/>
              <a:ext cx="1633569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24" name="Google Shape;124;p34"/>
          <p:cNvGrpSpPr/>
          <p:nvPr/>
        </p:nvGrpSpPr>
        <p:grpSpPr>
          <a:xfrm>
            <a:off x="7194922" y="3186254"/>
            <a:ext cx="1225178" cy="846888"/>
            <a:chOff x="7891429" y="4008274"/>
            <a:chExt cx="1633571" cy="1129184"/>
          </a:xfrm>
        </p:grpSpPr>
        <p:sp>
          <p:nvSpPr>
            <p:cNvPr id="125" name="Google Shape;125;p34"/>
            <p:cNvSpPr txBox="1"/>
            <p:nvPr/>
          </p:nvSpPr>
          <p:spPr>
            <a:xfrm>
              <a:off x="7891429" y="4008274"/>
              <a:ext cx="1379569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4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550+</a:t>
              </a:r>
              <a:endParaRPr b="1" sz="24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26" name="Google Shape;126;p34"/>
            <p:cNvSpPr txBox="1"/>
            <p:nvPr/>
          </p:nvSpPr>
          <p:spPr>
            <a:xfrm>
              <a:off x="7891431" y="4581921"/>
              <a:ext cx="1633569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5"/>
          <p:cNvPicPr preferRelativeResize="0"/>
          <p:nvPr/>
        </p:nvPicPr>
        <p:blipFill rotWithShape="1">
          <a:blip r:embed="rId3">
            <a:alphaModFix/>
          </a:blip>
          <a:srcRect b="25000" l="0" r="0" t="25000"/>
          <a:stretch/>
        </p:blipFill>
        <p:spPr>
          <a:xfrm>
            <a:off x="0" y="0"/>
            <a:ext cx="9144000" cy="2571750"/>
          </a:xfrm>
          <a:custGeom>
            <a:rect b="b" l="l" r="r" t="t"/>
            <a:pathLst>
              <a:path extrusionOk="0" h="2759242" w="12192000">
                <a:moveTo>
                  <a:pt x="0" y="0"/>
                </a:moveTo>
                <a:lnTo>
                  <a:pt x="12192000" y="0"/>
                </a:lnTo>
                <a:lnTo>
                  <a:pt x="12192000" y="2759242"/>
                </a:lnTo>
                <a:lnTo>
                  <a:pt x="0" y="275924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2" name="Google Shape;132;p35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33" name="Google Shape;133;p35"/>
          <p:cNvGrpSpPr/>
          <p:nvPr/>
        </p:nvGrpSpPr>
        <p:grpSpPr>
          <a:xfrm>
            <a:off x="5129156" y="1150925"/>
            <a:ext cx="3371476" cy="787334"/>
            <a:chOff x="6172700" y="1839682"/>
            <a:chExt cx="4495301" cy="1049779"/>
          </a:xfrm>
        </p:grpSpPr>
        <p:sp>
          <p:nvSpPr>
            <p:cNvPr id="134" name="Google Shape;134;p35"/>
            <p:cNvSpPr txBox="1"/>
            <p:nvPr/>
          </p:nvSpPr>
          <p:spPr>
            <a:xfrm>
              <a:off x="6172700" y="1839682"/>
              <a:ext cx="44953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lt1"/>
                  </a:solidFill>
                  <a:latin typeface="Cabin"/>
                  <a:ea typeface="Cabin"/>
                  <a:cs typeface="Cabin"/>
                  <a:sym typeface="Cabin"/>
                </a:rPr>
                <a:t>THE BUSINESS CONCEPT</a:t>
              </a:r>
              <a:endParaRPr b="1" sz="15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35" name="Google Shape;135;p35"/>
            <p:cNvSpPr txBox="1"/>
            <p:nvPr/>
          </p:nvSpPr>
          <p:spPr>
            <a:xfrm>
              <a:off x="6172701" y="2333924"/>
              <a:ext cx="4495300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</a:t>
              </a:r>
              <a:endParaRPr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36" name="Google Shape;136;p35"/>
          <p:cNvSpPr txBox="1"/>
          <p:nvPr/>
        </p:nvSpPr>
        <p:spPr>
          <a:xfrm>
            <a:off x="748224" y="735986"/>
            <a:ext cx="428535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The Business Strategy Analytics</a:t>
            </a:r>
            <a:endParaRPr b="1" sz="41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137" name="Google Shape;137;p35"/>
          <p:cNvGrpSpPr/>
          <p:nvPr/>
        </p:nvGrpSpPr>
        <p:grpSpPr>
          <a:xfrm>
            <a:off x="748224" y="3148275"/>
            <a:ext cx="3371476" cy="1335440"/>
            <a:chOff x="997632" y="4096100"/>
            <a:chExt cx="4495301" cy="1780586"/>
          </a:xfrm>
        </p:grpSpPr>
        <p:sp>
          <p:nvSpPr>
            <p:cNvPr id="138" name="Google Shape;138;p35"/>
            <p:cNvSpPr txBox="1"/>
            <p:nvPr/>
          </p:nvSpPr>
          <p:spPr>
            <a:xfrm>
              <a:off x="997633" y="4096100"/>
              <a:ext cx="4495300" cy="855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DEFINING CHARACTERISTICS OF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39" name="Google Shape;139;p35"/>
            <p:cNvSpPr txBox="1"/>
            <p:nvPr/>
          </p:nvSpPr>
          <p:spPr>
            <a:xfrm>
              <a:off x="997632" y="5081084"/>
              <a:ext cx="4495300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 commodo elit. Cras cursus condimentum augue, </a:t>
              </a:r>
              <a:endParaRPr sz="1100"/>
            </a:p>
          </p:txBody>
        </p:sp>
      </p:grpSp>
      <p:grpSp>
        <p:nvGrpSpPr>
          <p:cNvPr id="140" name="Google Shape;140;p35"/>
          <p:cNvGrpSpPr/>
          <p:nvPr/>
        </p:nvGrpSpPr>
        <p:grpSpPr>
          <a:xfrm>
            <a:off x="4572000" y="3202655"/>
            <a:ext cx="1771651" cy="1281059"/>
            <a:chOff x="6172700" y="1421447"/>
            <a:chExt cx="2362201" cy="1708079"/>
          </a:xfrm>
        </p:grpSpPr>
        <p:sp>
          <p:nvSpPr>
            <p:cNvPr id="141" name="Google Shape;141;p35"/>
            <p:cNvSpPr txBox="1"/>
            <p:nvPr/>
          </p:nvSpPr>
          <p:spPr>
            <a:xfrm>
              <a:off x="6172700" y="1421447"/>
              <a:ext cx="2225039" cy="855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Strategy Featured Point 01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42" name="Google Shape;142;p35"/>
            <p:cNvSpPr txBox="1"/>
            <p:nvPr/>
          </p:nvSpPr>
          <p:spPr>
            <a:xfrm>
              <a:off x="6172701" y="2333924"/>
              <a:ext cx="2362200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43" name="Google Shape;143;p35"/>
          <p:cNvGrpSpPr/>
          <p:nvPr/>
        </p:nvGrpSpPr>
        <p:grpSpPr>
          <a:xfrm>
            <a:off x="6548302" y="3204032"/>
            <a:ext cx="1771651" cy="1281059"/>
            <a:chOff x="6172700" y="1421447"/>
            <a:chExt cx="2362201" cy="1708079"/>
          </a:xfrm>
        </p:grpSpPr>
        <p:sp>
          <p:nvSpPr>
            <p:cNvPr id="144" name="Google Shape;144;p35"/>
            <p:cNvSpPr txBox="1"/>
            <p:nvPr/>
          </p:nvSpPr>
          <p:spPr>
            <a:xfrm>
              <a:off x="6172700" y="1421447"/>
              <a:ext cx="2225039" cy="855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Strategy Featured Point 02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45" name="Google Shape;145;p35"/>
            <p:cNvSpPr txBox="1"/>
            <p:nvPr/>
          </p:nvSpPr>
          <p:spPr>
            <a:xfrm>
              <a:off x="6172701" y="2333924"/>
              <a:ext cx="2362200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36"/>
          <p:cNvPicPr preferRelativeResize="0"/>
          <p:nvPr/>
        </p:nvPicPr>
        <p:blipFill rotWithShape="1">
          <a:blip r:embed="rId3">
            <a:alphaModFix/>
          </a:blip>
          <a:srcRect b="25000" l="0" r="0" t="25000"/>
          <a:stretch/>
        </p:blipFill>
        <p:spPr>
          <a:xfrm>
            <a:off x="0" y="0"/>
            <a:ext cx="9144000" cy="2571750"/>
          </a:xfrm>
          <a:custGeom>
            <a:rect b="b" l="l" r="r" t="t"/>
            <a:pathLst>
              <a:path extrusionOk="0" h="2759242" w="12192000">
                <a:moveTo>
                  <a:pt x="0" y="0"/>
                </a:moveTo>
                <a:lnTo>
                  <a:pt x="12192000" y="0"/>
                </a:lnTo>
                <a:lnTo>
                  <a:pt x="12192000" y="2759242"/>
                </a:lnTo>
                <a:lnTo>
                  <a:pt x="0" y="275924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51" name="Google Shape;151;p36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2" name="Google Shape;152;p36"/>
          <p:cNvSpPr txBox="1"/>
          <p:nvPr/>
        </p:nvSpPr>
        <p:spPr>
          <a:xfrm>
            <a:off x="748224" y="735986"/>
            <a:ext cx="4285358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The Business Concept Strategy</a:t>
            </a:r>
            <a:endParaRPr b="1" sz="41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153" name="Google Shape;153;p36"/>
          <p:cNvGrpSpPr/>
          <p:nvPr/>
        </p:nvGrpSpPr>
        <p:grpSpPr>
          <a:xfrm>
            <a:off x="748224" y="2941709"/>
            <a:ext cx="2743033" cy="1335440"/>
            <a:chOff x="997632" y="4096100"/>
            <a:chExt cx="3657377" cy="1780586"/>
          </a:xfrm>
        </p:grpSpPr>
        <p:sp>
          <p:nvSpPr>
            <p:cNvPr id="154" name="Google Shape;154;p36"/>
            <p:cNvSpPr txBox="1"/>
            <p:nvPr/>
          </p:nvSpPr>
          <p:spPr>
            <a:xfrm>
              <a:off x="997633" y="4096100"/>
              <a:ext cx="3596373" cy="8558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DEFINING CHARACTERISTICS OF 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55" name="Google Shape;155;p36"/>
            <p:cNvSpPr txBox="1"/>
            <p:nvPr/>
          </p:nvSpPr>
          <p:spPr>
            <a:xfrm>
              <a:off x="997632" y="5081084"/>
              <a:ext cx="3657377" cy="795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 hendrerit dictum. Donec eu commodo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56" name="Google Shape;156;p36"/>
          <p:cNvGrpSpPr/>
          <p:nvPr/>
        </p:nvGrpSpPr>
        <p:grpSpPr>
          <a:xfrm>
            <a:off x="4006755" y="2944058"/>
            <a:ext cx="2053653" cy="738619"/>
            <a:chOff x="6547757" y="4049108"/>
            <a:chExt cx="2738204" cy="984826"/>
          </a:xfrm>
        </p:grpSpPr>
        <p:grpSp>
          <p:nvGrpSpPr>
            <p:cNvPr id="157" name="Google Shape;157;p36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158" name="Google Shape;158;p36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159" name="Google Shape;159;p36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60" name="Google Shape;160;p36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161" name="Google Shape;161;p36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162" name="Google Shape;162;p3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63" name="Google Shape;163;p36"/>
          <p:cNvGrpSpPr/>
          <p:nvPr/>
        </p:nvGrpSpPr>
        <p:grpSpPr>
          <a:xfrm>
            <a:off x="6342122" y="2941708"/>
            <a:ext cx="2053653" cy="738620"/>
            <a:chOff x="6547757" y="4049108"/>
            <a:chExt cx="2738204" cy="984826"/>
          </a:xfrm>
        </p:grpSpPr>
        <p:grpSp>
          <p:nvGrpSpPr>
            <p:cNvPr id="164" name="Google Shape;164;p36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165" name="Google Shape;165;p36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166" name="Google Shape;166;p36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67" name="Google Shape;167;p36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168" name="Google Shape;168;p36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169" name="Google Shape;169;p3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70" name="Google Shape;170;p36"/>
          <p:cNvGrpSpPr/>
          <p:nvPr/>
        </p:nvGrpSpPr>
        <p:grpSpPr>
          <a:xfrm>
            <a:off x="4006755" y="3872282"/>
            <a:ext cx="2053653" cy="738619"/>
            <a:chOff x="6547757" y="4049108"/>
            <a:chExt cx="2738204" cy="984826"/>
          </a:xfrm>
        </p:grpSpPr>
        <p:grpSp>
          <p:nvGrpSpPr>
            <p:cNvPr id="171" name="Google Shape;171;p36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172" name="Google Shape;172;p36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173" name="Google Shape;173;p36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74" name="Google Shape;174;p36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175" name="Google Shape;175;p36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176" name="Google Shape;176;p3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77" name="Google Shape;177;p36"/>
          <p:cNvGrpSpPr/>
          <p:nvPr/>
        </p:nvGrpSpPr>
        <p:grpSpPr>
          <a:xfrm>
            <a:off x="6342122" y="3869933"/>
            <a:ext cx="2053653" cy="738620"/>
            <a:chOff x="6547757" y="4049108"/>
            <a:chExt cx="2738204" cy="984826"/>
          </a:xfrm>
        </p:grpSpPr>
        <p:grpSp>
          <p:nvGrpSpPr>
            <p:cNvPr id="178" name="Google Shape;178;p36"/>
            <p:cNvGrpSpPr/>
            <p:nvPr/>
          </p:nvGrpSpPr>
          <p:grpSpPr>
            <a:xfrm>
              <a:off x="7427703" y="4049108"/>
              <a:ext cx="1858258" cy="984826"/>
              <a:chOff x="6172701" y="1839682"/>
              <a:chExt cx="1858258" cy="984826"/>
            </a:xfrm>
          </p:grpSpPr>
          <p:sp>
            <p:nvSpPr>
              <p:cNvPr id="179" name="Google Shape;179;p36"/>
              <p:cNvSpPr txBox="1"/>
              <p:nvPr/>
            </p:nvSpPr>
            <p:spPr>
              <a:xfrm>
                <a:off x="6172701" y="1839682"/>
                <a:ext cx="1858257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Your Text Here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180" name="Google Shape;180;p36"/>
              <p:cNvSpPr txBox="1"/>
              <p:nvPr/>
            </p:nvSpPr>
            <p:spPr>
              <a:xfrm>
                <a:off x="6172702" y="2268971"/>
                <a:ext cx="1858257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</a:t>
                </a:r>
                <a:endParaRPr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81" name="Google Shape;181;p36"/>
            <p:cNvGrpSpPr/>
            <p:nvPr/>
          </p:nvGrpSpPr>
          <p:grpSpPr>
            <a:xfrm>
              <a:off x="6547757" y="4143087"/>
              <a:ext cx="727770" cy="727770"/>
              <a:chOff x="6357257" y="4178059"/>
              <a:chExt cx="727770" cy="727770"/>
            </a:xfrm>
          </p:grpSpPr>
          <p:sp>
            <p:nvSpPr>
              <p:cNvPr id="182" name="Google Shape;182;p36"/>
              <p:cNvSpPr/>
              <p:nvPr/>
            </p:nvSpPr>
            <p:spPr>
              <a:xfrm>
                <a:off x="6357257" y="4178059"/>
                <a:ext cx="727770" cy="7277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pic>
            <p:nvPicPr>
              <p:cNvPr descr="Boardroom" id="183" name="Google Shape;183;p3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6492542" y="4313344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7"/>
          <p:cNvSpPr/>
          <p:nvPr/>
        </p:nvSpPr>
        <p:spPr>
          <a:xfrm>
            <a:off x="0" y="0"/>
            <a:ext cx="370046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9" name="Google Shape;189;p37"/>
          <p:cNvSpPr txBox="1"/>
          <p:nvPr/>
        </p:nvSpPr>
        <p:spPr>
          <a:xfrm>
            <a:off x="5790574" y="1014349"/>
            <a:ext cx="2542073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Business Company Portfolio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190" name="Google Shape;190;p37"/>
          <p:cNvGrpSpPr/>
          <p:nvPr/>
        </p:nvGrpSpPr>
        <p:grpSpPr>
          <a:xfrm>
            <a:off x="5790574" y="3107138"/>
            <a:ext cx="2542073" cy="787334"/>
            <a:chOff x="6172700" y="1839682"/>
            <a:chExt cx="3389430" cy="1049779"/>
          </a:xfrm>
        </p:grpSpPr>
        <p:sp>
          <p:nvSpPr>
            <p:cNvPr id="191" name="Google Shape;191;p37"/>
            <p:cNvSpPr txBox="1"/>
            <p:nvPr/>
          </p:nvSpPr>
          <p:spPr>
            <a:xfrm>
              <a:off x="6172700" y="1839682"/>
              <a:ext cx="314178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92" name="Google Shape;192;p37"/>
            <p:cNvSpPr txBox="1"/>
            <p:nvPr/>
          </p:nvSpPr>
          <p:spPr>
            <a:xfrm>
              <a:off x="6172701" y="2333924"/>
              <a:ext cx="3389429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193" name="Google Shape;193;p37"/>
          <p:cNvPicPr preferRelativeResize="0"/>
          <p:nvPr/>
        </p:nvPicPr>
        <p:blipFill rotWithShape="1">
          <a:blip r:embed="rId3">
            <a:alphaModFix/>
          </a:blip>
          <a:srcRect b="0" l="30910" r="30910" t="0"/>
          <a:stretch/>
        </p:blipFill>
        <p:spPr>
          <a:xfrm>
            <a:off x="685800" y="964782"/>
            <a:ext cx="1985211" cy="2923674"/>
          </a:xfrm>
          <a:custGeom>
            <a:rect b="b" l="l" r="r" t="t"/>
            <a:pathLst>
              <a:path extrusionOk="0" h="3898232" w="2646948">
                <a:moveTo>
                  <a:pt x="0" y="0"/>
                </a:moveTo>
                <a:lnTo>
                  <a:pt x="2646948" y="0"/>
                </a:lnTo>
                <a:lnTo>
                  <a:pt x="2646948" y="3898232"/>
                </a:lnTo>
                <a:lnTo>
                  <a:pt x="0" y="38982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94" name="Google Shape;194;p37"/>
          <p:cNvPicPr preferRelativeResize="0"/>
          <p:nvPr/>
        </p:nvPicPr>
        <p:blipFill rotWithShape="1">
          <a:blip r:embed="rId3">
            <a:alphaModFix/>
          </a:blip>
          <a:srcRect b="0" l="30910" r="30910" t="0"/>
          <a:stretch/>
        </p:blipFill>
        <p:spPr>
          <a:xfrm>
            <a:off x="2082390" y="1319713"/>
            <a:ext cx="1985211" cy="2923674"/>
          </a:xfrm>
          <a:custGeom>
            <a:rect b="b" l="l" r="r" t="t"/>
            <a:pathLst>
              <a:path extrusionOk="0" h="3898232" w="2646948">
                <a:moveTo>
                  <a:pt x="0" y="0"/>
                </a:moveTo>
                <a:lnTo>
                  <a:pt x="2646948" y="0"/>
                </a:lnTo>
                <a:lnTo>
                  <a:pt x="2646948" y="3898232"/>
                </a:lnTo>
                <a:lnTo>
                  <a:pt x="0" y="3898232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95" name="Google Shape;195;p37"/>
          <p:cNvPicPr preferRelativeResize="0"/>
          <p:nvPr/>
        </p:nvPicPr>
        <p:blipFill rotWithShape="1">
          <a:blip r:embed="rId3">
            <a:alphaModFix/>
          </a:blip>
          <a:srcRect b="0" l="30898" r="30899" t="0"/>
          <a:stretch/>
        </p:blipFill>
        <p:spPr>
          <a:xfrm>
            <a:off x="3222382" y="970799"/>
            <a:ext cx="1985211" cy="2923674"/>
          </a:xfrm>
          <a:custGeom>
            <a:rect b="b" l="l" r="r" t="t"/>
            <a:pathLst>
              <a:path extrusionOk="0" h="3898232" w="2646948">
                <a:moveTo>
                  <a:pt x="0" y="0"/>
                </a:moveTo>
                <a:lnTo>
                  <a:pt x="2646948" y="0"/>
                </a:lnTo>
                <a:lnTo>
                  <a:pt x="2646948" y="3898232"/>
                </a:lnTo>
                <a:lnTo>
                  <a:pt x="0" y="389823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" name="Google Shape;200;p38"/>
          <p:cNvGrpSpPr/>
          <p:nvPr/>
        </p:nvGrpSpPr>
        <p:grpSpPr>
          <a:xfrm>
            <a:off x="752272" y="1085787"/>
            <a:ext cx="3183704" cy="2758425"/>
            <a:chOff x="964929" y="1257216"/>
            <a:chExt cx="4330971" cy="3677900"/>
          </a:xfrm>
        </p:grpSpPr>
        <p:sp>
          <p:nvSpPr>
            <p:cNvPr id="201" name="Google Shape;201;p38"/>
            <p:cNvSpPr txBox="1"/>
            <p:nvPr/>
          </p:nvSpPr>
          <p:spPr>
            <a:xfrm>
              <a:off x="964929" y="1257216"/>
              <a:ext cx="408332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86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2023</a:t>
              </a:r>
              <a:endParaRPr b="1" sz="86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grpSp>
          <p:nvGrpSpPr>
            <p:cNvPr id="202" name="Google Shape;202;p38"/>
            <p:cNvGrpSpPr/>
            <p:nvPr/>
          </p:nvGrpSpPr>
          <p:grpSpPr>
            <a:xfrm>
              <a:off x="1002780" y="3885337"/>
              <a:ext cx="4293120" cy="1049779"/>
              <a:chOff x="6172700" y="1839682"/>
              <a:chExt cx="4293120" cy="1049779"/>
            </a:xfrm>
          </p:grpSpPr>
          <p:sp>
            <p:nvSpPr>
              <p:cNvPr id="203" name="Google Shape;203;p38"/>
              <p:cNvSpPr txBox="1"/>
              <p:nvPr/>
            </p:nvSpPr>
            <p:spPr>
              <a:xfrm>
                <a:off x="6172700" y="1839682"/>
                <a:ext cx="4293119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id" sz="1500">
                    <a:solidFill>
                      <a:schemeClr val="accent1"/>
                    </a:solidFill>
                    <a:latin typeface="Cabin"/>
                    <a:ea typeface="Cabin"/>
                    <a:cs typeface="Cabin"/>
                    <a:sym typeface="Cabin"/>
                  </a:rPr>
                  <a:t>EXCELLENT BUSINESS STRATEGY</a:t>
                </a:r>
                <a:endParaRPr b="1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sp>
            <p:nvSpPr>
              <p:cNvPr id="204" name="Google Shape;204;p38"/>
              <p:cNvSpPr txBox="1"/>
              <p:nvPr/>
            </p:nvSpPr>
            <p:spPr>
              <a:xfrm>
                <a:off x="6172701" y="2333924"/>
                <a:ext cx="4293119" cy="5555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id" sz="900">
                    <a:solidFill>
                      <a:schemeClr val="dk1"/>
                    </a:solidFill>
                    <a:latin typeface="Poppins"/>
                    <a:ea typeface="Poppins"/>
                    <a:cs typeface="Poppins"/>
                    <a:sym typeface="Poppins"/>
                  </a:rPr>
                  <a:t>Lorem ipsum dolor sit amet, consectetur adipiscing elit. In vehicula sem sit amet hendrerit dictum. </a:t>
                </a:r>
                <a:endParaRPr sz="1100"/>
              </a:p>
            </p:txBody>
          </p:sp>
        </p:grpSp>
        <p:sp>
          <p:nvSpPr>
            <p:cNvPr id="205" name="Google Shape;205;p38"/>
            <p:cNvSpPr txBox="1"/>
            <p:nvPr/>
          </p:nvSpPr>
          <p:spPr>
            <a:xfrm>
              <a:off x="964929" y="2929930"/>
              <a:ext cx="4083321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27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Excellent Journey</a:t>
              </a:r>
              <a:endParaRPr b="1" sz="27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pic>
        <p:nvPicPr>
          <p:cNvPr id="206" name="Google Shape;206;p38"/>
          <p:cNvPicPr preferRelativeResize="0"/>
          <p:nvPr/>
        </p:nvPicPr>
        <p:blipFill rotWithShape="1">
          <a:blip r:embed="rId3">
            <a:alphaModFix/>
          </a:blip>
          <a:srcRect b="0" l="9431" r="9431" t="0"/>
          <a:stretch/>
        </p:blipFill>
        <p:spPr>
          <a:xfrm>
            <a:off x="4311254" y="1085787"/>
            <a:ext cx="2014538" cy="1396536"/>
          </a:xfrm>
          <a:custGeom>
            <a:rect b="b" l="l" r="r" t="t"/>
            <a:pathLst>
              <a:path extrusionOk="0" h="1862048" w="2686050">
                <a:moveTo>
                  <a:pt x="0" y="0"/>
                </a:moveTo>
                <a:lnTo>
                  <a:pt x="2686050" y="0"/>
                </a:lnTo>
                <a:lnTo>
                  <a:pt x="2686050" y="1862048"/>
                </a:lnTo>
                <a:lnTo>
                  <a:pt x="0" y="1862048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7" name="Google Shape;207;p38"/>
          <p:cNvPicPr preferRelativeResize="0"/>
          <p:nvPr/>
        </p:nvPicPr>
        <p:blipFill rotWithShape="1">
          <a:blip r:embed="rId3">
            <a:alphaModFix/>
          </a:blip>
          <a:srcRect b="0" l="9431" r="9431" t="0"/>
          <a:stretch/>
        </p:blipFill>
        <p:spPr>
          <a:xfrm>
            <a:off x="6554391" y="1085787"/>
            <a:ext cx="2014538" cy="1396536"/>
          </a:xfrm>
          <a:custGeom>
            <a:rect b="b" l="l" r="r" t="t"/>
            <a:pathLst>
              <a:path extrusionOk="0" h="1862048" w="2686050">
                <a:moveTo>
                  <a:pt x="0" y="0"/>
                </a:moveTo>
                <a:lnTo>
                  <a:pt x="2686050" y="0"/>
                </a:lnTo>
                <a:lnTo>
                  <a:pt x="2686050" y="1862048"/>
                </a:lnTo>
                <a:lnTo>
                  <a:pt x="0" y="1862048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08" name="Google Shape;208;p38"/>
          <p:cNvPicPr preferRelativeResize="0"/>
          <p:nvPr/>
        </p:nvPicPr>
        <p:blipFill rotWithShape="1">
          <a:blip r:embed="rId3">
            <a:alphaModFix/>
          </a:blip>
          <a:srcRect b="20842" l="0" r="0" t="20843"/>
          <a:stretch/>
        </p:blipFill>
        <p:spPr>
          <a:xfrm>
            <a:off x="4311253" y="2661178"/>
            <a:ext cx="4257675" cy="1396536"/>
          </a:xfrm>
          <a:custGeom>
            <a:rect b="b" l="l" r="r" t="t"/>
            <a:pathLst>
              <a:path extrusionOk="0" h="1862048" w="5676900">
                <a:moveTo>
                  <a:pt x="0" y="0"/>
                </a:moveTo>
                <a:lnTo>
                  <a:pt x="5676900" y="0"/>
                </a:lnTo>
                <a:lnTo>
                  <a:pt x="5676900" y="1862048"/>
                </a:lnTo>
                <a:lnTo>
                  <a:pt x="0" y="1862048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9"/>
          <p:cNvSpPr/>
          <p:nvPr/>
        </p:nvSpPr>
        <p:spPr>
          <a:xfrm>
            <a:off x="0" y="0"/>
            <a:ext cx="212883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" name="Google Shape;214;p39"/>
          <p:cNvSpPr txBox="1"/>
          <p:nvPr/>
        </p:nvSpPr>
        <p:spPr>
          <a:xfrm>
            <a:off x="5533399" y="1028637"/>
            <a:ext cx="2542073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d" sz="41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rPr>
              <a:t>Great Company Project</a:t>
            </a:r>
            <a:endParaRPr b="1" sz="4100">
              <a:solidFill>
                <a:schemeClr val="accen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215" name="Google Shape;215;p39"/>
          <p:cNvGrpSpPr/>
          <p:nvPr/>
        </p:nvGrpSpPr>
        <p:grpSpPr>
          <a:xfrm>
            <a:off x="5533399" y="3121426"/>
            <a:ext cx="2542073" cy="787334"/>
            <a:chOff x="6172700" y="1839682"/>
            <a:chExt cx="3389430" cy="1049779"/>
          </a:xfrm>
        </p:grpSpPr>
        <p:sp>
          <p:nvSpPr>
            <p:cNvPr id="216" name="Google Shape;216;p39"/>
            <p:cNvSpPr txBox="1"/>
            <p:nvPr/>
          </p:nvSpPr>
          <p:spPr>
            <a:xfrm>
              <a:off x="6172700" y="1839682"/>
              <a:ext cx="3141780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d" sz="1500">
                  <a:solidFill>
                    <a:schemeClr val="accent1"/>
                  </a:solidFill>
                  <a:latin typeface="Cabin"/>
                  <a:ea typeface="Cabin"/>
                  <a:cs typeface="Cabin"/>
                  <a:sym typeface="Cabin"/>
                </a:rPr>
                <a:t>BUSINESS STRATEGY</a:t>
              </a:r>
              <a:endParaRPr b="1" sz="1500">
                <a:solidFill>
                  <a:schemeClr val="accent1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217" name="Google Shape;217;p39"/>
            <p:cNvSpPr txBox="1"/>
            <p:nvPr/>
          </p:nvSpPr>
          <p:spPr>
            <a:xfrm>
              <a:off x="6172701" y="2333924"/>
              <a:ext cx="3389429" cy="5555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d" sz="9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Lorem ipsum dolor sit amet, consectetur adipiscing elit. In vehicula sem sit amet</a:t>
              </a:r>
              <a:endParaRPr sz="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218" name="Google Shape;218;p39"/>
          <p:cNvPicPr preferRelativeResize="0"/>
          <p:nvPr/>
        </p:nvPicPr>
        <p:blipFill rotWithShape="1">
          <a:blip r:embed="rId3">
            <a:alphaModFix/>
          </a:blip>
          <a:srcRect b="0" l="11499" r="11498" t="0"/>
          <a:stretch/>
        </p:blipFill>
        <p:spPr>
          <a:xfrm>
            <a:off x="811354" y="1014349"/>
            <a:ext cx="2014538" cy="1471676"/>
          </a:xfrm>
          <a:custGeom>
            <a:rect b="b" l="l" r="r" t="t"/>
            <a:pathLst>
              <a:path extrusionOk="0" h="1962234" w="2686050">
                <a:moveTo>
                  <a:pt x="0" y="0"/>
                </a:moveTo>
                <a:lnTo>
                  <a:pt x="2686050" y="0"/>
                </a:lnTo>
                <a:lnTo>
                  <a:pt x="2686050" y="1962234"/>
                </a:lnTo>
                <a:lnTo>
                  <a:pt x="0" y="19622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9" name="Google Shape;219;p39"/>
          <p:cNvPicPr preferRelativeResize="0"/>
          <p:nvPr/>
        </p:nvPicPr>
        <p:blipFill rotWithShape="1">
          <a:blip r:embed="rId3">
            <a:alphaModFix/>
          </a:blip>
          <a:srcRect b="0" l="11499" r="11498" t="0"/>
          <a:stretch/>
        </p:blipFill>
        <p:spPr>
          <a:xfrm>
            <a:off x="3025916" y="1014349"/>
            <a:ext cx="2014538" cy="1471676"/>
          </a:xfrm>
          <a:custGeom>
            <a:rect b="b" l="l" r="r" t="t"/>
            <a:pathLst>
              <a:path extrusionOk="0" h="1962234" w="2686050">
                <a:moveTo>
                  <a:pt x="0" y="0"/>
                </a:moveTo>
                <a:lnTo>
                  <a:pt x="2686050" y="0"/>
                </a:lnTo>
                <a:lnTo>
                  <a:pt x="2686050" y="1962234"/>
                </a:lnTo>
                <a:lnTo>
                  <a:pt x="0" y="19622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20" name="Google Shape;220;p39"/>
          <p:cNvPicPr preferRelativeResize="0"/>
          <p:nvPr/>
        </p:nvPicPr>
        <p:blipFill rotWithShape="1">
          <a:blip r:embed="rId3">
            <a:alphaModFix/>
          </a:blip>
          <a:srcRect b="0" l="11499" r="11498" t="0"/>
          <a:stretch/>
        </p:blipFill>
        <p:spPr>
          <a:xfrm>
            <a:off x="3033060" y="2657475"/>
            <a:ext cx="2014538" cy="1471675"/>
          </a:xfrm>
          <a:custGeom>
            <a:rect b="b" l="l" r="r" t="t"/>
            <a:pathLst>
              <a:path extrusionOk="0" h="1962234" w="2686050">
                <a:moveTo>
                  <a:pt x="0" y="0"/>
                </a:moveTo>
                <a:lnTo>
                  <a:pt x="2686050" y="0"/>
                </a:lnTo>
                <a:lnTo>
                  <a:pt x="2686050" y="1962234"/>
                </a:lnTo>
                <a:lnTo>
                  <a:pt x="0" y="196223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21" name="Google Shape;221;p39"/>
          <p:cNvPicPr preferRelativeResize="0"/>
          <p:nvPr/>
        </p:nvPicPr>
        <p:blipFill rotWithShape="1">
          <a:blip r:embed="rId3">
            <a:alphaModFix/>
          </a:blip>
          <a:srcRect b="0" l="11499" r="11498" t="0"/>
          <a:stretch/>
        </p:blipFill>
        <p:spPr>
          <a:xfrm>
            <a:off x="818497" y="2657475"/>
            <a:ext cx="2014538" cy="1471675"/>
          </a:xfrm>
          <a:custGeom>
            <a:rect b="b" l="l" r="r" t="t"/>
            <a:pathLst>
              <a:path extrusionOk="0" h="1962234" w="2686050">
                <a:moveTo>
                  <a:pt x="0" y="0"/>
                </a:moveTo>
                <a:lnTo>
                  <a:pt x="2686050" y="0"/>
                </a:lnTo>
                <a:lnTo>
                  <a:pt x="2686050" y="1962234"/>
                </a:lnTo>
                <a:lnTo>
                  <a:pt x="0" y="1962234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Custom 20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194073"/>
      </a:accent1>
      <a:accent2>
        <a:srgbClr val="1E3859"/>
      </a:accent2>
      <a:accent3>
        <a:srgbClr val="395873"/>
      </a:accent3>
      <a:accent4>
        <a:srgbClr val="071526"/>
      </a:accent4>
      <a:accent5>
        <a:srgbClr val="F2D5A0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