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5"/>
    <p:sldMasterId id="2147483675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embeddedFontLst>
    <p:embeddedFont>
      <p:font typeface="Radio Canada Big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6B20022-B490-4667-A766-946DE7D54AC7}">
  <a:tblStyle styleId="{F6B20022-B490-4667-A766-946DE7D54AC7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RadioCanadaBig-regular.fntdata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adioCanadaBig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RadioCanadaBig-boldItalic.fntdata"/><Relationship Id="rId30" Type="http://schemas.openxmlformats.org/officeDocument/2006/relationships/font" Target="fonts/RadioCanadaBig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1cfac659f2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1cfac659f2_2_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1cfac659f2_2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31cfac659f2_2_1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1cfac659f2_2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31cfac659f2_2_1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1cfac659f2_2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31cfac659f2_2_16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1cfac659f2_2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31cfac659f2_2_18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1cfac659f2_2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31cfac659f2_2_18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1cfac659f2_2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g31cfac659f2_2_20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1cfac659f2_2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g31cfac659f2_2_2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1cfac659f2_2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31cfac659f2_2_27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1cfac659f2_2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31cfac659f2_2_29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1cfac659f2_2_3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31cfac659f2_2_3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1cfac659f2_2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31cfac659f2_2_5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1cfac659f2_2_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g31cfac659f2_2_3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1cfac659f2_2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31cfac659f2_2_6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1cfac659f2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1cfac659f2_2_8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1cfac659f2_2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31cfac659f2_2_9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1cfac659f2_2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31cfac659f2_2_10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1cfac659f2_2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1cfac659f2_2_1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1cfac659f2_2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31cfac659f2_2_1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1cfac659f2_2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31cfac659f2_2_1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 rot="10271238">
            <a:off x="-8047909" y="-6910351"/>
            <a:ext cx="22121810" cy="10626415"/>
          </a:xfrm>
          <a:custGeom>
            <a:rect b="b" l="l" r="r" t="t"/>
            <a:pathLst>
              <a:path extrusionOk="0" h="1470881" w="1889528">
                <a:moveTo>
                  <a:pt x="262438" y="1399452"/>
                </a:moveTo>
                <a:cubicBezTo>
                  <a:pt x="285775" y="1414597"/>
                  <a:pt x="310464" y="1427856"/>
                  <a:pt x="336429" y="1438981"/>
                </a:cubicBezTo>
                <a:cubicBezTo>
                  <a:pt x="381920" y="1458488"/>
                  <a:pt x="430831" y="1471880"/>
                  <a:pt x="480323" y="1470823"/>
                </a:cubicBezTo>
                <a:cubicBezTo>
                  <a:pt x="629380" y="1467604"/>
                  <a:pt x="734307" y="1324557"/>
                  <a:pt x="879106" y="1324252"/>
                </a:cubicBezTo>
                <a:cubicBezTo>
                  <a:pt x="1076226" y="1323843"/>
                  <a:pt x="1230455" y="1435971"/>
                  <a:pt x="1436690" y="1363362"/>
                </a:cubicBezTo>
                <a:cubicBezTo>
                  <a:pt x="1613055" y="1301259"/>
                  <a:pt x="1738756" y="1138115"/>
                  <a:pt x="1801926" y="962121"/>
                </a:cubicBezTo>
                <a:cubicBezTo>
                  <a:pt x="1898481" y="693126"/>
                  <a:pt x="1982015" y="203102"/>
                  <a:pt x="1668100" y="39301"/>
                </a:cubicBezTo>
                <a:cubicBezTo>
                  <a:pt x="1504546" y="-46043"/>
                  <a:pt x="1319418" y="12745"/>
                  <a:pt x="1221511" y="165945"/>
                </a:cubicBezTo>
                <a:cubicBezTo>
                  <a:pt x="1174676" y="239250"/>
                  <a:pt x="1137958" y="320165"/>
                  <a:pt x="1078121" y="383306"/>
                </a:cubicBezTo>
                <a:cubicBezTo>
                  <a:pt x="806859" y="669618"/>
                  <a:pt x="404971" y="279865"/>
                  <a:pt x="133403" y="537306"/>
                </a:cubicBezTo>
                <a:cubicBezTo>
                  <a:pt x="94408" y="574273"/>
                  <a:pt x="66138" y="621307"/>
                  <a:pt x="44792" y="670618"/>
                </a:cubicBezTo>
                <a:cubicBezTo>
                  <a:pt x="-64907" y="924097"/>
                  <a:pt x="34181" y="1251348"/>
                  <a:pt x="262438" y="139945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6FF7E0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4" name="Google Shape;54;p14"/>
          <p:cNvSpPr/>
          <p:nvPr/>
        </p:nvSpPr>
        <p:spPr>
          <a:xfrm rot="10271238">
            <a:off x="-7673103" y="-6061053"/>
            <a:ext cx="22121810" cy="10626415"/>
          </a:xfrm>
          <a:custGeom>
            <a:rect b="b" l="l" r="r" t="t"/>
            <a:pathLst>
              <a:path extrusionOk="0" h="1470881" w="1889528">
                <a:moveTo>
                  <a:pt x="262438" y="1399452"/>
                </a:moveTo>
                <a:cubicBezTo>
                  <a:pt x="285775" y="1414597"/>
                  <a:pt x="310464" y="1427856"/>
                  <a:pt x="336429" y="1438981"/>
                </a:cubicBezTo>
                <a:cubicBezTo>
                  <a:pt x="381920" y="1458488"/>
                  <a:pt x="430831" y="1471880"/>
                  <a:pt x="480323" y="1470823"/>
                </a:cubicBezTo>
                <a:cubicBezTo>
                  <a:pt x="629380" y="1467604"/>
                  <a:pt x="734307" y="1324557"/>
                  <a:pt x="879106" y="1324252"/>
                </a:cubicBezTo>
                <a:cubicBezTo>
                  <a:pt x="1076226" y="1323843"/>
                  <a:pt x="1230455" y="1435971"/>
                  <a:pt x="1436690" y="1363362"/>
                </a:cubicBezTo>
                <a:cubicBezTo>
                  <a:pt x="1613055" y="1301259"/>
                  <a:pt x="1738756" y="1138115"/>
                  <a:pt x="1801926" y="962121"/>
                </a:cubicBezTo>
                <a:cubicBezTo>
                  <a:pt x="1898481" y="693126"/>
                  <a:pt x="1982015" y="203102"/>
                  <a:pt x="1668100" y="39301"/>
                </a:cubicBezTo>
                <a:cubicBezTo>
                  <a:pt x="1504546" y="-46043"/>
                  <a:pt x="1319418" y="12745"/>
                  <a:pt x="1221511" y="165945"/>
                </a:cubicBezTo>
                <a:cubicBezTo>
                  <a:pt x="1174676" y="239250"/>
                  <a:pt x="1137958" y="320165"/>
                  <a:pt x="1078121" y="383306"/>
                </a:cubicBezTo>
                <a:cubicBezTo>
                  <a:pt x="806859" y="669618"/>
                  <a:pt x="404971" y="279865"/>
                  <a:pt x="133403" y="537306"/>
                </a:cubicBezTo>
                <a:cubicBezTo>
                  <a:pt x="94408" y="574273"/>
                  <a:pt x="66138" y="621307"/>
                  <a:pt x="44792" y="670618"/>
                </a:cubicBezTo>
                <a:cubicBezTo>
                  <a:pt x="-64907" y="924097"/>
                  <a:pt x="34181" y="1251348"/>
                  <a:pt x="262438" y="13994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73000">
                <a:schemeClr val="accent2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5" name="Google Shape;55;p14"/>
          <p:cNvSpPr/>
          <p:nvPr/>
        </p:nvSpPr>
        <p:spPr>
          <a:xfrm rot="10271238">
            <a:off x="-3748803" y="2968647"/>
            <a:ext cx="22121810" cy="10626415"/>
          </a:xfrm>
          <a:custGeom>
            <a:rect b="b" l="l" r="r" t="t"/>
            <a:pathLst>
              <a:path extrusionOk="0" h="1470881" w="1889528">
                <a:moveTo>
                  <a:pt x="262438" y="1399452"/>
                </a:moveTo>
                <a:cubicBezTo>
                  <a:pt x="285775" y="1414597"/>
                  <a:pt x="310464" y="1427856"/>
                  <a:pt x="336429" y="1438981"/>
                </a:cubicBezTo>
                <a:cubicBezTo>
                  <a:pt x="381920" y="1458488"/>
                  <a:pt x="430831" y="1471880"/>
                  <a:pt x="480323" y="1470823"/>
                </a:cubicBezTo>
                <a:cubicBezTo>
                  <a:pt x="629380" y="1467604"/>
                  <a:pt x="734307" y="1324557"/>
                  <a:pt x="879106" y="1324252"/>
                </a:cubicBezTo>
                <a:cubicBezTo>
                  <a:pt x="1076226" y="1323843"/>
                  <a:pt x="1230455" y="1435971"/>
                  <a:pt x="1436690" y="1363362"/>
                </a:cubicBezTo>
                <a:cubicBezTo>
                  <a:pt x="1613055" y="1301259"/>
                  <a:pt x="1738756" y="1138115"/>
                  <a:pt x="1801926" y="962121"/>
                </a:cubicBezTo>
                <a:cubicBezTo>
                  <a:pt x="1898481" y="693126"/>
                  <a:pt x="1982015" y="203102"/>
                  <a:pt x="1668100" y="39301"/>
                </a:cubicBezTo>
                <a:cubicBezTo>
                  <a:pt x="1504546" y="-46043"/>
                  <a:pt x="1319418" y="12745"/>
                  <a:pt x="1221511" y="165945"/>
                </a:cubicBezTo>
                <a:cubicBezTo>
                  <a:pt x="1174676" y="239250"/>
                  <a:pt x="1137958" y="320165"/>
                  <a:pt x="1078121" y="383306"/>
                </a:cubicBezTo>
                <a:cubicBezTo>
                  <a:pt x="806859" y="669618"/>
                  <a:pt x="404971" y="279865"/>
                  <a:pt x="133403" y="537306"/>
                </a:cubicBezTo>
                <a:cubicBezTo>
                  <a:pt x="94408" y="574273"/>
                  <a:pt x="66138" y="621307"/>
                  <a:pt x="44792" y="670618"/>
                </a:cubicBezTo>
                <a:cubicBezTo>
                  <a:pt x="-64907" y="924097"/>
                  <a:pt x="34181" y="1251348"/>
                  <a:pt x="262438" y="13994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73000">
                <a:schemeClr val="accent2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/>
          <p:nvPr/>
        </p:nvSpPr>
        <p:spPr>
          <a:xfrm rot="5919693">
            <a:off x="5587287" y="-1810155"/>
            <a:ext cx="12404209" cy="10616741"/>
          </a:xfrm>
          <a:custGeom>
            <a:rect b="b" l="l" r="r" t="t"/>
            <a:pathLst>
              <a:path extrusionOk="0" h="1470881" w="1889528">
                <a:moveTo>
                  <a:pt x="262438" y="1399452"/>
                </a:moveTo>
                <a:cubicBezTo>
                  <a:pt x="285775" y="1414597"/>
                  <a:pt x="310464" y="1427856"/>
                  <a:pt x="336429" y="1438981"/>
                </a:cubicBezTo>
                <a:cubicBezTo>
                  <a:pt x="381920" y="1458488"/>
                  <a:pt x="430831" y="1471880"/>
                  <a:pt x="480323" y="1470823"/>
                </a:cubicBezTo>
                <a:cubicBezTo>
                  <a:pt x="629380" y="1467604"/>
                  <a:pt x="734307" y="1324557"/>
                  <a:pt x="879106" y="1324252"/>
                </a:cubicBezTo>
                <a:cubicBezTo>
                  <a:pt x="1076226" y="1323843"/>
                  <a:pt x="1230455" y="1435971"/>
                  <a:pt x="1436690" y="1363362"/>
                </a:cubicBezTo>
                <a:cubicBezTo>
                  <a:pt x="1613055" y="1301259"/>
                  <a:pt x="1738756" y="1138115"/>
                  <a:pt x="1801926" y="962121"/>
                </a:cubicBezTo>
                <a:cubicBezTo>
                  <a:pt x="1898481" y="693126"/>
                  <a:pt x="1982015" y="203102"/>
                  <a:pt x="1668100" y="39301"/>
                </a:cubicBezTo>
                <a:cubicBezTo>
                  <a:pt x="1504546" y="-46043"/>
                  <a:pt x="1319418" y="12745"/>
                  <a:pt x="1221511" y="165945"/>
                </a:cubicBezTo>
                <a:cubicBezTo>
                  <a:pt x="1174676" y="239250"/>
                  <a:pt x="1137958" y="320165"/>
                  <a:pt x="1078121" y="383306"/>
                </a:cubicBezTo>
                <a:cubicBezTo>
                  <a:pt x="806859" y="669618"/>
                  <a:pt x="404971" y="279865"/>
                  <a:pt x="133403" y="537306"/>
                </a:cubicBezTo>
                <a:cubicBezTo>
                  <a:pt x="94408" y="574273"/>
                  <a:pt x="66138" y="621307"/>
                  <a:pt x="44792" y="670618"/>
                </a:cubicBezTo>
                <a:cubicBezTo>
                  <a:pt x="-64907" y="924097"/>
                  <a:pt x="34181" y="1251348"/>
                  <a:pt x="262438" y="13994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">
                <a:schemeClr val="accent1"/>
              </a:gs>
              <a:gs pos="65000">
                <a:schemeClr val="accent2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8" name="Google Shape;58;p15"/>
          <p:cNvSpPr/>
          <p:nvPr/>
        </p:nvSpPr>
        <p:spPr>
          <a:xfrm rot="-2999193">
            <a:off x="-5085400" y="-4749604"/>
            <a:ext cx="8628314" cy="8020754"/>
          </a:xfrm>
          <a:custGeom>
            <a:rect b="b" l="l" r="r" t="t"/>
            <a:pathLst>
              <a:path extrusionOk="0" h="1470881" w="1889528">
                <a:moveTo>
                  <a:pt x="262438" y="1399452"/>
                </a:moveTo>
                <a:cubicBezTo>
                  <a:pt x="285775" y="1414597"/>
                  <a:pt x="310464" y="1427856"/>
                  <a:pt x="336429" y="1438981"/>
                </a:cubicBezTo>
                <a:cubicBezTo>
                  <a:pt x="381920" y="1458488"/>
                  <a:pt x="430831" y="1471880"/>
                  <a:pt x="480323" y="1470823"/>
                </a:cubicBezTo>
                <a:cubicBezTo>
                  <a:pt x="629380" y="1467604"/>
                  <a:pt x="734307" y="1324557"/>
                  <a:pt x="879106" y="1324252"/>
                </a:cubicBezTo>
                <a:cubicBezTo>
                  <a:pt x="1076226" y="1323843"/>
                  <a:pt x="1230455" y="1435971"/>
                  <a:pt x="1436690" y="1363362"/>
                </a:cubicBezTo>
                <a:cubicBezTo>
                  <a:pt x="1613055" y="1301259"/>
                  <a:pt x="1738756" y="1138115"/>
                  <a:pt x="1801926" y="962121"/>
                </a:cubicBezTo>
                <a:cubicBezTo>
                  <a:pt x="1898481" y="693126"/>
                  <a:pt x="1982015" y="203102"/>
                  <a:pt x="1668100" y="39301"/>
                </a:cubicBezTo>
                <a:cubicBezTo>
                  <a:pt x="1504546" y="-46043"/>
                  <a:pt x="1319418" y="12745"/>
                  <a:pt x="1221511" y="165945"/>
                </a:cubicBezTo>
                <a:cubicBezTo>
                  <a:pt x="1174676" y="239250"/>
                  <a:pt x="1137958" y="320165"/>
                  <a:pt x="1078121" y="383306"/>
                </a:cubicBezTo>
                <a:cubicBezTo>
                  <a:pt x="806859" y="669618"/>
                  <a:pt x="404971" y="279865"/>
                  <a:pt x="133403" y="537306"/>
                </a:cubicBezTo>
                <a:cubicBezTo>
                  <a:pt x="94408" y="574273"/>
                  <a:pt x="66138" y="621307"/>
                  <a:pt x="44792" y="670618"/>
                </a:cubicBezTo>
                <a:cubicBezTo>
                  <a:pt x="-64907" y="924097"/>
                  <a:pt x="34181" y="1251348"/>
                  <a:pt x="262438" y="13994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58999">
                <a:schemeClr val="accent2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677">
            <a:off x="4570789" y="937261"/>
            <a:ext cx="5369255" cy="3268979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7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4" name="Google Shape;64;p17"/>
          <p:cNvSpPr/>
          <p:nvPr/>
        </p:nvSpPr>
        <p:spPr>
          <a:xfrm rot="2365438">
            <a:off x="2066656" y="-4968813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Custom Layout">
  <p:cSld name="10_Custom Layou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/>
          <p:nvPr/>
        </p:nvSpPr>
        <p:spPr>
          <a:xfrm rot="-8763017">
            <a:off x="1026820" y="-4195533"/>
            <a:ext cx="11093885" cy="7063712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pSp>
        <p:nvGrpSpPr>
          <p:cNvPr id="69" name="Google Shape;69;p19"/>
          <p:cNvGrpSpPr/>
          <p:nvPr/>
        </p:nvGrpSpPr>
        <p:grpSpPr>
          <a:xfrm>
            <a:off x="3844816" y="1451267"/>
            <a:ext cx="4842253" cy="313613"/>
            <a:chOff x="3179886" y="2083564"/>
            <a:chExt cx="5702858" cy="369350"/>
          </a:xfrm>
        </p:grpSpPr>
        <p:grpSp>
          <p:nvGrpSpPr>
            <p:cNvPr id="70" name="Google Shape;70;p19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71" name="Google Shape;71;p19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fmla="val 29036" name="adj1"/>
                  <a:gd fmla="val 0" name="adj2"/>
                </a:avLst>
              </a:prstGeom>
              <a:solidFill>
                <a:srgbClr val="1A1E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  <p:grpSp>
            <p:nvGrpSpPr>
              <p:cNvPr id="72" name="Google Shape;72;p19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73" name="Google Shape;73;p19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Radio Canada Big"/>
                    <a:ea typeface="Radio Canada Big"/>
                    <a:cs typeface="Radio Canada Big"/>
                    <a:sym typeface="Radio Canada Big"/>
                  </a:endParaRPr>
                </a:p>
              </p:txBody>
            </p:sp>
            <p:sp>
              <p:nvSpPr>
                <p:cNvPr id="74" name="Google Shape;74;p19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Radio Canada Big"/>
                    <a:ea typeface="Radio Canada Big"/>
                    <a:cs typeface="Radio Canada Big"/>
                    <a:sym typeface="Radio Canada Big"/>
                  </a:endParaRPr>
                </a:p>
              </p:txBody>
            </p:sp>
            <p:sp>
              <p:nvSpPr>
                <p:cNvPr id="75" name="Google Shape;75;p19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Radio Canada Big"/>
                    <a:ea typeface="Radio Canada Big"/>
                    <a:cs typeface="Radio Canada Big"/>
                    <a:sym typeface="Radio Canada Big"/>
                  </a:endParaRPr>
                </a:p>
              </p:txBody>
            </p:sp>
          </p:grpSp>
        </p:grpSp>
        <p:sp>
          <p:nvSpPr>
            <p:cNvPr id="76" name="Google Shape;76;p19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>
                <a:gd fmla="val 16667" name="adj"/>
              </a:avLst>
            </a:prstGeom>
            <a:solidFill>
              <a:srgbClr val="CED4E0">
                <a:alpha val="8627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http://www.website.com</a:t>
              </a:r>
              <a:endParaRPr sz="1100"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ustom Layout">
  <p:cSld name="7_Custom Layou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/>
          <p:nvPr/>
        </p:nvSpPr>
        <p:spPr>
          <a:xfrm rot="-8763017">
            <a:off x="1026820" y="-4195533"/>
            <a:ext cx="11093885" cy="7063712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9" name="Google Shape;79;p20"/>
          <p:cNvSpPr/>
          <p:nvPr/>
        </p:nvSpPr>
        <p:spPr>
          <a:xfrm rot="-6284511">
            <a:off x="-5346871" y="3745245"/>
            <a:ext cx="11093884" cy="7063711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4000">
                <a:schemeClr val="accent1"/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ustom Layout">
  <p:cSld name="5_Custom Layou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Custom Layout">
  <p:cSld name="8_Custom Layou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Custom Layout">
  <p:cSld name="6_Custom Layou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/>
          <p:nvPr/>
        </p:nvSpPr>
        <p:spPr>
          <a:xfrm rot="1444114">
            <a:off x="1215097" y="-4795212"/>
            <a:ext cx="10136515" cy="6375277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6" name="Google Shape;86;p23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Custom Layout">
  <p:cSld name="9_Custom Layou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4"/>
          <p:cNvSpPr/>
          <p:nvPr/>
        </p:nvSpPr>
        <p:spPr>
          <a:xfrm rot="-703075">
            <a:off x="3953036" y="-2909278"/>
            <a:ext cx="8134030" cy="78590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">
                <a:schemeClr val="accent1"/>
              </a:gs>
              <a:gs pos="93000">
                <a:srgbClr val="12F2CD">
                  <a:alpha val="42745"/>
                </a:srgbClr>
              </a:gs>
              <a:gs pos="100000">
                <a:srgbClr val="12F2CD">
                  <a:alpha val="42745"/>
                </a:srgbClr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9" name="Google Shape;89;p24"/>
          <p:cNvSpPr/>
          <p:nvPr/>
        </p:nvSpPr>
        <p:spPr>
          <a:xfrm rot="-703075">
            <a:off x="-4418203" y="2406203"/>
            <a:ext cx="8134030" cy="78590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">
                <a:schemeClr val="accent1"/>
              </a:gs>
              <a:gs pos="93000">
                <a:srgbClr val="12F2CD">
                  <a:alpha val="42745"/>
                </a:srgbClr>
              </a:gs>
              <a:gs pos="100000">
                <a:srgbClr val="12F2CD">
                  <a:alpha val="42745"/>
                </a:srgbClr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Custom Layout">
  <p:cSld name="11_Custom Layou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5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92" name="Google Shape;92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7677">
            <a:off x="-598652" y="937261"/>
            <a:ext cx="5369255" cy="3268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Custom Layout">
  <p:cSld name="12_Custom Layou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/>
          <p:nvPr/>
        </p:nvSpPr>
        <p:spPr>
          <a:xfrm rot="293576">
            <a:off x="-1458969" y="-4702112"/>
            <a:ext cx="10136515" cy="6375277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5" name="Google Shape;95;p26"/>
          <p:cNvSpPr/>
          <p:nvPr/>
        </p:nvSpPr>
        <p:spPr>
          <a:xfrm rot="293576">
            <a:off x="-1245931" y="3470334"/>
            <a:ext cx="10136515" cy="6375277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7"/>
          <p:cNvSpPr/>
          <p:nvPr/>
        </p:nvSpPr>
        <p:spPr>
          <a:xfrm rot="2596786">
            <a:off x="-3059170" y="2384487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8" name="Google Shape;98;p27"/>
          <p:cNvSpPr/>
          <p:nvPr/>
        </p:nvSpPr>
        <p:spPr>
          <a:xfrm rot="2365438">
            <a:off x="2066656" y="-4968813"/>
            <a:ext cx="10136515" cy="6375278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8"/>
          <p:cNvSpPr/>
          <p:nvPr/>
        </p:nvSpPr>
        <p:spPr>
          <a:xfrm rot="990966">
            <a:off x="2383490" y="2948765"/>
            <a:ext cx="10136515" cy="5074741"/>
          </a:xfrm>
          <a:custGeom>
            <a:rect b="b" l="l" r="r" t="t"/>
            <a:pathLst>
              <a:path extrusionOk="0" h="421" w="512">
                <a:moveTo>
                  <a:pt x="199" y="125"/>
                </a:moveTo>
                <a:cubicBezTo>
                  <a:pt x="173" y="161"/>
                  <a:pt x="140" y="214"/>
                  <a:pt x="88" y="210"/>
                </a:cubicBezTo>
                <a:cubicBezTo>
                  <a:pt x="50" y="207"/>
                  <a:pt x="0" y="193"/>
                  <a:pt x="9" y="252"/>
                </a:cubicBezTo>
                <a:cubicBezTo>
                  <a:pt x="14" y="290"/>
                  <a:pt x="45" y="325"/>
                  <a:pt x="72" y="349"/>
                </a:cubicBezTo>
                <a:cubicBezTo>
                  <a:pt x="148" y="415"/>
                  <a:pt x="262" y="421"/>
                  <a:pt x="350" y="376"/>
                </a:cubicBezTo>
                <a:cubicBezTo>
                  <a:pt x="436" y="332"/>
                  <a:pt x="512" y="236"/>
                  <a:pt x="483" y="135"/>
                </a:cubicBezTo>
                <a:cubicBezTo>
                  <a:pt x="473" y="99"/>
                  <a:pt x="449" y="64"/>
                  <a:pt x="416" y="45"/>
                </a:cubicBezTo>
                <a:cubicBezTo>
                  <a:pt x="339" y="0"/>
                  <a:pt x="245" y="63"/>
                  <a:pt x="199" y="1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3000">
                <a:srgbClr val="12F2CD">
                  <a:alpha val="84705"/>
                </a:srgbClr>
              </a:gs>
              <a:gs pos="100000">
                <a:srgbClr val="12F2CD">
                  <a:alpha val="84705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1" name="Google Shape;101;p28"/>
          <p:cNvSpPr/>
          <p:nvPr/>
        </p:nvSpPr>
        <p:spPr>
          <a:xfrm rot="-703075">
            <a:off x="-3290742" y="-2952142"/>
            <a:ext cx="8134030" cy="78590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">
                <a:schemeClr val="accent1"/>
              </a:gs>
              <a:gs pos="93000">
                <a:srgbClr val="12F2CD">
                  <a:alpha val="42745"/>
                </a:srgbClr>
              </a:gs>
              <a:gs pos="100000">
                <a:srgbClr val="12F2CD">
                  <a:alpha val="42745"/>
                </a:srgbClr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C0C0C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 flipH="1">
            <a:off x="8570133" y="4767485"/>
            <a:ext cx="418762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11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‹#›</a:t>
            </a:fld>
            <a:endParaRPr b="0" i="0" sz="1100" u="none" cap="none" strike="noStrike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Relationship Id="rId4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9"/>
          <p:cNvSpPr txBox="1"/>
          <p:nvPr/>
        </p:nvSpPr>
        <p:spPr>
          <a:xfrm>
            <a:off x="1091381" y="2144711"/>
            <a:ext cx="6961239" cy="8540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Apps Software.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8"/>
          <p:cNvSpPr txBox="1"/>
          <p:nvPr/>
        </p:nvSpPr>
        <p:spPr>
          <a:xfrm>
            <a:off x="548487" y="491963"/>
            <a:ext cx="8172389" cy="64575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Future of App Software</a:t>
            </a:r>
            <a:endParaRPr sz="1100"/>
          </a:p>
        </p:txBody>
      </p:sp>
      <p:sp>
        <p:nvSpPr>
          <p:cNvPr id="208" name="Google Shape;208;p38"/>
          <p:cNvSpPr txBox="1"/>
          <p:nvPr/>
        </p:nvSpPr>
        <p:spPr>
          <a:xfrm>
            <a:off x="2177264" y="2186234"/>
            <a:ext cx="5943600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5400" u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Market</a:t>
            </a:r>
            <a:endParaRPr sz="1100"/>
          </a:p>
        </p:txBody>
      </p:sp>
      <p:sp>
        <p:nvSpPr>
          <p:cNvPr id="209" name="Google Shape;209;p38"/>
          <p:cNvSpPr txBox="1"/>
          <p:nvPr/>
        </p:nvSpPr>
        <p:spPr>
          <a:xfrm>
            <a:off x="548487" y="2272276"/>
            <a:ext cx="1996648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Market Dynamics</a:t>
            </a:r>
            <a:endParaRPr sz="1100"/>
          </a:p>
        </p:txBody>
      </p:sp>
      <p:sp>
        <p:nvSpPr>
          <p:cNvPr id="210" name="Google Shape;210;p38"/>
          <p:cNvSpPr txBox="1"/>
          <p:nvPr/>
        </p:nvSpPr>
        <p:spPr>
          <a:xfrm>
            <a:off x="548487" y="2570940"/>
            <a:ext cx="3352800" cy="3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Nullam diam est, eleifend sed mauris</a:t>
            </a:r>
            <a:endParaRPr i="0" sz="9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1" name="Google Shape;211;p38"/>
          <p:cNvSpPr txBox="1"/>
          <p:nvPr/>
        </p:nvSpPr>
        <p:spPr>
          <a:xfrm>
            <a:off x="548487" y="1826490"/>
            <a:ext cx="1428749" cy="230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01.</a:t>
            </a:r>
            <a:endParaRPr sz="1100"/>
          </a:p>
        </p:txBody>
      </p:sp>
      <p:sp>
        <p:nvSpPr>
          <p:cNvPr id="212" name="Google Shape;212;p38"/>
          <p:cNvSpPr txBox="1"/>
          <p:nvPr/>
        </p:nvSpPr>
        <p:spPr>
          <a:xfrm>
            <a:off x="2177264" y="3709303"/>
            <a:ext cx="5943600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5400" u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Trends</a:t>
            </a:r>
            <a:endParaRPr sz="1100"/>
          </a:p>
        </p:txBody>
      </p:sp>
      <p:sp>
        <p:nvSpPr>
          <p:cNvPr id="213" name="Google Shape;213;p38"/>
          <p:cNvSpPr txBox="1"/>
          <p:nvPr/>
        </p:nvSpPr>
        <p:spPr>
          <a:xfrm>
            <a:off x="548487" y="3795346"/>
            <a:ext cx="1996648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Trends</a:t>
            </a:r>
            <a:endParaRPr sz="1100"/>
          </a:p>
        </p:txBody>
      </p:sp>
      <p:sp>
        <p:nvSpPr>
          <p:cNvPr id="214" name="Google Shape;214;p38"/>
          <p:cNvSpPr txBox="1"/>
          <p:nvPr/>
        </p:nvSpPr>
        <p:spPr>
          <a:xfrm>
            <a:off x="548487" y="4094010"/>
            <a:ext cx="3352800" cy="3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900">
                <a:solidFill>
                  <a:srgbClr val="D8D8D8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Nullam diam est, eleifend sed mauris</a:t>
            </a:r>
            <a:endParaRPr i="0" sz="900">
              <a:solidFill>
                <a:srgbClr val="D8D8D8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5" name="Google Shape;215;p38"/>
          <p:cNvSpPr txBox="1"/>
          <p:nvPr/>
        </p:nvSpPr>
        <p:spPr>
          <a:xfrm>
            <a:off x="548487" y="3338675"/>
            <a:ext cx="1428749" cy="2308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02.</a:t>
            </a:r>
            <a:endParaRPr sz="1100"/>
          </a:p>
        </p:txBody>
      </p:sp>
      <p:cxnSp>
        <p:nvCxnSpPr>
          <p:cNvPr id="216" name="Google Shape;216;p38"/>
          <p:cNvCxnSpPr/>
          <p:nvPr/>
        </p:nvCxnSpPr>
        <p:spPr>
          <a:xfrm>
            <a:off x="628649" y="2194202"/>
            <a:ext cx="7585082" cy="0"/>
          </a:xfrm>
          <a:prstGeom prst="straightConnector1">
            <a:avLst/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</p:cxnSp>
      <p:cxnSp>
        <p:nvCxnSpPr>
          <p:cNvPr id="217" name="Google Shape;217;p38"/>
          <p:cNvCxnSpPr/>
          <p:nvPr/>
        </p:nvCxnSpPr>
        <p:spPr>
          <a:xfrm>
            <a:off x="628649" y="3717272"/>
            <a:ext cx="7585082" cy="0"/>
          </a:xfrm>
          <a:prstGeom prst="straightConnector1">
            <a:avLst/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</p:cxnSp>
      <p:sp>
        <p:nvSpPr>
          <p:cNvPr id="218" name="Google Shape;218;p38"/>
          <p:cNvSpPr txBox="1"/>
          <p:nvPr/>
        </p:nvSpPr>
        <p:spPr>
          <a:xfrm>
            <a:off x="548487" y="1187447"/>
            <a:ext cx="5092290" cy="2264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Maecenas porttitor congue massa. 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9"/>
          <p:cNvSpPr txBox="1"/>
          <p:nvPr/>
        </p:nvSpPr>
        <p:spPr>
          <a:xfrm>
            <a:off x="5372100" y="4249259"/>
            <a:ext cx="3160474" cy="4168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veniam consectetur adipiscing elit morbi eget</a:t>
            </a:r>
            <a:endParaRPr sz="1100"/>
          </a:p>
        </p:txBody>
      </p:sp>
      <p:sp>
        <p:nvSpPr>
          <p:cNvPr id="224" name="Google Shape;224;p39"/>
          <p:cNvSpPr txBox="1"/>
          <p:nvPr/>
        </p:nvSpPr>
        <p:spPr>
          <a:xfrm>
            <a:off x="560235" y="4249259"/>
            <a:ext cx="2585737" cy="253915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Prediction of future app features.</a:t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9"/>
          <p:cNvSpPr txBox="1"/>
          <p:nvPr/>
        </p:nvSpPr>
        <p:spPr>
          <a:xfrm>
            <a:off x="560236" y="464492"/>
            <a:ext cx="7589354" cy="11910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technologies impacting app development.</a:t>
            </a:r>
            <a:endParaRPr sz="1100"/>
          </a:p>
        </p:txBody>
      </p:sp>
      <p:pic>
        <p:nvPicPr>
          <p:cNvPr id="226" name="Google Shape;226;p39"/>
          <p:cNvPicPr preferRelativeResize="0"/>
          <p:nvPr/>
        </p:nvPicPr>
        <p:blipFill rotWithShape="1">
          <a:blip r:embed="rId3">
            <a:alphaModFix/>
          </a:blip>
          <a:srcRect b="24450" l="0" r="0" t="24450"/>
          <a:stretch/>
        </p:blipFill>
        <p:spPr>
          <a:xfrm>
            <a:off x="611425" y="1819935"/>
            <a:ext cx="7921149" cy="2277196"/>
          </a:xfrm>
          <a:prstGeom prst="roundRect">
            <a:avLst>
              <a:gd fmla="val 8895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0"/>
          <p:cNvSpPr/>
          <p:nvPr/>
        </p:nvSpPr>
        <p:spPr>
          <a:xfrm rot="-5400000">
            <a:off x="1560439" y="1503433"/>
            <a:ext cx="1942117" cy="3709228"/>
          </a:xfrm>
          <a:prstGeom prst="roundRect">
            <a:avLst>
              <a:gd fmla="val 5708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2" name="Google Shape;232;p40"/>
          <p:cNvSpPr/>
          <p:nvPr/>
        </p:nvSpPr>
        <p:spPr>
          <a:xfrm>
            <a:off x="2386622" y="2531619"/>
            <a:ext cx="1853623" cy="8171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id" sz="5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$</a:t>
            </a:r>
            <a:r>
              <a:rPr lang="id" sz="54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45</a:t>
            </a:r>
            <a:endParaRPr sz="14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40"/>
          <p:cNvSpPr/>
          <p:nvPr/>
        </p:nvSpPr>
        <p:spPr>
          <a:xfrm>
            <a:off x="868442" y="3185267"/>
            <a:ext cx="1875403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Premium</a:t>
            </a:r>
            <a:endParaRPr sz="1100"/>
          </a:p>
        </p:txBody>
      </p:sp>
      <p:sp>
        <p:nvSpPr>
          <p:cNvPr id="234" name="Google Shape;234;p40"/>
          <p:cNvSpPr txBox="1"/>
          <p:nvPr/>
        </p:nvSpPr>
        <p:spPr>
          <a:xfrm>
            <a:off x="882729" y="3600812"/>
            <a:ext cx="2792512" cy="4168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Maecenas</a:t>
            </a:r>
            <a:endParaRPr sz="1100"/>
          </a:p>
        </p:txBody>
      </p:sp>
      <p:sp>
        <p:nvSpPr>
          <p:cNvPr id="235" name="Google Shape;235;p40"/>
          <p:cNvSpPr/>
          <p:nvPr/>
        </p:nvSpPr>
        <p:spPr>
          <a:xfrm rot="-5400000">
            <a:off x="5563484" y="1503433"/>
            <a:ext cx="1942117" cy="3709228"/>
          </a:xfrm>
          <a:prstGeom prst="roundRect">
            <a:avLst>
              <a:gd fmla="val 9361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6" name="Google Shape;236;p40"/>
          <p:cNvSpPr/>
          <p:nvPr/>
        </p:nvSpPr>
        <p:spPr>
          <a:xfrm>
            <a:off x="6389666" y="2580932"/>
            <a:ext cx="1853623" cy="8171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id" sz="54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$</a:t>
            </a:r>
            <a:r>
              <a:rPr lang="id" sz="54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35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40"/>
          <p:cNvSpPr/>
          <p:nvPr/>
        </p:nvSpPr>
        <p:spPr>
          <a:xfrm>
            <a:off x="4871486" y="3185267"/>
            <a:ext cx="1875404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Reguler</a:t>
            </a:r>
            <a:endParaRPr sz="1100"/>
          </a:p>
        </p:txBody>
      </p:sp>
      <p:sp>
        <p:nvSpPr>
          <p:cNvPr id="238" name="Google Shape;238;p40"/>
          <p:cNvSpPr txBox="1"/>
          <p:nvPr/>
        </p:nvSpPr>
        <p:spPr>
          <a:xfrm>
            <a:off x="4885773" y="3600812"/>
            <a:ext cx="2792512" cy="4168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Maecenas</a:t>
            </a:r>
            <a:endParaRPr sz="1100"/>
          </a:p>
        </p:txBody>
      </p:sp>
      <p:sp>
        <p:nvSpPr>
          <p:cNvPr id="239" name="Google Shape;239;p40"/>
          <p:cNvSpPr txBox="1"/>
          <p:nvPr/>
        </p:nvSpPr>
        <p:spPr>
          <a:xfrm>
            <a:off x="581634" y="688161"/>
            <a:ext cx="6402096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Our pricelist package.</a:t>
            </a:r>
            <a:endParaRPr sz="1100"/>
          </a:p>
        </p:txBody>
      </p:sp>
      <p:cxnSp>
        <p:nvCxnSpPr>
          <p:cNvPr id="240" name="Google Shape;240;p40"/>
          <p:cNvCxnSpPr/>
          <p:nvPr/>
        </p:nvCxnSpPr>
        <p:spPr>
          <a:xfrm>
            <a:off x="676884" y="1542537"/>
            <a:ext cx="11144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1" name="Google Shape;241;p40"/>
          <p:cNvSpPr txBox="1"/>
          <p:nvPr/>
        </p:nvSpPr>
        <p:spPr>
          <a:xfrm>
            <a:off x="1945482" y="1418790"/>
            <a:ext cx="4198143" cy="4747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Aenean commodo ligula eget dolor. Aenean massa. 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41"/>
          <p:cNvPicPr preferRelativeResize="0"/>
          <p:nvPr/>
        </p:nvPicPr>
        <p:blipFill rotWithShape="1">
          <a:blip r:embed="rId3">
            <a:alphaModFix/>
          </a:blip>
          <a:srcRect b="9841" l="17052" r="16367" t="10794"/>
          <a:stretch/>
        </p:blipFill>
        <p:spPr>
          <a:xfrm rot="-2253637">
            <a:off x="5712404" y="533402"/>
            <a:ext cx="3200401" cy="618634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1"/>
          <p:cNvSpPr txBox="1"/>
          <p:nvPr/>
        </p:nvSpPr>
        <p:spPr>
          <a:xfrm>
            <a:off x="628650" y="1005214"/>
            <a:ext cx="4062392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Mobile</a:t>
            </a:r>
            <a:b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Application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software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41"/>
          <p:cNvSpPr/>
          <p:nvPr/>
        </p:nvSpPr>
        <p:spPr>
          <a:xfrm>
            <a:off x="628650" y="3220396"/>
            <a:ext cx="3529862" cy="10207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84150" lvl="0" marL="177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amet.</a:t>
            </a:r>
            <a:endParaRPr sz="1100"/>
          </a:p>
          <a:p>
            <a:pPr indent="-184150" lvl="0" marL="177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Qui sint neque a velit modi quo numquam.</a:t>
            </a:r>
            <a:endParaRPr sz="1100"/>
          </a:p>
          <a:p>
            <a:pPr indent="-184150" lvl="0" marL="177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Non exercitationem reiciendis qui.</a:t>
            </a:r>
            <a:endParaRPr sz="1100"/>
          </a:p>
          <a:p>
            <a:pPr indent="-184150" lvl="0" marL="177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Consequatur repudiandae vel reiciendis.</a:t>
            </a:r>
            <a:endParaRPr sz="1100"/>
          </a:p>
          <a:p>
            <a:pPr indent="-184150" lvl="0" marL="177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AutoNum type="arabicPeriod"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Provident quo autem voluptas!</a:t>
            </a:r>
            <a:endParaRPr sz="1100"/>
          </a:p>
        </p:txBody>
      </p:sp>
      <p:pic>
        <p:nvPicPr>
          <p:cNvPr id="249" name="Google Shape;249;p41"/>
          <p:cNvPicPr preferRelativeResize="0"/>
          <p:nvPr/>
        </p:nvPicPr>
        <p:blipFill rotWithShape="1">
          <a:blip r:embed="rId4">
            <a:alphaModFix/>
          </a:blip>
          <a:srcRect b="0" l="36919" r="36919" t="0"/>
          <a:stretch/>
        </p:blipFill>
        <p:spPr>
          <a:xfrm rot="-2253637">
            <a:off x="5949042" y="696686"/>
            <a:ext cx="2688771" cy="5780315"/>
          </a:xfrm>
          <a:custGeom>
            <a:rect b="b" l="l" r="r" t="t"/>
            <a:pathLst>
              <a:path extrusionOk="0" h="7707086" w="3585028">
                <a:moveTo>
                  <a:pt x="466878" y="0"/>
                </a:moveTo>
                <a:lnTo>
                  <a:pt x="3118150" y="0"/>
                </a:lnTo>
                <a:cubicBezTo>
                  <a:pt x="3376000" y="0"/>
                  <a:pt x="3585028" y="209028"/>
                  <a:pt x="3585028" y="466878"/>
                </a:cubicBezTo>
                <a:lnTo>
                  <a:pt x="3585028" y="7240208"/>
                </a:lnTo>
                <a:cubicBezTo>
                  <a:pt x="3585028" y="7498058"/>
                  <a:pt x="3376000" y="7707086"/>
                  <a:pt x="3118150" y="7707086"/>
                </a:cubicBezTo>
                <a:lnTo>
                  <a:pt x="466878" y="7707086"/>
                </a:lnTo>
                <a:cubicBezTo>
                  <a:pt x="209028" y="7707086"/>
                  <a:pt x="0" y="7498058"/>
                  <a:pt x="0" y="7240208"/>
                </a:cubicBezTo>
                <a:lnTo>
                  <a:pt x="0" y="466878"/>
                </a:lnTo>
                <a:cubicBezTo>
                  <a:pt x="0" y="209028"/>
                  <a:pt x="209028" y="0"/>
                  <a:pt x="46687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2"/>
          <p:cNvSpPr/>
          <p:nvPr/>
        </p:nvSpPr>
        <p:spPr>
          <a:xfrm>
            <a:off x="6194316" y="600075"/>
            <a:ext cx="1847850" cy="2095500"/>
          </a:xfrm>
          <a:prstGeom prst="roundRect">
            <a:avLst>
              <a:gd fmla="val 14871" name="adj"/>
            </a:avLst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850900" sx="85000" rotWithShape="0" algn="t" dir="5400000" dist="939800" sy="85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5" name="Google Shape;255;p42"/>
          <p:cNvSpPr txBox="1"/>
          <p:nvPr/>
        </p:nvSpPr>
        <p:spPr>
          <a:xfrm>
            <a:off x="777224" y="1602254"/>
            <a:ext cx="330932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Case Studies of Successful Apps</a:t>
            </a:r>
            <a:endParaRPr sz="1100"/>
          </a:p>
        </p:txBody>
      </p:sp>
      <p:sp>
        <p:nvSpPr>
          <p:cNvPr id="256" name="Google Shape;256;p42"/>
          <p:cNvSpPr/>
          <p:nvPr/>
        </p:nvSpPr>
        <p:spPr>
          <a:xfrm>
            <a:off x="4504239" y="2838450"/>
            <a:ext cx="1590675" cy="1590675"/>
          </a:xfrm>
          <a:prstGeom prst="roundRect">
            <a:avLst>
              <a:gd fmla="val 14871" name="adj"/>
            </a:avLst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914400" rotWithShape="0" algn="tl" dir="2700000" dist="863600">
              <a:schemeClr val="dk1">
                <a:alpha val="14901"/>
              </a:scheme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7" name="Google Shape;257;p42"/>
          <p:cNvSpPr txBox="1"/>
          <p:nvPr/>
        </p:nvSpPr>
        <p:spPr>
          <a:xfrm>
            <a:off x="4687082" y="3622284"/>
            <a:ext cx="1224990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technologies impacting</a:t>
            </a:r>
            <a:endParaRPr sz="1100"/>
          </a:p>
        </p:txBody>
      </p:sp>
      <p:sp>
        <p:nvSpPr>
          <p:cNvPr id="258" name="Google Shape;258;p42"/>
          <p:cNvSpPr/>
          <p:nvPr/>
        </p:nvSpPr>
        <p:spPr>
          <a:xfrm>
            <a:off x="4599708" y="3011159"/>
            <a:ext cx="13997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5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90</a:t>
            </a:r>
            <a:r>
              <a:rPr baseline="30000" lang="id" sz="45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%</a:t>
            </a:r>
            <a:endParaRPr baseline="30000" sz="11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42"/>
          <p:cNvSpPr txBox="1"/>
          <p:nvPr/>
        </p:nvSpPr>
        <p:spPr>
          <a:xfrm>
            <a:off x="6194316" y="1706942"/>
            <a:ext cx="1847850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Ensuring data security</a:t>
            </a:r>
            <a:endParaRPr sz="1100"/>
          </a:p>
        </p:txBody>
      </p:sp>
      <p:sp>
        <p:nvSpPr>
          <p:cNvPr id="260" name="Google Shape;260;p42"/>
          <p:cNvSpPr/>
          <p:nvPr/>
        </p:nvSpPr>
        <p:spPr>
          <a:xfrm>
            <a:off x="6191430" y="1057794"/>
            <a:ext cx="1853623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5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40</a:t>
            </a:r>
            <a:r>
              <a:rPr baseline="30000" lang="id" sz="45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%</a:t>
            </a:r>
            <a:endParaRPr baseline="30000" sz="11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p42"/>
          <p:cNvPicPr preferRelativeResize="0"/>
          <p:nvPr/>
        </p:nvPicPr>
        <p:blipFill rotWithShape="1">
          <a:blip r:embed="rId3">
            <a:alphaModFix/>
          </a:blip>
          <a:srcRect b="0" l="28746" r="28747" t="0"/>
          <a:stretch/>
        </p:blipFill>
        <p:spPr>
          <a:xfrm>
            <a:off x="4498866" y="609600"/>
            <a:ext cx="1590675" cy="2105025"/>
          </a:xfrm>
          <a:custGeom>
            <a:rect b="b" l="l" r="r" t="t"/>
            <a:pathLst>
              <a:path extrusionOk="0" h="2806700" w="2120900">
                <a:moveTo>
                  <a:pt x="315399" y="0"/>
                </a:moveTo>
                <a:lnTo>
                  <a:pt x="1805501" y="0"/>
                </a:lnTo>
                <a:cubicBezTo>
                  <a:pt x="1979691" y="0"/>
                  <a:pt x="2120900" y="141209"/>
                  <a:pt x="2120900" y="315399"/>
                </a:cubicBezTo>
                <a:lnTo>
                  <a:pt x="2120900" y="2491301"/>
                </a:lnTo>
                <a:cubicBezTo>
                  <a:pt x="2120900" y="2665491"/>
                  <a:pt x="1979691" y="2806700"/>
                  <a:pt x="1805501" y="2806700"/>
                </a:cubicBezTo>
                <a:lnTo>
                  <a:pt x="315399" y="2806700"/>
                </a:lnTo>
                <a:cubicBezTo>
                  <a:pt x="141209" y="2806700"/>
                  <a:pt x="0" y="2665491"/>
                  <a:pt x="0" y="2491301"/>
                </a:cubicBezTo>
                <a:lnTo>
                  <a:pt x="0" y="315399"/>
                </a:lnTo>
                <a:cubicBezTo>
                  <a:pt x="0" y="141209"/>
                  <a:pt x="141209" y="0"/>
                  <a:pt x="31539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62" name="Google Shape;262;p42"/>
          <p:cNvPicPr preferRelativeResize="0"/>
          <p:nvPr/>
        </p:nvPicPr>
        <p:blipFill rotWithShape="1">
          <a:blip r:embed="rId3">
            <a:alphaModFix/>
          </a:blip>
          <a:srcRect b="0" l="16486" r="16486" t="0"/>
          <a:stretch/>
        </p:blipFill>
        <p:spPr>
          <a:xfrm>
            <a:off x="6194316" y="2838450"/>
            <a:ext cx="1895475" cy="1590675"/>
          </a:xfrm>
          <a:custGeom>
            <a:rect b="b" l="l" r="r" t="t"/>
            <a:pathLst>
              <a:path extrusionOk="0" h="2120900" w="2527300">
                <a:moveTo>
                  <a:pt x="315399" y="0"/>
                </a:moveTo>
                <a:lnTo>
                  <a:pt x="2211901" y="0"/>
                </a:lnTo>
                <a:cubicBezTo>
                  <a:pt x="2386091" y="0"/>
                  <a:pt x="2527300" y="141209"/>
                  <a:pt x="2527300" y="315399"/>
                </a:cubicBezTo>
                <a:lnTo>
                  <a:pt x="2527300" y="1805501"/>
                </a:lnTo>
                <a:cubicBezTo>
                  <a:pt x="2527300" y="1979691"/>
                  <a:pt x="2386091" y="2120900"/>
                  <a:pt x="2211901" y="2120900"/>
                </a:cubicBezTo>
                <a:lnTo>
                  <a:pt x="315399" y="2120900"/>
                </a:lnTo>
                <a:cubicBezTo>
                  <a:pt x="141209" y="2120900"/>
                  <a:pt x="0" y="1979691"/>
                  <a:pt x="0" y="1805501"/>
                </a:cubicBezTo>
                <a:lnTo>
                  <a:pt x="0" y="315399"/>
                </a:lnTo>
                <a:cubicBezTo>
                  <a:pt x="0" y="141209"/>
                  <a:pt x="141209" y="0"/>
                  <a:pt x="31539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3"/>
          <p:cNvSpPr/>
          <p:nvPr/>
        </p:nvSpPr>
        <p:spPr>
          <a:xfrm>
            <a:off x="3469003" y="1587953"/>
            <a:ext cx="2205995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8" name="Google Shape;268;p43"/>
          <p:cNvSpPr/>
          <p:nvPr/>
        </p:nvSpPr>
        <p:spPr>
          <a:xfrm>
            <a:off x="5859896" y="3015672"/>
            <a:ext cx="2205994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9" name="Google Shape;269;p43"/>
          <p:cNvSpPr/>
          <p:nvPr/>
        </p:nvSpPr>
        <p:spPr>
          <a:xfrm>
            <a:off x="1078110" y="3015672"/>
            <a:ext cx="2205995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0" name="Google Shape;270;p43"/>
          <p:cNvSpPr txBox="1"/>
          <p:nvPr/>
        </p:nvSpPr>
        <p:spPr>
          <a:xfrm>
            <a:off x="3657952" y="2023710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Non-Profitable</a:t>
            </a:r>
            <a:endParaRPr sz="1100"/>
          </a:p>
        </p:txBody>
      </p:sp>
      <p:sp>
        <p:nvSpPr>
          <p:cNvPr id="271" name="Google Shape;271;p43"/>
          <p:cNvSpPr txBox="1"/>
          <p:nvPr/>
        </p:nvSpPr>
        <p:spPr>
          <a:xfrm>
            <a:off x="3657952" y="1749101"/>
            <a:ext cx="1839877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+$2,400.77</a:t>
            </a:r>
            <a:endParaRPr sz="1100"/>
          </a:p>
        </p:txBody>
      </p:sp>
      <p:sp>
        <p:nvSpPr>
          <p:cNvPr id="272" name="Google Shape;272;p43"/>
          <p:cNvSpPr/>
          <p:nvPr/>
        </p:nvSpPr>
        <p:spPr>
          <a:xfrm>
            <a:off x="5264024" y="2298292"/>
            <a:ext cx="169477" cy="16947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3" name="Google Shape;273;p43"/>
          <p:cNvSpPr txBox="1"/>
          <p:nvPr/>
        </p:nvSpPr>
        <p:spPr>
          <a:xfrm>
            <a:off x="6048845" y="3451429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Non-Profitable</a:t>
            </a:r>
            <a:endParaRPr sz="1100"/>
          </a:p>
        </p:txBody>
      </p:sp>
      <p:sp>
        <p:nvSpPr>
          <p:cNvPr id="274" name="Google Shape;274;p43"/>
          <p:cNvSpPr txBox="1"/>
          <p:nvPr/>
        </p:nvSpPr>
        <p:spPr>
          <a:xfrm>
            <a:off x="6048845" y="3176820"/>
            <a:ext cx="183987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+$1,400.77</a:t>
            </a:r>
            <a:endParaRPr sz="1100"/>
          </a:p>
        </p:txBody>
      </p:sp>
      <p:sp>
        <p:nvSpPr>
          <p:cNvPr id="275" name="Google Shape;275;p43"/>
          <p:cNvSpPr/>
          <p:nvPr/>
        </p:nvSpPr>
        <p:spPr>
          <a:xfrm>
            <a:off x="7654916" y="3726010"/>
            <a:ext cx="169477" cy="16947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6" name="Google Shape;276;p43"/>
          <p:cNvSpPr txBox="1"/>
          <p:nvPr/>
        </p:nvSpPr>
        <p:spPr>
          <a:xfrm>
            <a:off x="1267060" y="3451429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Non-Profitable</a:t>
            </a:r>
            <a:endParaRPr sz="1100"/>
          </a:p>
        </p:txBody>
      </p:sp>
      <p:sp>
        <p:nvSpPr>
          <p:cNvPr id="277" name="Google Shape;277;p43"/>
          <p:cNvSpPr txBox="1"/>
          <p:nvPr/>
        </p:nvSpPr>
        <p:spPr>
          <a:xfrm>
            <a:off x="1267060" y="3176820"/>
            <a:ext cx="183987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+$2,400.77</a:t>
            </a:r>
            <a:endParaRPr sz="1100"/>
          </a:p>
        </p:txBody>
      </p:sp>
      <p:sp>
        <p:nvSpPr>
          <p:cNvPr id="278" name="Google Shape;278;p43"/>
          <p:cNvSpPr/>
          <p:nvPr/>
        </p:nvSpPr>
        <p:spPr>
          <a:xfrm>
            <a:off x="2873131" y="3726010"/>
            <a:ext cx="169477" cy="16947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9" name="Google Shape;279;p43"/>
          <p:cNvSpPr/>
          <p:nvPr/>
        </p:nvSpPr>
        <p:spPr>
          <a:xfrm>
            <a:off x="1078110" y="1587953"/>
            <a:ext cx="2205995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pSp>
        <p:nvGrpSpPr>
          <p:cNvPr id="280" name="Google Shape;280;p43"/>
          <p:cNvGrpSpPr/>
          <p:nvPr/>
        </p:nvGrpSpPr>
        <p:grpSpPr>
          <a:xfrm>
            <a:off x="1255277" y="2602808"/>
            <a:ext cx="1851660" cy="67166"/>
            <a:chOff x="1673703" y="3470411"/>
            <a:chExt cx="2468880" cy="89555"/>
          </a:xfrm>
        </p:grpSpPr>
        <p:sp>
          <p:nvSpPr>
            <p:cNvPr id="281" name="Google Shape;281;p43"/>
            <p:cNvSpPr/>
            <p:nvPr/>
          </p:nvSpPr>
          <p:spPr>
            <a:xfrm>
              <a:off x="1673703" y="3470411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sp>
          <p:nvSpPr>
            <p:cNvPr id="282" name="Google Shape;282;p43"/>
            <p:cNvSpPr/>
            <p:nvPr/>
          </p:nvSpPr>
          <p:spPr>
            <a:xfrm>
              <a:off x="1673703" y="3470411"/>
              <a:ext cx="1828800" cy="89555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 </a:t>
              </a:r>
              <a:endParaRPr sz="1100"/>
            </a:p>
          </p:txBody>
        </p:sp>
      </p:grpSp>
      <p:sp>
        <p:nvSpPr>
          <p:cNvPr id="283" name="Google Shape;283;p43"/>
          <p:cNvSpPr txBox="1"/>
          <p:nvPr/>
        </p:nvSpPr>
        <p:spPr>
          <a:xfrm>
            <a:off x="1267060" y="2023709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Profitable</a:t>
            </a:r>
            <a:endParaRPr sz="1100"/>
          </a:p>
        </p:txBody>
      </p:sp>
      <p:sp>
        <p:nvSpPr>
          <p:cNvPr id="284" name="Google Shape;284;p43"/>
          <p:cNvSpPr txBox="1"/>
          <p:nvPr/>
        </p:nvSpPr>
        <p:spPr>
          <a:xfrm>
            <a:off x="1267060" y="1749100"/>
            <a:ext cx="1839877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+$5,300.77</a:t>
            </a:r>
            <a:endParaRPr sz="1100"/>
          </a:p>
        </p:txBody>
      </p:sp>
      <p:sp>
        <p:nvSpPr>
          <p:cNvPr id="285" name="Google Shape;285;p43"/>
          <p:cNvSpPr/>
          <p:nvPr/>
        </p:nvSpPr>
        <p:spPr>
          <a:xfrm>
            <a:off x="2873131" y="2298291"/>
            <a:ext cx="169477" cy="16947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6" name="Google Shape;286;p43"/>
          <p:cNvSpPr/>
          <p:nvPr/>
        </p:nvSpPr>
        <p:spPr>
          <a:xfrm>
            <a:off x="5859896" y="1587953"/>
            <a:ext cx="2205994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7" name="Google Shape;287;p43"/>
          <p:cNvSpPr/>
          <p:nvPr/>
        </p:nvSpPr>
        <p:spPr>
          <a:xfrm>
            <a:off x="6037063" y="2602809"/>
            <a:ext cx="1851660" cy="67166"/>
          </a:xfrm>
          <a:prstGeom prst="roundRect">
            <a:avLst>
              <a:gd fmla="val 50000" name="adj"/>
            </a:avLst>
          </a:prstGeom>
          <a:solidFill>
            <a:srgbClr val="BFBFBF">
              <a:alpha val="1490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8" name="Google Shape;288;p43"/>
          <p:cNvSpPr/>
          <p:nvPr/>
        </p:nvSpPr>
        <p:spPr>
          <a:xfrm>
            <a:off x="6037063" y="2602809"/>
            <a:ext cx="1097280" cy="67166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endParaRPr sz="1100"/>
          </a:p>
        </p:txBody>
      </p:sp>
      <p:sp>
        <p:nvSpPr>
          <p:cNvPr id="289" name="Google Shape;289;p43"/>
          <p:cNvSpPr txBox="1"/>
          <p:nvPr/>
        </p:nvSpPr>
        <p:spPr>
          <a:xfrm>
            <a:off x="6048845" y="2023710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Profitable</a:t>
            </a:r>
            <a:endParaRPr sz="1100"/>
          </a:p>
        </p:txBody>
      </p:sp>
      <p:sp>
        <p:nvSpPr>
          <p:cNvPr id="290" name="Google Shape;290;p43"/>
          <p:cNvSpPr txBox="1"/>
          <p:nvPr/>
        </p:nvSpPr>
        <p:spPr>
          <a:xfrm>
            <a:off x="6048845" y="1749101"/>
            <a:ext cx="1839877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+$6,400.77</a:t>
            </a:r>
            <a:endParaRPr sz="1100"/>
          </a:p>
        </p:txBody>
      </p:sp>
      <p:sp>
        <p:nvSpPr>
          <p:cNvPr id="291" name="Google Shape;291;p43"/>
          <p:cNvSpPr/>
          <p:nvPr/>
        </p:nvSpPr>
        <p:spPr>
          <a:xfrm>
            <a:off x="7654916" y="2298292"/>
            <a:ext cx="169477" cy="16947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2" name="Google Shape;292;p43"/>
          <p:cNvSpPr/>
          <p:nvPr/>
        </p:nvSpPr>
        <p:spPr>
          <a:xfrm>
            <a:off x="3469003" y="3015672"/>
            <a:ext cx="2205995" cy="1262683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3" name="Google Shape;293;p43"/>
          <p:cNvSpPr/>
          <p:nvPr/>
        </p:nvSpPr>
        <p:spPr>
          <a:xfrm>
            <a:off x="3646170" y="4030528"/>
            <a:ext cx="1851660" cy="67166"/>
          </a:xfrm>
          <a:prstGeom prst="roundRect">
            <a:avLst>
              <a:gd fmla="val 50000" name="adj"/>
            </a:avLst>
          </a:prstGeom>
          <a:solidFill>
            <a:srgbClr val="BFBFBF">
              <a:alpha val="1490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4" name="Google Shape;294;p43"/>
          <p:cNvSpPr/>
          <p:nvPr/>
        </p:nvSpPr>
        <p:spPr>
          <a:xfrm>
            <a:off x="3646170" y="4030528"/>
            <a:ext cx="1424107" cy="67166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endParaRPr sz="1100"/>
          </a:p>
        </p:txBody>
      </p:sp>
      <p:sp>
        <p:nvSpPr>
          <p:cNvPr id="295" name="Google Shape;295;p43"/>
          <p:cNvSpPr txBox="1"/>
          <p:nvPr/>
        </p:nvSpPr>
        <p:spPr>
          <a:xfrm>
            <a:off x="3657952" y="3451429"/>
            <a:ext cx="1839877" cy="2367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Profitable</a:t>
            </a:r>
            <a:endParaRPr sz="1100"/>
          </a:p>
        </p:txBody>
      </p:sp>
      <p:sp>
        <p:nvSpPr>
          <p:cNvPr id="296" name="Google Shape;296;p43"/>
          <p:cNvSpPr txBox="1"/>
          <p:nvPr/>
        </p:nvSpPr>
        <p:spPr>
          <a:xfrm>
            <a:off x="3657952" y="3176820"/>
            <a:ext cx="183987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+$7,400.77</a:t>
            </a:r>
            <a:endParaRPr sz="1100"/>
          </a:p>
        </p:txBody>
      </p:sp>
      <p:sp>
        <p:nvSpPr>
          <p:cNvPr id="297" name="Google Shape;297;p43"/>
          <p:cNvSpPr/>
          <p:nvPr/>
        </p:nvSpPr>
        <p:spPr>
          <a:xfrm>
            <a:off x="5264024" y="3726010"/>
            <a:ext cx="169477" cy="169477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8" name="Google Shape;298;p43"/>
          <p:cNvSpPr txBox="1"/>
          <p:nvPr/>
        </p:nvSpPr>
        <p:spPr>
          <a:xfrm>
            <a:off x="704863" y="553064"/>
            <a:ext cx="7734288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Adapting to technology changes.</a:t>
            </a:r>
            <a:endParaRPr sz="3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9" name="Google Shape;299;p43"/>
          <p:cNvGrpSpPr/>
          <p:nvPr/>
        </p:nvGrpSpPr>
        <p:grpSpPr>
          <a:xfrm>
            <a:off x="1255277" y="4030528"/>
            <a:ext cx="1851660" cy="67166"/>
            <a:chOff x="1673703" y="3470411"/>
            <a:chExt cx="2468880" cy="89555"/>
          </a:xfrm>
        </p:grpSpPr>
        <p:sp>
          <p:nvSpPr>
            <p:cNvPr id="300" name="Google Shape;300;p43"/>
            <p:cNvSpPr/>
            <p:nvPr/>
          </p:nvSpPr>
          <p:spPr>
            <a:xfrm>
              <a:off x="1673703" y="3470411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sp>
          <p:nvSpPr>
            <p:cNvPr id="301" name="Google Shape;301;p43"/>
            <p:cNvSpPr/>
            <p:nvPr/>
          </p:nvSpPr>
          <p:spPr>
            <a:xfrm>
              <a:off x="1673703" y="3470411"/>
              <a:ext cx="1114741" cy="89555"/>
            </a:xfrm>
            <a:prstGeom prst="roundRect">
              <a:avLst>
                <a:gd fmla="val 5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 </a:t>
              </a:r>
              <a:endParaRPr sz="1100"/>
            </a:p>
          </p:txBody>
        </p:sp>
      </p:grpSp>
      <p:grpSp>
        <p:nvGrpSpPr>
          <p:cNvPr id="302" name="Google Shape;302;p43"/>
          <p:cNvGrpSpPr/>
          <p:nvPr/>
        </p:nvGrpSpPr>
        <p:grpSpPr>
          <a:xfrm>
            <a:off x="6042953" y="4030528"/>
            <a:ext cx="1851661" cy="67166"/>
            <a:chOff x="1673702" y="3470411"/>
            <a:chExt cx="2468881" cy="89555"/>
          </a:xfrm>
        </p:grpSpPr>
        <p:sp>
          <p:nvSpPr>
            <p:cNvPr id="303" name="Google Shape;303;p43"/>
            <p:cNvSpPr/>
            <p:nvPr/>
          </p:nvSpPr>
          <p:spPr>
            <a:xfrm>
              <a:off x="1673703" y="3470411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sp>
          <p:nvSpPr>
            <p:cNvPr id="304" name="Google Shape;304;p43"/>
            <p:cNvSpPr/>
            <p:nvPr/>
          </p:nvSpPr>
          <p:spPr>
            <a:xfrm>
              <a:off x="1673702" y="3470411"/>
              <a:ext cx="1996367" cy="89555"/>
            </a:xfrm>
            <a:prstGeom prst="roundRect">
              <a:avLst>
                <a:gd fmla="val 50000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 </a:t>
              </a:r>
              <a:endParaRPr sz="1100"/>
            </a:p>
          </p:txBody>
        </p:sp>
      </p:grpSp>
      <p:grpSp>
        <p:nvGrpSpPr>
          <p:cNvPr id="305" name="Google Shape;305;p43"/>
          <p:cNvGrpSpPr/>
          <p:nvPr/>
        </p:nvGrpSpPr>
        <p:grpSpPr>
          <a:xfrm>
            <a:off x="3657952" y="2602808"/>
            <a:ext cx="1851661" cy="67166"/>
            <a:chOff x="1673702" y="3470411"/>
            <a:chExt cx="2468881" cy="89555"/>
          </a:xfrm>
        </p:grpSpPr>
        <p:sp>
          <p:nvSpPr>
            <p:cNvPr id="306" name="Google Shape;306;p43"/>
            <p:cNvSpPr/>
            <p:nvPr/>
          </p:nvSpPr>
          <p:spPr>
            <a:xfrm>
              <a:off x="1673703" y="3470411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sp>
          <p:nvSpPr>
            <p:cNvPr id="307" name="Google Shape;307;p43"/>
            <p:cNvSpPr/>
            <p:nvPr/>
          </p:nvSpPr>
          <p:spPr>
            <a:xfrm>
              <a:off x="1673702" y="3470411"/>
              <a:ext cx="2066455" cy="89555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 </a:t>
              </a:r>
              <a:endParaRPr sz="11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4"/>
          <p:cNvSpPr txBox="1"/>
          <p:nvPr/>
        </p:nvSpPr>
        <p:spPr>
          <a:xfrm>
            <a:off x="824521" y="1290630"/>
            <a:ext cx="3309329" cy="25622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First generative App Software</a:t>
            </a:r>
            <a:endParaRPr sz="1100"/>
          </a:p>
        </p:txBody>
      </p:sp>
      <p:sp>
        <p:nvSpPr>
          <p:cNvPr id="313" name="Google Shape;313;p44"/>
          <p:cNvSpPr/>
          <p:nvPr/>
        </p:nvSpPr>
        <p:spPr>
          <a:xfrm>
            <a:off x="3722645" y="867284"/>
            <a:ext cx="2145169" cy="3408931"/>
          </a:xfrm>
          <a:prstGeom prst="roundRect">
            <a:avLst>
              <a:gd fmla="val 7343" name="adj"/>
            </a:avLst>
          </a:prstGeom>
          <a:solidFill>
            <a:srgbClr val="0C0C0C"/>
          </a:solidFill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4" name="Google Shape;314;p44"/>
          <p:cNvSpPr/>
          <p:nvPr/>
        </p:nvSpPr>
        <p:spPr>
          <a:xfrm>
            <a:off x="4110952" y="1989597"/>
            <a:ext cx="1368554" cy="1368555"/>
          </a:xfrm>
          <a:prstGeom prst="ellipse">
            <a:avLst/>
          </a:prstGeom>
          <a:noFill/>
          <a:ln cap="flat" cmpd="sng" w="203200">
            <a:solidFill>
              <a:srgbClr val="1A1E2A">
                <a:alpha val="9803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5" name="Google Shape;315;p44"/>
          <p:cNvSpPr/>
          <p:nvPr/>
        </p:nvSpPr>
        <p:spPr>
          <a:xfrm>
            <a:off x="4110952" y="1989597"/>
            <a:ext cx="1368554" cy="1368555"/>
          </a:xfrm>
          <a:prstGeom prst="arc">
            <a:avLst>
              <a:gd fmla="val 21458576" name="adj1"/>
              <a:gd fmla="val 15674119" name="adj2"/>
            </a:avLst>
          </a:prstGeom>
          <a:noFill/>
          <a:ln cap="rnd" cmpd="sng" w="2540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6" name="Google Shape;316;p44"/>
          <p:cNvSpPr txBox="1"/>
          <p:nvPr/>
        </p:nvSpPr>
        <p:spPr>
          <a:xfrm>
            <a:off x="4061134" y="1114934"/>
            <a:ext cx="146819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Build with ease</a:t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44"/>
          <p:cNvSpPr txBox="1"/>
          <p:nvPr/>
        </p:nvSpPr>
        <p:spPr>
          <a:xfrm>
            <a:off x="4082026" y="1433063"/>
            <a:ext cx="1426406" cy="2646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Chart meter &gt;</a:t>
            </a:r>
            <a:endParaRPr sz="1100"/>
          </a:p>
        </p:txBody>
      </p:sp>
      <p:sp>
        <p:nvSpPr>
          <p:cNvPr id="318" name="Google Shape;318;p44"/>
          <p:cNvSpPr txBox="1"/>
          <p:nvPr/>
        </p:nvSpPr>
        <p:spPr>
          <a:xfrm>
            <a:off x="4351477" y="2324302"/>
            <a:ext cx="88750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630</a:t>
            </a:r>
            <a:endParaRPr sz="33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9" name="Google Shape;319;p44"/>
          <p:cNvSpPr txBox="1"/>
          <p:nvPr/>
        </p:nvSpPr>
        <p:spPr>
          <a:xfrm>
            <a:off x="4583500" y="2782541"/>
            <a:ext cx="423458" cy="2646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/half</a:t>
            </a:r>
            <a:endParaRPr sz="1100"/>
          </a:p>
        </p:txBody>
      </p:sp>
      <p:sp>
        <p:nvSpPr>
          <p:cNvPr id="320" name="Google Shape;320;p44"/>
          <p:cNvSpPr txBox="1"/>
          <p:nvPr/>
        </p:nvSpPr>
        <p:spPr>
          <a:xfrm>
            <a:off x="3921614" y="3578246"/>
            <a:ext cx="1747229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has fingers but cannot use them? </a:t>
            </a:r>
            <a:endParaRPr sz="1100"/>
          </a:p>
        </p:txBody>
      </p:sp>
      <p:sp>
        <p:nvSpPr>
          <p:cNvPr id="321" name="Google Shape;321;p44"/>
          <p:cNvSpPr/>
          <p:nvPr/>
        </p:nvSpPr>
        <p:spPr>
          <a:xfrm>
            <a:off x="6037219" y="876810"/>
            <a:ext cx="2282259" cy="2359308"/>
          </a:xfrm>
          <a:prstGeom prst="roundRect">
            <a:avLst>
              <a:gd fmla="val 9155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2" name="Google Shape;322;p44"/>
          <p:cNvSpPr/>
          <p:nvPr/>
        </p:nvSpPr>
        <p:spPr>
          <a:xfrm>
            <a:off x="6346998" y="1206063"/>
            <a:ext cx="691153" cy="691153"/>
          </a:xfrm>
          <a:prstGeom prst="ellipse">
            <a:avLst/>
          </a:prstGeom>
          <a:noFill/>
          <a:ln cap="flat" cmpd="sng" w="127000">
            <a:solidFill>
              <a:schemeClr val="accent1">
                <a:alpha val="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3" name="Google Shape;323;p44"/>
          <p:cNvSpPr/>
          <p:nvPr/>
        </p:nvSpPr>
        <p:spPr>
          <a:xfrm>
            <a:off x="6346998" y="1206063"/>
            <a:ext cx="691153" cy="691153"/>
          </a:xfrm>
          <a:prstGeom prst="arc">
            <a:avLst>
              <a:gd fmla="val 16200000" name="adj1"/>
              <a:gd fmla="val 2225213" name="adj2"/>
            </a:avLst>
          </a:prstGeom>
          <a:noFill/>
          <a:ln cap="rnd" cmpd="sng" w="1270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4" name="Google Shape;324;p44"/>
          <p:cNvSpPr/>
          <p:nvPr/>
        </p:nvSpPr>
        <p:spPr>
          <a:xfrm>
            <a:off x="7318548" y="1206063"/>
            <a:ext cx="691153" cy="691153"/>
          </a:xfrm>
          <a:prstGeom prst="ellipse">
            <a:avLst/>
          </a:prstGeom>
          <a:noFill/>
          <a:ln cap="flat" cmpd="sng" w="127000">
            <a:solidFill>
              <a:schemeClr val="accent2">
                <a:alpha val="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5" name="Google Shape;325;p44"/>
          <p:cNvSpPr/>
          <p:nvPr/>
        </p:nvSpPr>
        <p:spPr>
          <a:xfrm>
            <a:off x="7318548" y="1206063"/>
            <a:ext cx="691153" cy="691153"/>
          </a:xfrm>
          <a:prstGeom prst="arc">
            <a:avLst>
              <a:gd fmla="val 16200000" name="adj1"/>
              <a:gd fmla="val 8260870" name="adj2"/>
            </a:avLst>
          </a:prstGeom>
          <a:noFill/>
          <a:ln cap="rnd" cmpd="sng" w="1270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6" name="Google Shape;326;p44"/>
          <p:cNvSpPr/>
          <p:nvPr/>
        </p:nvSpPr>
        <p:spPr>
          <a:xfrm>
            <a:off x="6346998" y="2215713"/>
            <a:ext cx="691153" cy="691153"/>
          </a:xfrm>
          <a:prstGeom prst="ellipse">
            <a:avLst/>
          </a:prstGeom>
          <a:noFill/>
          <a:ln cap="flat" cmpd="sng" w="127000">
            <a:solidFill>
              <a:schemeClr val="accent3">
                <a:alpha val="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7" name="Google Shape;327;p44"/>
          <p:cNvSpPr/>
          <p:nvPr/>
        </p:nvSpPr>
        <p:spPr>
          <a:xfrm>
            <a:off x="6346998" y="2215713"/>
            <a:ext cx="691153" cy="691153"/>
          </a:xfrm>
          <a:prstGeom prst="arc">
            <a:avLst>
              <a:gd fmla="val 16200000" name="adj1"/>
              <a:gd fmla="val 200051" name="adj2"/>
            </a:avLst>
          </a:prstGeom>
          <a:noFill/>
          <a:ln cap="rnd" cmpd="sng" w="1270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8" name="Google Shape;328;p44"/>
          <p:cNvSpPr/>
          <p:nvPr/>
        </p:nvSpPr>
        <p:spPr>
          <a:xfrm>
            <a:off x="7318548" y="2215713"/>
            <a:ext cx="691153" cy="691153"/>
          </a:xfrm>
          <a:prstGeom prst="ellipse">
            <a:avLst/>
          </a:prstGeom>
          <a:noFill/>
          <a:ln cap="flat" cmpd="sng" w="127000">
            <a:solidFill>
              <a:schemeClr val="accent4">
                <a:alpha val="980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9" name="Google Shape;329;p44"/>
          <p:cNvSpPr/>
          <p:nvPr/>
        </p:nvSpPr>
        <p:spPr>
          <a:xfrm>
            <a:off x="7318548" y="2215713"/>
            <a:ext cx="691153" cy="691153"/>
          </a:xfrm>
          <a:prstGeom prst="arc">
            <a:avLst>
              <a:gd fmla="val 16200000" name="adj1"/>
              <a:gd fmla="val 10877312" name="adj2"/>
            </a:avLst>
          </a:prstGeom>
          <a:noFill/>
          <a:ln cap="rnd" cmpd="sng" w="1270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0" name="Google Shape;330;p44"/>
          <p:cNvSpPr txBox="1"/>
          <p:nvPr/>
        </p:nvSpPr>
        <p:spPr>
          <a:xfrm>
            <a:off x="6491678" y="1413139"/>
            <a:ext cx="40179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140</a:t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1" name="Google Shape;331;p44"/>
          <p:cNvSpPr txBox="1"/>
          <p:nvPr/>
        </p:nvSpPr>
        <p:spPr>
          <a:xfrm>
            <a:off x="7441587" y="2422789"/>
            <a:ext cx="4450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630</a:t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2" name="Google Shape;332;p44"/>
          <p:cNvSpPr txBox="1"/>
          <p:nvPr/>
        </p:nvSpPr>
        <p:spPr>
          <a:xfrm>
            <a:off x="7431969" y="1413139"/>
            <a:ext cx="46431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70%</a:t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3" name="Google Shape;333;p44"/>
          <p:cNvSpPr txBox="1"/>
          <p:nvPr/>
        </p:nvSpPr>
        <p:spPr>
          <a:xfrm>
            <a:off x="6497689" y="2422789"/>
            <a:ext cx="38977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+12</a:t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4" name="Google Shape;334;p44"/>
          <p:cNvSpPr txBox="1"/>
          <p:nvPr/>
        </p:nvSpPr>
        <p:spPr>
          <a:xfrm>
            <a:off x="6057822" y="3394812"/>
            <a:ext cx="2241055" cy="67912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Aenean commode.</a:t>
            </a:r>
            <a:endParaRPr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5"/>
          <p:cNvSpPr/>
          <p:nvPr/>
        </p:nvSpPr>
        <p:spPr>
          <a:xfrm>
            <a:off x="5078613" y="1240972"/>
            <a:ext cx="6966206" cy="4111530"/>
          </a:xfrm>
          <a:custGeom>
            <a:rect b="b" l="l" r="r" t="t"/>
            <a:pathLst>
              <a:path extrusionOk="0" h="4376803" w="7415661">
                <a:moveTo>
                  <a:pt x="6995801" y="3891095"/>
                </a:moveTo>
                <a:cubicBezTo>
                  <a:pt x="7002184" y="3892491"/>
                  <a:pt x="7009404" y="3897515"/>
                  <a:pt x="7018114" y="3899227"/>
                </a:cubicBezTo>
                <a:cubicBezTo>
                  <a:pt x="7035828" y="3902650"/>
                  <a:pt x="7052502" y="3886275"/>
                  <a:pt x="7066796" y="3899227"/>
                </a:cubicBezTo>
                <a:cubicBezTo>
                  <a:pt x="7062329" y="3922004"/>
                  <a:pt x="7047738" y="3947460"/>
                  <a:pt x="7028684" y="3963241"/>
                </a:cubicBezTo>
                <a:cubicBezTo>
                  <a:pt x="7014988" y="3974704"/>
                  <a:pt x="6971367" y="3997928"/>
                  <a:pt x="6966306" y="3965028"/>
                </a:cubicBezTo>
                <a:cubicBezTo>
                  <a:pt x="6964965" y="3955947"/>
                  <a:pt x="6974791" y="3913518"/>
                  <a:pt x="6978513" y="3904735"/>
                </a:cubicBezTo>
                <a:cubicBezTo>
                  <a:pt x="6983873" y="3891932"/>
                  <a:pt x="6989418" y="3889699"/>
                  <a:pt x="6995801" y="3891095"/>
                </a:cubicBezTo>
                <a:close/>
                <a:moveTo>
                  <a:pt x="4630374" y="2930228"/>
                </a:moveTo>
                <a:cubicBezTo>
                  <a:pt x="4651513" y="2919361"/>
                  <a:pt x="4657616" y="2965808"/>
                  <a:pt x="4660892" y="2997814"/>
                </a:cubicBezTo>
                <a:cubicBezTo>
                  <a:pt x="4661785" y="3007789"/>
                  <a:pt x="4666102" y="3018508"/>
                  <a:pt x="4665358" y="3023420"/>
                </a:cubicBezTo>
                <a:cubicBezTo>
                  <a:pt x="4663126" y="3038010"/>
                  <a:pt x="4649727" y="3040987"/>
                  <a:pt x="4645558" y="3050962"/>
                </a:cubicBezTo>
                <a:cubicBezTo>
                  <a:pt x="4644516" y="3091008"/>
                  <a:pt x="4631415" y="3125843"/>
                  <a:pt x="4619656" y="3158745"/>
                </a:cubicBezTo>
                <a:cubicBezTo>
                  <a:pt x="4609532" y="3187178"/>
                  <a:pt x="4603726" y="3218441"/>
                  <a:pt x="4595389" y="3242856"/>
                </a:cubicBezTo>
                <a:cubicBezTo>
                  <a:pt x="4592412" y="3251788"/>
                  <a:pt x="4586010" y="3258786"/>
                  <a:pt x="4583181" y="3266527"/>
                </a:cubicBezTo>
                <a:cubicBezTo>
                  <a:pt x="4572165" y="3297640"/>
                  <a:pt x="4568145" y="3346470"/>
                  <a:pt x="4548197" y="3359868"/>
                </a:cubicBezTo>
                <a:cubicBezTo>
                  <a:pt x="4541052" y="3364631"/>
                  <a:pt x="4513212" y="3372820"/>
                  <a:pt x="4505619" y="3372671"/>
                </a:cubicBezTo>
                <a:cubicBezTo>
                  <a:pt x="4487011" y="3372374"/>
                  <a:pt x="4470784" y="3355551"/>
                  <a:pt x="4466019" y="3336198"/>
                </a:cubicBezTo>
                <a:cubicBezTo>
                  <a:pt x="4463489" y="3325777"/>
                  <a:pt x="4466019" y="3314909"/>
                  <a:pt x="4464531" y="3303298"/>
                </a:cubicBezTo>
                <a:cubicBezTo>
                  <a:pt x="4462745" y="3288560"/>
                  <a:pt x="4455450" y="3276055"/>
                  <a:pt x="4456938" y="3259381"/>
                </a:cubicBezTo>
                <a:cubicBezTo>
                  <a:pt x="4460363" y="3222163"/>
                  <a:pt x="4490435" y="3204150"/>
                  <a:pt x="4491923" y="3173482"/>
                </a:cubicBezTo>
                <a:cubicBezTo>
                  <a:pt x="4493114" y="3150259"/>
                  <a:pt x="4482247" y="3127332"/>
                  <a:pt x="4484331" y="3103960"/>
                </a:cubicBezTo>
                <a:cubicBezTo>
                  <a:pt x="4485672" y="3089222"/>
                  <a:pt x="4494454" y="3065105"/>
                  <a:pt x="4504130" y="3056322"/>
                </a:cubicBezTo>
                <a:cubicBezTo>
                  <a:pt x="4518125" y="3043816"/>
                  <a:pt x="4537180" y="3045156"/>
                  <a:pt x="4551323" y="3036224"/>
                </a:cubicBezTo>
                <a:cubicBezTo>
                  <a:pt x="4563085" y="3028929"/>
                  <a:pt x="4579163" y="3016721"/>
                  <a:pt x="4587796" y="3003324"/>
                </a:cubicBezTo>
                <a:cubicBezTo>
                  <a:pt x="4595091" y="2991859"/>
                  <a:pt x="4595538" y="2978909"/>
                  <a:pt x="4601492" y="2970422"/>
                </a:cubicBezTo>
                <a:cubicBezTo>
                  <a:pt x="4605512" y="2964617"/>
                  <a:pt x="4614742" y="2962979"/>
                  <a:pt x="4619656" y="2955833"/>
                </a:cubicBezTo>
                <a:cubicBezTo>
                  <a:pt x="4624121" y="2949432"/>
                  <a:pt x="4623078" y="2937374"/>
                  <a:pt x="4630374" y="2930228"/>
                </a:cubicBezTo>
                <a:close/>
                <a:moveTo>
                  <a:pt x="6885636" y="2890237"/>
                </a:moveTo>
                <a:cubicBezTo>
                  <a:pt x="6890939" y="2889325"/>
                  <a:pt x="6896559" y="2891372"/>
                  <a:pt x="6897973" y="2897327"/>
                </a:cubicBezTo>
                <a:cubicBezTo>
                  <a:pt x="6899463" y="2912513"/>
                  <a:pt x="6877428" y="2910725"/>
                  <a:pt x="6875196" y="2900900"/>
                </a:cubicBezTo>
                <a:cubicBezTo>
                  <a:pt x="6875346" y="2895019"/>
                  <a:pt x="6880333" y="2891149"/>
                  <a:pt x="6885636" y="2890237"/>
                </a:cubicBezTo>
                <a:close/>
                <a:moveTo>
                  <a:pt x="4227230" y="2884525"/>
                </a:moveTo>
                <a:cubicBezTo>
                  <a:pt x="4220383" y="2899561"/>
                  <a:pt x="4213237" y="2936332"/>
                  <a:pt x="4230207" y="2944817"/>
                </a:cubicBezTo>
                <a:cubicBezTo>
                  <a:pt x="4237205" y="2931418"/>
                  <a:pt x="4246137" y="2893606"/>
                  <a:pt x="4230207" y="2884525"/>
                </a:cubicBezTo>
                <a:cubicBezTo>
                  <a:pt x="4229165" y="2884525"/>
                  <a:pt x="4228124" y="2884525"/>
                  <a:pt x="4227230" y="2884525"/>
                </a:cubicBezTo>
                <a:close/>
                <a:moveTo>
                  <a:pt x="7214323" y="2879016"/>
                </a:moveTo>
                <a:cubicBezTo>
                  <a:pt x="7232486" y="2902091"/>
                  <a:pt x="7238738" y="2947049"/>
                  <a:pt x="7235612" y="2985160"/>
                </a:cubicBezTo>
                <a:cubicBezTo>
                  <a:pt x="7247818" y="2996177"/>
                  <a:pt x="7269107" y="2992604"/>
                  <a:pt x="7272085" y="3018060"/>
                </a:cubicBezTo>
                <a:cubicBezTo>
                  <a:pt x="7273127" y="3026844"/>
                  <a:pt x="7268512" y="3038158"/>
                  <a:pt x="7269107" y="3047239"/>
                </a:cubicBezTo>
                <a:cubicBezTo>
                  <a:pt x="7270150" y="3062721"/>
                  <a:pt x="7279677" y="3076120"/>
                  <a:pt x="7281314" y="3089369"/>
                </a:cubicBezTo>
                <a:cubicBezTo>
                  <a:pt x="7284293" y="3113784"/>
                  <a:pt x="7277891" y="3133882"/>
                  <a:pt x="7287419" y="3151598"/>
                </a:cubicBezTo>
                <a:cubicBezTo>
                  <a:pt x="7299328" y="3173928"/>
                  <a:pt x="7322552" y="3173184"/>
                  <a:pt x="7337588" y="3197300"/>
                </a:cubicBezTo>
                <a:cubicBezTo>
                  <a:pt x="7337291" y="3212337"/>
                  <a:pt x="7342203" y="3218292"/>
                  <a:pt x="7345180" y="3230052"/>
                </a:cubicBezTo>
                <a:cubicBezTo>
                  <a:pt x="7346668" y="3235710"/>
                  <a:pt x="7345329" y="3244790"/>
                  <a:pt x="7346668" y="3248363"/>
                </a:cubicBezTo>
                <a:cubicBezTo>
                  <a:pt x="7351582" y="3260571"/>
                  <a:pt x="7364683" y="3261762"/>
                  <a:pt x="7369447" y="3272034"/>
                </a:cubicBezTo>
                <a:cubicBezTo>
                  <a:pt x="7371829" y="3277095"/>
                  <a:pt x="7371085" y="3286623"/>
                  <a:pt x="7374062" y="3295853"/>
                </a:cubicBezTo>
                <a:cubicBezTo>
                  <a:pt x="7378229" y="3309251"/>
                  <a:pt x="7388204" y="3319374"/>
                  <a:pt x="7395350" y="3332475"/>
                </a:cubicBezTo>
                <a:cubicBezTo>
                  <a:pt x="7402197" y="3345130"/>
                  <a:pt x="7413512" y="3358974"/>
                  <a:pt x="7415150" y="3369098"/>
                </a:cubicBezTo>
                <a:cubicBezTo>
                  <a:pt x="7418126" y="3387261"/>
                  <a:pt x="7407259" y="3399764"/>
                  <a:pt x="7404430" y="3414801"/>
                </a:cubicBezTo>
                <a:cubicBezTo>
                  <a:pt x="7401156" y="3432963"/>
                  <a:pt x="7404430" y="3456485"/>
                  <a:pt x="7398327" y="3475093"/>
                </a:cubicBezTo>
                <a:cubicBezTo>
                  <a:pt x="7391330" y="3497126"/>
                  <a:pt x="7373912" y="3518712"/>
                  <a:pt x="7360216" y="3546403"/>
                </a:cubicBezTo>
                <a:cubicBezTo>
                  <a:pt x="7349052" y="3569180"/>
                  <a:pt x="7333866" y="3594785"/>
                  <a:pt x="7317640" y="3610416"/>
                </a:cubicBezTo>
                <a:cubicBezTo>
                  <a:pt x="7307964" y="3619647"/>
                  <a:pt x="7296649" y="3625007"/>
                  <a:pt x="7287270" y="3634236"/>
                </a:cubicBezTo>
                <a:cubicBezTo>
                  <a:pt x="7272680" y="3648527"/>
                  <a:pt x="7260770" y="3666987"/>
                  <a:pt x="7247670" y="3683661"/>
                </a:cubicBezTo>
                <a:cubicBezTo>
                  <a:pt x="7233974" y="3701080"/>
                  <a:pt x="7217300" y="3714329"/>
                  <a:pt x="7206581" y="3729364"/>
                </a:cubicBezTo>
                <a:cubicBezTo>
                  <a:pt x="7190950" y="3751099"/>
                  <a:pt x="7183209" y="3786232"/>
                  <a:pt x="7156412" y="3789657"/>
                </a:cubicBezTo>
                <a:cubicBezTo>
                  <a:pt x="7140780" y="3791742"/>
                  <a:pt x="7126638" y="3790104"/>
                  <a:pt x="7112198" y="3796951"/>
                </a:cubicBezTo>
                <a:cubicBezTo>
                  <a:pt x="7089718" y="3807670"/>
                  <a:pt x="7074681" y="3827470"/>
                  <a:pt x="7063517" y="3828066"/>
                </a:cubicBezTo>
                <a:cubicBezTo>
                  <a:pt x="7051756" y="3828513"/>
                  <a:pt x="7040889" y="3811541"/>
                  <a:pt x="7030020" y="3809754"/>
                </a:cubicBezTo>
                <a:cubicBezTo>
                  <a:pt x="7017813" y="3807820"/>
                  <a:pt x="7008286" y="3820920"/>
                  <a:pt x="6990421" y="3820770"/>
                </a:cubicBezTo>
                <a:cubicBezTo>
                  <a:pt x="6983127" y="3820770"/>
                  <a:pt x="6979554" y="3815561"/>
                  <a:pt x="6969132" y="3811689"/>
                </a:cubicBezTo>
                <a:cubicBezTo>
                  <a:pt x="6947398" y="3803501"/>
                  <a:pt x="6923430" y="3803800"/>
                  <a:pt x="6920453" y="3775217"/>
                </a:cubicBezTo>
                <a:cubicBezTo>
                  <a:pt x="6918666" y="3759586"/>
                  <a:pt x="6928639" y="3752588"/>
                  <a:pt x="6928044" y="3738594"/>
                </a:cubicBezTo>
                <a:cubicBezTo>
                  <a:pt x="6927450" y="3724601"/>
                  <a:pt x="6915986" y="3721176"/>
                  <a:pt x="6911222" y="3709417"/>
                </a:cubicBezTo>
                <a:cubicBezTo>
                  <a:pt x="6914199" y="3696761"/>
                  <a:pt x="6914646" y="3680982"/>
                  <a:pt x="6903629" y="3672794"/>
                </a:cubicBezTo>
                <a:cubicBezTo>
                  <a:pt x="6903184" y="3661479"/>
                  <a:pt x="6905714" y="3653291"/>
                  <a:pt x="6909734" y="3647188"/>
                </a:cubicBezTo>
                <a:cubicBezTo>
                  <a:pt x="6900950" y="3651653"/>
                  <a:pt x="6889189" y="3654482"/>
                  <a:pt x="6879216" y="3661926"/>
                </a:cubicBezTo>
                <a:cubicBezTo>
                  <a:pt x="6868199" y="3669965"/>
                  <a:pt x="6860159" y="3688425"/>
                  <a:pt x="6847357" y="3685596"/>
                </a:cubicBezTo>
                <a:cubicBezTo>
                  <a:pt x="6835299" y="3680535"/>
                  <a:pt x="6844528" y="3666095"/>
                  <a:pt x="6842741" y="3654482"/>
                </a:cubicBezTo>
                <a:cubicBezTo>
                  <a:pt x="6841402" y="3645550"/>
                  <a:pt x="6824580" y="3607738"/>
                  <a:pt x="6816839" y="3601484"/>
                </a:cubicBezTo>
                <a:cubicBezTo>
                  <a:pt x="6808055" y="3594190"/>
                  <a:pt x="6775899" y="3579750"/>
                  <a:pt x="6765180" y="3577665"/>
                </a:cubicBezTo>
                <a:cubicBezTo>
                  <a:pt x="6718137" y="3568881"/>
                  <a:pt x="6688214" y="3599102"/>
                  <a:pt x="6650996" y="3603419"/>
                </a:cubicBezTo>
                <a:cubicBezTo>
                  <a:pt x="6641468" y="3604462"/>
                  <a:pt x="6631048" y="3601484"/>
                  <a:pt x="6622116" y="3603419"/>
                </a:cubicBezTo>
                <a:cubicBezTo>
                  <a:pt x="6591598" y="3609821"/>
                  <a:pt x="6557505" y="3639000"/>
                  <a:pt x="6538450" y="3658203"/>
                </a:cubicBezTo>
                <a:cubicBezTo>
                  <a:pt x="6507039" y="3661926"/>
                  <a:pt x="6475031" y="3650462"/>
                  <a:pt x="6442577" y="3661926"/>
                </a:cubicBezTo>
                <a:cubicBezTo>
                  <a:pt x="6410272" y="3673241"/>
                  <a:pt x="6391812" y="3705545"/>
                  <a:pt x="6342239" y="3696613"/>
                </a:cubicBezTo>
                <a:cubicBezTo>
                  <a:pt x="6332413" y="3686490"/>
                  <a:pt x="6314847" y="3681427"/>
                  <a:pt x="6314847" y="3663713"/>
                </a:cubicBezTo>
                <a:cubicBezTo>
                  <a:pt x="6314697" y="3649718"/>
                  <a:pt x="6331967" y="3640786"/>
                  <a:pt x="6337623" y="3630813"/>
                </a:cubicBezTo>
                <a:cubicBezTo>
                  <a:pt x="6343578" y="3620094"/>
                  <a:pt x="6353850" y="3595082"/>
                  <a:pt x="6354297" y="3579600"/>
                </a:cubicBezTo>
                <a:cubicBezTo>
                  <a:pt x="6354594" y="3567393"/>
                  <a:pt x="6347448" y="3552953"/>
                  <a:pt x="6348194" y="3537619"/>
                </a:cubicBezTo>
                <a:cubicBezTo>
                  <a:pt x="6349086" y="3525262"/>
                  <a:pt x="6354744" y="3512460"/>
                  <a:pt x="6354594" y="3500551"/>
                </a:cubicBezTo>
                <a:cubicBezTo>
                  <a:pt x="6354445" y="3484473"/>
                  <a:pt x="6346109" y="3470181"/>
                  <a:pt x="6343875" y="3453061"/>
                </a:cubicBezTo>
                <a:cubicBezTo>
                  <a:pt x="6343131" y="3446809"/>
                  <a:pt x="6344621" y="3438918"/>
                  <a:pt x="6343875" y="3431028"/>
                </a:cubicBezTo>
                <a:cubicBezTo>
                  <a:pt x="6342834" y="3419714"/>
                  <a:pt x="6338219" y="3410334"/>
                  <a:pt x="6339261" y="3403636"/>
                </a:cubicBezTo>
                <a:cubicBezTo>
                  <a:pt x="6341345" y="3391577"/>
                  <a:pt x="6353106" y="3390236"/>
                  <a:pt x="6356083" y="3379816"/>
                </a:cubicBezTo>
                <a:cubicBezTo>
                  <a:pt x="6360847" y="3362696"/>
                  <a:pt x="6350277" y="3360017"/>
                  <a:pt x="6349978" y="3339620"/>
                </a:cubicBezTo>
                <a:cubicBezTo>
                  <a:pt x="6349830" y="3325180"/>
                  <a:pt x="6359061" y="3318185"/>
                  <a:pt x="6365164" y="3299426"/>
                </a:cubicBezTo>
                <a:cubicBezTo>
                  <a:pt x="6367993" y="3290791"/>
                  <a:pt x="6368142" y="3274564"/>
                  <a:pt x="6371267" y="3268313"/>
                </a:cubicBezTo>
                <a:cubicBezTo>
                  <a:pt x="6375287" y="3260571"/>
                  <a:pt x="6392109" y="3253871"/>
                  <a:pt x="6398660" y="3250150"/>
                </a:cubicBezTo>
                <a:cubicBezTo>
                  <a:pt x="6422033" y="3236454"/>
                  <a:pt x="6440642" y="3210848"/>
                  <a:pt x="6464164" y="3206232"/>
                </a:cubicBezTo>
                <a:cubicBezTo>
                  <a:pt x="6470118" y="3205042"/>
                  <a:pt x="6478157" y="3207126"/>
                  <a:pt x="6482474" y="3206232"/>
                </a:cubicBezTo>
                <a:cubicBezTo>
                  <a:pt x="6496319" y="3203405"/>
                  <a:pt x="6513588" y="3189410"/>
                  <a:pt x="6532643" y="3184350"/>
                </a:cubicBezTo>
                <a:cubicBezTo>
                  <a:pt x="6551103" y="3179287"/>
                  <a:pt x="6567480" y="3181222"/>
                  <a:pt x="6581324" y="3171546"/>
                </a:cubicBezTo>
                <a:cubicBezTo>
                  <a:pt x="6596658" y="3160976"/>
                  <a:pt x="6618244" y="3133287"/>
                  <a:pt x="6623902" y="3116762"/>
                </a:cubicBezTo>
                <a:cubicBezTo>
                  <a:pt x="6630898" y="3096664"/>
                  <a:pt x="6628815" y="3079693"/>
                  <a:pt x="6642212" y="3072844"/>
                </a:cubicBezTo>
                <a:cubicBezTo>
                  <a:pt x="6648762" y="3069570"/>
                  <a:pt x="6655164" y="3073143"/>
                  <a:pt x="6662013" y="3071058"/>
                </a:cubicBezTo>
                <a:cubicBezTo>
                  <a:pt x="6669009" y="3068826"/>
                  <a:pt x="6684194" y="3060191"/>
                  <a:pt x="6689405" y="3054535"/>
                </a:cubicBezTo>
                <a:cubicBezTo>
                  <a:pt x="6699974" y="3043070"/>
                  <a:pt x="6701760" y="3024462"/>
                  <a:pt x="6713670" y="3012404"/>
                </a:cubicBezTo>
                <a:cubicBezTo>
                  <a:pt x="6722007" y="3004216"/>
                  <a:pt x="6737639" y="2991413"/>
                  <a:pt x="6748655" y="2985012"/>
                </a:cubicBezTo>
                <a:cubicBezTo>
                  <a:pt x="6755205" y="2981142"/>
                  <a:pt x="6767265" y="2976972"/>
                  <a:pt x="6772921" y="2977717"/>
                </a:cubicBezTo>
                <a:cubicBezTo>
                  <a:pt x="6794359" y="2979949"/>
                  <a:pt x="6804334" y="3015977"/>
                  <a:pt x="6827706" y="3008831"/>
                </a:cubicBezTo>
                <a:cubicBezTo>
                  <a:pt x="6836043" y="3006300"/>
                  <a:pt x="6844528" y="2985012"/>
                  <a:pt x="6852121" y="2972208"/>
                </a:cubicBezTo>
                <a:cubicBezTo>
                  <a:pt x="6863138" y="2953600"/>
                  <a:pt x="6871026" y="2928441"/>
                  <a:pt x="6890083" y="2922783"/>
                </a:cubicBezTo>
                <a:cubicBezTo>
                  <a:pt x="6905416" y="2918318"/>
                  <a:pt x="6922686" y="2929929"/>
                  <a:pt x="6931171" y="2913702"/>
                </a:cubicBezTo>
                <a:cubicBezTo>
                  <a:pt x="6933106" y="2902091"/>
                  <a:pt x="6924024" y="2895242"/>
                  <a:pt x="6931171" y="2888096"/>
                </a:cubicBezTo>
                <a:cubicBezTo>
                  <a:pt x="6948887" y="2889436"/>
                  <a:pt x="6978958" y="2918169"/>
                  <a:pt x="7005755" y="2919210"/>
                </a:cubicBezTo>
                <a:cubicBezTo>
                  <a:pt x="7020195" y="2919806"/>
                  <a:pt x="7046992" y="2900305"/>
                  <a:pt x="7049969" y="2926506"/>
                </a:cubicBezTo>
                <a:cubicBezTo>
                  <a:pt x="7051310" y="2938117"/>
                  <a:pt x="7039102" y="2947496"/>
                  <a:pt x="7036273" y="2959406"/>
                </a:cubicBezTo>
                <a:cubicBezTo>
                  <a:pt x="7034190" y="2967743"/>
                  <a:pt x="7039251" y="2972358"/>
                  <a:pt x="7034784" y="2981290"/>
                </a:cubicBezTo>
                <a:cubicBezTo>
                  <a:pt x="7022429" y="2987095"/>
                  <a:pt x="7009328" y="2990222"/>
                  <a:pt x="7008881" y="3006896"/>
                </a:cubicBezTo>
                <a:cubicBezTo>
                  <a:pt x="7008436" y="3027738"/>
                  <a:pt x="7033446" y="3037563"/>
                  <a:pt x="7048482" y="3049025"/>
                </a:cubicBezTo>
                <a:cubicBezTo>
                  <a:pt x="7058753" y="3056766"/>
                  <a:pt x="7067387" y="3068826"/>
                  <a:pt x="7072895" y="3072696"/>
                </a:cubicBezTo>
                <a:cubicBezTo>
                  <a:pt x="7077510" y="3075972"/>
                  <a:pt x="7084954" y="3077608"/>
                  <a:pt x="7088080" y="3079992"/>
                </a:cubicBezTo>
                <a:cubicBezTo>
                  <a:pt x="7097905" y="3087731"/>
                  <a:pt x="7104902" y="3105151"/>
                  <a:pt x="7118598" y="3105598"/>
                </a:cubicBezTo>
                <a:cubicBezTo>
                  <a:pt x="7134083" y="3106043"/>
                  <a:pt x="7149564" y="3082372"/>
                  <a:pt x="7158199" y="3059894"/>
                </a:cubicBezTo>
                <a:cubicBezTo>
                  <a:pt x="7168322" y="3033543"/>
                  <a:pt x="7168918" y="3001685"/>
                  <a:pt x="7173383" y="2973994"/>
                </a:cubicBezTo>
                <a:cubicBezTo>
                  <a:pt x="7174872" y="2964765"/>
                  <a:pt x="7180380" y="2955684"/>
                  <a:pt x="7182465" y="2946602"/>
                </a:cubicBezTo>
                <a:cubicBezTo>
                  <a:pt x="7188270" y="2921594"/>
                  <a:pt x="7196310" y="2887800"/>
                  <a:pt x="7214323" y="2879016"/>
                </a:cubicBezTo>
                <a:close/>
                <a:moveTo>
                  <a:pt x="6585545" y="2824905"/>
                </a:moveTo>
                <a:cubicBezTo>
                  <a:pt x="6589066" y="2824230"/>
                  <a:pt x="6592956" y="2824919"/>
                  <a:pt x="6596584" y="2826612"/>
                </a:cubicBezTo>
                <a:cubicBezTo>
                  <a:pt x="6603841" y="2829999"/>
                  <a:pt x="6610057" y="2837405"/>
                  <a:pt x="6610205" y="2845966"/>
                </a:cubicBezTo>
                <a:cubicBezTo>
                  <a:pt x="6608419" y="2848645"/>
                  <a:pt x="6606335" y="2851175"/>
                  <a:pt x="6604102" y="2853260"/>
                </a:cubicBezTo>
                <a:cubicBezTo>
                  <a:pt x="6592489" y="2848795"/>
                  <a:pt x="6580134" y="2845519"/>
                  <a:pt x="6576710" y="2831376"/>
                </a:cubicBezTo>
                <a:cubicBezTo>
                  <a:pt x="6578868" y="2827617"/>
                  <a:pt x="6582023" y="2825579"/>
                  <a:pt x="6585545" y="2824905"/>
                </a:cubicBezTo>
                <a:close/>
                <a:moveTo>
                  <a:pt x="6767511" y="2789738"/>
                </a:moveTo>
                <a:cubicBezTo>
                  <a:pt x="6773861" y="2788993"/>
                  <a:pt x="6780775" y="2789803"/>
                  <a:pt x="6788404" y="2792966"/>
                </a:cubicBezTo>
                <a:cubicBezTo>
                  <a:pt x="6781703" y="2815745"/>
                  <a:pt x="6758778" y="2815298"/>
                  <a:pt x="6744337" y="2825868"/>
                </a:cubicBezTo>
                <a:cubicBezTo>
                  <a:pt x="6729600" y="2836587"/>
                  <a:pt x="6717243" y="2854897"/>
                  <a:pt x="6698635" y="2856982"/>
                </a:cubicBezTo>
                <a:cubicBezTo>
                  <a:pt x="6697145" y="2853706"/>
                  <a:pt x="6695210" y="2851324"/>
                  <a:pt x="6692532" y="2849688"/>
                </a:cubicBezTo>
                <a:cubicBezTo>
                  <a:pt x="6692382" y="2829291"/>
                  <a:pt x="6709353" y="2824677"/>
                  <a:pt x="6721411" y="2816786"/>
                </a:cubicBezTo>
                <a:cubicBezTo>
                  <a:pt x="6734474" y="2808189"/>
                  <a:pt x="6748460" y="2791971"/>
                  <a:pt x="6767511" y="2789738"/>
                </a:cubicBezTo>
                <a:close/>
                <a:moveTo>
                  <a:pt x="6620406" y="2788168"/>
                </a:moveTo>
                <a:cubicBezTo>
                  <a:pt x="6629301" y="2789396"/>
                  <a:pt x="6637824" y="2794383"/>
                  <a:pt x="6639090" y="2802198"/>
                </a:cubicBezTo>
                <a:cubicBezTo>
                  <a:pt x="6633432" y="2816044"/>
                  <a:pt x="6602168" y="2809344"/>
                  <a:pt x="6599489" y="2796690"/>
                </a:cubicBezTo>
                <a:cubicBezTo>
                  <a:pt x="6602243" y="2789470"/>
                  <a:pt x="6611510" y="2786939"/>
                  <a:pt x="6620406" y="2788168"/>
                </a:cubicBezTo>
                <a:close/>
                <a:moveTo>
                  <a:pt x="6549857" y="2785006"/>
                </a:moveTo>
                <a:cubicBezTo>
                  <a:pt x="6559106" y="2784187"/>
                  <a:pt x="6566661" y="2786941"/>
                  <a:pt x="6569118" y="2800264"/>
                </a:cubicBezTo>
                <a:cubicBezTo>
                  <a:pt x="6561376" y="2813365"/>
                  <a:pt x="6534580" y="2799223"/>
                  <a:pt x="6525052" y="2813068"/>
                </a:cubicBezTo>
                <a:cubicBezTo>
                  <a:pt x="6509271" y="2812621"/>
                  <a:pt x="6493341" y="2812324"/>
                  <a:pt x="6490067" y="2796691"/>
                </a:cubicBezTo>
                <a:cubicBezTo>
                  <a:pt x="6494682" y="2783294"/>
                  <a:pt x="6509122" y="2792523"/>
                  <a:pt x="6520437" y="2791183"/>
                </a:cubicBezTo>
                <a:cubicBezTo>
                  <a:pt x="6529667" y="2790216"/>
                  <a:pt x="6540608" y="2785824"/>
                  <a:pt x="6549857" y="2785006"/>
                </a:cubicBezTo>
                <a:close/>
                <a:moveTo>
                  <a:pt x="6247854" y="2710941"/>
                </a:moveTo>
                <a:cubicBezTo>
                  <a:pt x="6275395" y="2715109"/>
                  <a:pt x="6293706" y="2743991"/>
                  <a:pt x="6328691" y="2738184"/>
                </a:cubicBezTo>
                <a:cubicBezTo>
                  <a:pt x="6337028" y="2736845"/>
                  <a:pt x="6343131" y="2729401"/>
                  <a:pt x="6351468" y="2729104"/>
                </a:cubicBezTo>
                <a:cubicBezTo>
                  <a:pt x="6369184" y="2728210"/>
                  <a:pt x="6386752" y="2744883"/>
                  <a:pt x="6407742" y="2741906"/>
                </a:cubicBezTo>
                <a:cubicBezTo>
                  <a:pt x="6412356" y="2747861"/>
                  <a:pt x="6409230" y="2752773"/>
                  <a:pt x="6409379" y="2762152"/>
                </a:cubicBezTo>
                <a:cubicBezTo>
                  <a:pt x="6427243" y="2773615"/>
                  <a:pt x="6456423" y="2771531"/>
                  <a:pt x="6465653" y="2793117"/>
                </a:cubicBezTo>
                <a:cubicBezTo>
                  <a:pt x="6452253" y="2810089"/>
                  <a:pt x="6432454" y="2797881"/>
                  <a:pt x="6415483" y="2794904"/>
                </a:cubicBezTo>
                <a:cubicBezTo>
                  <a:pt x="6400001" y="2792225"/>
                  <a:pt x="6383624" y="2793564"/>
                  <a:pt x="6366802" y="2791331"/>
                </a:cubicBezTo>
                <a:cubicBezTo>
                  <a:pt x="6345513" y="2788353"/>
                  <a:pt x="6326309" y="2774210"/>
                  <a:pt x="6305914" y="2771233"/>
                </a:cubicBezTo>
                <a:cubicBezTo>
                  <a:pt x="6293558" y="2769446"/>
                  <a:pt x="6280904" y="2773318"/>
                  <a:pt x="6269291" y="2771233"/>
                </a:cubicBezTo>
                <a:cubicBezTo>
                  <a:pt x="6255595" y="2768702"/>
                  <a:pt x="6204534" y="2745479"/>
                  <a:pt x="6203788" y="2729252"/>
                </a:cubicBezTo>
                <a:cubicBezTo>
                  <a:pt x="6203044" y="2712430"/>
                  <a:pt x="6226715" y="2707666"/>
                  <a:pt x="6247854" y="2710941"/>
                </a:cubicBezTo>
                <a:close/>
                <a:moveTo>
                  <a:pt x="4090269" y="2668662"/>
                </a:moveTo>
                <a:cubicBezTo>
                  <a:pt x="4079253" y="2698584"/>
                  <a:pt x="4094884" y="2748159"/>
                  <a:pt x="4116173" y="2750987"/>
                </a:cubicBezTo>
                <a:cubicBezTo>
                  <a:pt x="4122276" y="2737589"/>
                  <a:pt x="4106495" y="2728805"/>
                  <a:pt x="4103965" y="2714365"/>
                </a:cubicBezTo>
                <a:cubicBezTo>
                  <a:pt x="4100987" y="2697543"/>
                  <a:pt x="4107389" y="2677742"/>
                  <a:pt x="4094736" y="2668662"/>
                </a:cubicBezTo>
                <a:cubicBezTo>
                  <a:pt x="4093246" y="2668662"/>
                  <a:pt x="4091758" y="2668662"/>
                  <a:pt x="4090269" y="2668662"/>
                </a:cubicBezTo>
                <a:close/>
                <a:moveTo>
                  <a:pt x="6271376" y="2571300"/>
                </a:moveTo>
                <a:cubicBezTo>
                  <a:pt x="6310082" y="2571300"/>
                  <a:pt x="6310082" y="2643503"/>
                  <a:pt x="6271376" y="2643503"/>
                </a:cubicBezTo>
                <a:cubicBezTo>
                  <a:pt x="6232670" y="2643503"/>
                  <a:pt x="6232670" y="2571300"/>
                  <a:pt x="6271376" y="2571300"/>
                </a:cubicBezTo>
                <a:close/>
                <a:moveTo>
                  <a:pt x="6605591" y="2524404"/>
                </a:moveTo>
                <a:cubicBezTo>
                  <a:pt x="6613779" y="2523959"/>
                  <a:pt x="6624646" y="2544949"/>
                  <a:pt x="6630005" y="2546288"/>
                </a:cubicBezTo>
                <a:cubicBezTo>
                  <a:pt x="6648168" y="2550904"/>
                  <a:pt x="6669754" y="2523959"/>
                  <a:pt x="6695508" y="2529765"/>
                </a:cubicBezTo>
                <a:cubicBezTo>
                  <a:pt x="6697295" y="2555072"/>
                  <a:pt x="6668563" y="2557901"/>
                  <a:pt x="6660525" y="2577402"/>
                </a:cubicBezTo>
                <a:cubicBezTo>
                  <a:pt x="6673179" y="2600626"/>
                  <a:pt x="6678091" y="2633080"/>
                  <a:pt x="6692531" y="2654071"/>
                </a:cubicBezTo>
                <a:cubicBezTo>
                  <a:pt x="6691935" y="2668065"/>
                  <a:pt x="6694913" y="2686227"/>
                  <a:pt x="6687916" y="2692480"/>
                </a:cubicBezTo>
                <a:cubicBezTo>
                  <a:pt x="6657249" y="2699476"/>
                  <a:pt x="6640874" y="2633379"/>
                  <a:pt x="6628517" y="2610304"/>
                </a:cubicBezTo>
                <a:cubicBezTo>
                  <a:pt x="6605144" y="2615513"/>
                  <a:pt x="6626432" y="2705581"/>
                  <a:pt x="6595020" y="2694415"/>
                </a:cubicBezTo>
                <a:cubicBezTo>
                  <a:pt x="6579686" y="2688907"/>
                  <a:pt x="6595170" y="2663153"/>
                  <a:pt x="6591894" y="2643204"/>
                </a:cubicBezTo>
                <a:cubicBezTo>
                  <a:pt x="6589066" y="2625638"/>
                  <a:pt x="6574776" y="2622063"/>
                  <a:pt x="6573583" y="2608367"/>
                </a:cubicBezTo>
                <a:cubicBezTo>
                  <a:pt x="6572691" y="2597055"/>
                  <a:pt x="6583856" y="2585145"/>
                  <a:pt x="6587279" y="2573681"/>
                </a:cubicBezTo>
                <a:cubicBezTo>
                  <a:pt x="6592043" y="2557156"/>
                  <a:pt x="6589066" y="2525150"/>
                  <a:pt x="6605591" y="2524404"/>
                </a:cubicBezTo>
                <a:close/>
                <a:moveTo>
                  <a:pt x="4192096" y="2501666"/>
                </a:moveTo>
                <a:cubicBezTo>
                  <a:pt x="4177060" y="2504755"/>
                  <a:pt x="4161801" y="2515399"/>
                  <a:pt x="4158749" y="2527979"/>
                </a:cubicBezTo>
                <a:cubicBezTo>
                  <a:pt x="4154581" y="2544950"/>
                  <a:pt x="4161280" y="2558349"/>
                  <a:pt x="4155623" y="2575469"/>
                </a:cubicBezTo>
                <a:cubicBezTo>
                  <a:pt x="4161578" y="2589015"/>
                  <a:pt x="4176614" y="2591696"/>
                  <a:pt x="4195222" y="2590058"/>
                </a:cubicBezTo>
                <a:cubicBezTo>
                  <a:pt x="4205496" y="2584698"/>
                  <a:pt x="4204155" y="2574278"/>
                  <a:pt x="4208918" y="2562666"/>
                </a:cubicBezTo>
                <a:cubicBezTo>
                  <a:pt x="4214129" y="2550012"/>
                  <a:pt x="4226187" y="2536614"/>
                  <a:pt x="4224104" y="2520685"/>
                </a:cubicBezTo>
                <a:cubicBezTo>
                  <a:pt x="4221945" y="2503043"/>
                  <a:pt x="4207133" y="2498577"/>
                  <a:pt x="4192096" y="2501666"/>
                </a:cubicBezTo>
                <a:close/>
                <a:moveTo>
                  <a:pt x="6636110" y="2465751"/>
                </a:moveTo>
                <a:cubicBezTo>
                  <a:pt x="6647274" y="2464412"/>
                  <a:pt x="6663948" y="2473047"/>
                  <a:pt x="6680323" y="2473047"/>
                </a:cubicBezTo>
                <a:cubicBezTo>
                  <a:pt x="6698189" y="2473047"/>
                  <a:pt x="6715011" y="2466497"/>
                  <a:pt x="6727368" y="2474834"/>
                </a:cubicBezTo>
                <a:cubicBezTo>
                  <a:pt x="6724984" y="2520537"/>
                  <a:pt x="6666033" y="2485850"/>
                  <a:pt x="6627027" y="2493144"/>
                </a:cubicBezTo>
                <a:cubicBezTo>
                  <a:pt x="6618691" y="2494633"/>
                  <a:pt x="6616309" y="2502375"/>
                  <a:pt x="6607228" y="2498653"/>
                </a:cubicBezTo>
                <a:cubicBezTo>
                  <a:pt x="6607673" y="2483171"/>
                  <a:pt x="6621668" y="2467538"/>
                  <a:pt x="6636110" y="2465751"/>
                </a:cubicBezTo>
                <a:close/>
                <a:moveTo>
                  <a:pt x="5925105" y="2317353"/>
                </a:moveTo>
                <a:cubicBezTo>
                  <a:pt x="5927175" y="2317279"/>
                  <a:pt x="5929362" y="2318219"/>
                  <a:pt x="5931762" y="2319596"/>
                </a:cubicBezTo>
                <a:cubicBezTo>
                  <a:pt x="5936563" y="2322350"/>
                  <a:pt x="5942220" y="2326853"/>
                  <a:pt x="5949515" y="2328490"/>
                </a:cubicBezTo>
                <a:cubicBezTo>
                  <a:pt x="5958895" y="2330575"/>
                  <a:pt x="5970060" y="2327598"/>
                  <a:pt x="5976907" y="2330278"/>
                </a:cubicBezTo>
                <a:cubicBezTo>
                  <a:pt x="5990752" y="2335786"/>
                  <a:pt x="6000280" y="2361839"/>
                  <a:pt x="6015019" y="2375981"/>
                </a:cubicBezTo>
                <a:cubicBezTo>
                  <a:pt x="6023207" y="2383870"/>
                  <a:pt x="6033926" y="2389380"/>
                  <a:pt x="6042411" y="2397865"/>
                </a:cubicBezTo>
                <a:cubicBezTo>
                  <a:pt x="6051491" y="2406946"/>
                  <a:pt x="6058042" y="2420046"/>
                  <a:pt x="6065188" y="2425257"/>
                </a:cubicBezTo>
                <a:cubicBezTo>
                  <a:pt x="6075162" y="2432552"/>
                  <a:pt x="6088858" y="2437315"/>
                  <a:pt x="6101662" y="2447290"/>
                </a:cubicBezTo>
                <a:cubicBezTo>
                  <a:pt x="6119228" y="2460689"/>
                  <a:pt x="6150640" y="2474682"/>
                  <a:pt x="6154957" y="2502223"/>
                </a:cubicBezTo>
                <a:cubicBezTo>
                  <a:pt x="6155999" y="2509072"/>
                  <a:pt x="6152278" y="2520535"/>
                  <a:pt x="6153469" y="2525894"/>
                </a:cubicBezTo>
                <a:cubicBezTo>
                  <a:pt x="6155552" y="2535422"/>
                  <a:pt x="6165676" y="2539590"/>
                  <a:pt x="6171780" y="2547778"/>
                </a:cubicBezTo>
                <a:cubicBezTo>
                  <a:pt x="6179223" y="2557902"/>
                  <a:pt x="6180861" y="2573234"/>
                  <a:pt x="6191580" y="2575171"/>
                </a:cubicBezTo>
                <a:cubicBezTo>
                  <a:pt x="6202447" y="2579040"/>
                  <a:pt x="6202892" y="2560879"/>
                  <a:pt x="6214505" y="2562665"/>
                </a:cubicBezTo>
                <a:cubicBezTo>
                  <a:pt x="6219269" y="2563409"/>
                  <a:pt x="6236092" y="2591546"/>
                  <a:pt x="6235794" y="2599287"/>
                </a:cubicBezTo>
                <a:cubicBezTo>
                  <a:pt x="6235198" y="2612239"/>
                  <a:pt x="6219120" y="2611495"/>
                  <a:pt x="6214505" y="2628466"/>
                </a:cubicBezTo>
                <a:cubicBezTo>
                  <a:pt x="6207359" y="2654667"/>
                  <a:pt x="6217779" y="2684441"/>
                  <a:pt x="6205424" y="2697989"/>
                </a:cubicBezTo>
                <a:cubicBezTo>
                  <a:pt x="6198575" y="2703051"/>
                  <a:pt x="6186070" y="2701562"/>
                  <a:pt x="6175055" y="2701562"/>
                </a:cubicBezTo>
                <a:cubicBezTo>
                  <a:pt x="6147514" y="2678189"/>
                  <a:pt x="6125630" y="2650498"/>
                  <a:pt x="6101959" y="2619236"/>
                </a:cubicBezTo>
                <a:cubicBezTo>
                  <a:pt x="6093325" y="2607922"/>
                  <a:pt x="6082904" y="2598096"/>
                  <a:pt x="6077544" y="2586336"/>
                </a:cubicBezTo>
                <a:cubicBezTo>
                  <a:pt x="6069654" y="2568917"/>
                  <a:pt x="6066826" y="2549713"/>
                  <a:pt x="6057745" y="2533338"/>
                </a:cubicBezTo>
                <a:cubicBezTo>
                  <a:pt x="6049705" y="2519045"/>
                  <a:pt x="6035116" y="2508773"/>
                  <a:pt x="6027227" y="2493142"/>
                </a:cubicBezTo>
                <a:cubicBezTo>
                  <a:pt x="6020825" y="2480340"/>
                  <a:pt x="6020229" y="2463368"/>
                  <a:pt x="6013531" y="2451012"/>
                </a:cubicBezTo>
                <a:cubicBezTo>
                  <a:pt x="6007277" y="2439549"/>
                  <a:pt x="5996558" y="2434637"/>
                  <a:pt x="5989116" y="2425406"/>
                </a:cubicBezTo>
                <a:cubicBezTo>
                  <a:pt x="5984202" y="2419451"/>
                  <a:pt x="5981523" y="2410073"/>
                  <a:pt x="5976907" y="2403523"/>
                </a:cubicBezTo>
                <a:cubicBezTo>
                  <a:pt x="5957852" y="2375981"/>
                  <a:pt x="5920932" y="2361689"/>
                  <a:pt x="5919146" y="2321196"/>
                </a:cubicBezTo>
                <a:cubicBezTo>
                  <a:pt x="5921081" y="2318517"/>
                  <a:pt x="5923035" y="2317428"/>
                  <a:pt x="5925105" y="2317353"/>
                </a:cubicBezTo>
                <a:close/>
                <a:moveTo>
                  <a:pt x="6519565" y="2261610"/>
                </a:moveTo>
                <a:cubicBezTo>
                  <a:pt x="6531351" y="2264757"/>
                  <a:pt x="6543661" y="2288148"/>
                  <a:pt x="6545001" y="2299313"/>
                </a:cubicBezTo>
                <a:cubicBezTo>
                  <a:pt x="6552592" y="2310926"/>
                  <a:pt x="6567479" y="2313755"/>
                  <a:pt x="6573881" y="2326705"/>
                </a:cubicBezTo>
                <a:cubicBezTo>
                  <a:pt x="6564949" y="2358861"/>
                  <a:pt x="6539640" y="2361690"/>
                  <a:pt x="6545001" y="2407095"/>
                </a:cubicBezTo>
                <a:cubicBezTo>
                  <a:pt x="6545893" y="2414540"/>
                  <a:pt x="6550062" y="2428236"/>
                  <a:pt x="6554082" y="2438211"/>
                </a:cubicBezTo>
                <a:cubicBezTo>
                  <a:pt x="6558398" y="2448929"/>
                  <a:pt x="6571349" y="2460392"/>
                  <a:pt x="6570755" y="2467389"/>
                </a:cubicBezTo>
                <a:cubicBezTo>
                  <a:pt x="6569713" y="2481085"/>
                  <a:pt x="6546786" y="2480490"/>
                  <a:pt x="6541873" y="2494781"/>
                </a:cubicBezTo>
                <a:cubicBezTo>
                  <a:pt x="6537258" y="2508031"/>
                  <a:pt x="6542172" y="2508923"/>
                  <a:pt x="6540385" y="2529468"/>
                </a:cubicBezTo>
                <a:cubicBezTo>
                  <a:pt x="6533984" y="2544355"/>
                  <a:pt x="6516863" y="2547928"/>
                  <a:pt x="6511504" y="2566089"/>
                </a:cubicBezTo>
                <a:cubicBezTo>
                  <a:pt x="6505104" y="2587825"/>
                  <a:pt x="6512398" y="2615961"/>
                  <a:pt x="6497808" y="2631891"/>
                </a:cubicBezTo>
                <a:cubicBezTo>
                  <a:pt x="6487684" y="2631296"/>
                  <a:pt x="6476669" y="2642461"/>
                  <a:pt x="6464312" y="2640972"/>
                </a:cubicBezTo>
                <a:cubicBezTo>
                  <a:pt x="6450913" y="2639484"/>
                  <a:pt x="6438259" y="2617451"/>
                  <a:pt x="6417121" y="2617152"/>
                </a:cubicBezTo>
                <a:cubicBezTo>
                  <a:pt x="6409081" y="2617004"/>
                  <a:pt x="6399553" y="2623406"/>
                  <a:pt x="6391216" y="2622660"/>
                </a:cubicBezTo>
                <a:cubicBezTo>
                  <a:pt x="6384666" y="2622363"/>
                  <a:pt x="6379307" y="2615218"/>
                  <a:pt x="6369779" y="2612092"/>
                </a:cubicBezTo>
                <a:cubicBezTo>
                  <a:pt x="6358316" y="2608220"/>
                  <a:pt x="6347449" y="2610305"/>
                  <a:pt x="6342535" y="2606582"/>
                </a:cubicBezTo>
                <a:cubicBezTo>
                  <a:pt x="6332115" y="2598841"/>
                  <a:pt x="6333603" y="2576958"/>
                  <a:pt x="6330329" y="2564453"/>
                </a:cubicBezTo>
                <a:cubicBezTo>
                  <a:pt x="6327053" y="2551798"/>
                  <a:pt x="6314399" y="2545099"/>
                  <a:pt x="6307552" y="2527830"/>
                </a:cubicBezTo>
                <a:cubicBezTo>
                  <a:pt x="6297577" y="2502968"/>
                  <a:pt x="6293409" y="2447143"/>
                  <a:pt x="6319758" y="2441932"/>
                </a:cubicBezTo>
                <a:cubicBezTo>
                  <a:pt x="6330329" y="2439847"/>
                  <a:pt x="6341346" y="2449525"/>
                  <a:pt x="6348640" y="2447440"/>
                </a:cubicBezTo>
                <a:cubicBezTo>
                  <a:pt x="6363377" y="2443123"/>
                  <a:pt x="6360698" y="2420346"/>
                  <a:pt x="6373055" y="2410818"/>
                </a:cubicBezTo>
                <a:cubicBezTo>
                  <a:pt x="6379902" y="2405607"/>
                  <a:pt x="6392259" y="2407691"/>
                  <a:pt x="6401935" y="2403523"/>
                </a:cubicBezTo>
                <a:cubicBezTo>
                  <a:pt x="6411910" y="2399057"/>
                  <a:pt x="6419352" y="2387743"/>
                  <a:pt x="6426201" y="2377917"/>
                </a:cubicBezTo>
                <a:cubicBezTo>
                  <a:pt x="6432603" y="2368836"/>
                  <a:pt x="6437515" y="2353502"/>
                  <a:pt x="6446001" y="2346803"/>
                </a:cubicBezTo>
                <a:cubicBezTo>
                  <a:pt x="6455528" y="2339360"/>
                  <a:pt x="6464164" y="2339062"/>
                  <a:pt x="6471903" y="2332215"/>
                </a:cubicBezTo>
                <a:cubicBezTo>
                  <a:pt x="6491853" y="2313903"/>
                  <a:pt x="6492448" y="2288446"/>
                  <a:pt x="6508378" y="2266413"/>
                </a:cubicBezTo>
                <a:cubicBezTo>
                  <a:pt x="6511765" y="2261761"/>
                  <a:pt x="6515636" y="2260560"/>
                  <a:pt x="6519565" y="2261610"/>
                </a:cubicBezTo>
                <a:close/>
                <a:moveTo>
                  <a:pt x="5496353" y="2178728"/>
                </a:moveTo>
                <a:cubicBezTo>
                  <a:pt x="5509454" y="2183939"/>
                  <a:pt x="5553223" y="2247804"/>
                  <a:pt x="5540419" y="2282937"/>
                </a:cubicBezTo>
                <a:cubicBezTo>
                  <a:pt x="5536846" y="2292912"/>
                  <a:pt x="5521662" y="2305864"/>
                  <a:pt x="5506924" y="2303035"/>
                </a:cubicBezTo>
                <a:cubicBezTo>
                  <a:pt x="5476851" y="2297229"/>
                  <a:pt x="5482509" y="2216690"/>
                  <a:pt x="5491738" y="2184236"/>
                </a:cubicBezTo>
                <a:cubicBezTo>
                  <a:pt x="5492632" y="2181557"/>
                  <a:pt x="5494122" y="2179620"/>
                  <a:pt x="5496353" y="2178728"/>
                </a:cubicBezTo>
                <a:close/>
                <a:moveTo>
                  <a:pt x="1574804" y="2163988"/>
                </a:moveTo>
                <a:cubicBezTo>
                  <a:pt x="1563788" y="2170091"/>
                  <a:pt x="1569444" y="2193613"/>
                  <a:pt x="1580908" y="2191530"/>
                </a:cubicBezTo>
                <a:cubicBezTo>
                  <a:pt x="1592967" y="2189146"/>
                  <a:pt x="1589393" y="2155949"/>
                  <a:pt x="1574804" y="2163988"/>
                </a:cubicBezTo>
                <a:close/>
                <a:moveTo>
                  <a:pt x="1195289" y="2115215"/>
                </a:moveTo>
                <a:lnTo>
                  <a:pt x="1195002" y="2117977"/>
                </a:lnTo>
                <a:lnTo>
                  <a:pt x="1202023" y="2122002"/>
                </a:lnTo>
                <a:close/>
                <a:moveTo>
                  <a:pt x="1200307" y="2108027"/>
                </a:moveTo>
                <a:lnTo>
                  <a:pt x="1195704" y="2111213"/>
                </a:lnTo>
                <a:lnTo>
                  <a:pt x="1195458" y="2113585"/>
                </a:lnTo>
                <a:close/>
                <a:moveTo>
                  <a:pt x="1200315" y="2108021"/>
                </a:moveTo>
                <a:lnTo>
                  <a:pt x="1200312" y="2108023"/>
                </a:lnTo>
                <a:lnTo>
                  <a:pt x="1205006" y="2114711"/>
                </a:lnTo>
                <a:lnTo>
                  <a:pt x="1202029" y="2122006"/>
                </a:lnTo>
                <a:lnTo>
                  <a:pt x="1202031" y="2122007"/>
                </a:lnTo>
                <a:cubicBezTo>
                  <a:pt x="1202775" y="2119326"/>
                  <a:pt x="1204265" y="2117391"/>
                  <a:pt x="1205008" y="2114711"/>
                </a:cubicBezTo>
                <a:cubicBezTo>
                  <a:pt x="1203855" y="2110133"/>
                  <a:pt x="1202078" y="2108254"/>
                  <a:pt x="1200315" y="2108021"/>
                </a:cubicBezTo>
                <a:close/>
                <a:moveTo>
                  <a:pt x="4159216" y="1306773"/>
                </a:moveTo>
                <a:cubicBezTo>
                  <a:pt x="4167161" y="1305154"/>
                  <a:pt x="4175722" y="1307090"/>
                  <a:pt x="4178550" y="1313789"/>
                </a:cubicBezTo>
                <a:cubicBezTo>
                  <a:pt x="4176615" y="1328528"/>
                  <a:pt x="4149372" y="1338652"/>
                  <a:pt x="4143566" y="1321084"/>
                </a:cubicBezTo>
                <a:cubicBezTo>
                  <a:pt x="4143938" y="1313566"/>
                  <a:pt x="4151270" y="1308392"/>
                  <a:pt x="4159216" y="1306773"/>
                </a:cubicBezTo>
                <a:close/>
                <a:moveTo>
                  <a:pt x="3655789" y="1214045"/>
                </a:moveTo>
                <a:cubicBezTo>
                  <a:pt x="3669336" y="1214678"/>
                  <a:pt x="3683628" y="1217171"/>
                  <a:pt x="3694569" y="1216874"/>
                </a:cubicBezTo>
                <a:cubicBezTo>
                  <a:pt x="3690402" y="1230867"/>
                  <a:pt x="3689806" y="1249030"/>
                  <a:pt x="3680874" y="1257068"/>
                </a:cubicBezTo>
                <a:cubicBezTo>
                  <a:pt x="3655864" y="1251709"/>
                  <a:pt x="3632640" y="1244414"/>
                  <a:pt x="3621475" y="1222381"/>
                </a:cubicBezTo>
                <a:cubicBezTo>
                  <a:pt x="3629440" y="1214640"/>
                  <a:pt x="3642242" y="1213412"/>
                  <a:pt x="3655789" y="1214045"/>
                </a:cubicBezTo>
                <a:close/>
                <a:moveTo>
                  <a:pt x="3525786" y="1113277"/>
                </a:moveTo>
                <a:cubicBezTo>
                  <a:pt x="3540406" y="1108497"/>
                  <a:pt x="3551320" y="1125803"/>
                  <a:pt x="3545401" y="1163876"/>
                </a:cubicBezTo>
                <a:cubicBezTo>
                  <a:pt x="3540340" y="1179062"/>
                  <a:pt x="3518606" y="1199309"/>
                  <a:pt x="3508780" y="1176680"/>
                </a:cubicBezTo>
                <a:cubicBezTo>
                  <a:pt x="3512204" y="1158964"/>
                  <a:pt x="3510863" y="1145863"/>
                  <a:pt x="3510418" y="1125468"/>
                </a:cubicBezTo>
                <a:cubicBezTo>
                  <a:pt x="3515628" y="1118918"/>
                  <a:pt x="3520913" y="1114871"/>
                  <a:pt x="3525786" y="1113277"/>
                </a:cubicBezTo>
                <a:close/>
                <a:moveTo>
                  <a:pt x="6874898" y="1108795"/>
                </a:moveTo>
                <a:cubicBezTo>
                  <a:pt x="6901843" y="1112219"/>
                  <a:pt x="6937424" y="1144225"/>
                  <a:pt x="6941891" y="1176531"/>
                </a:cubicBezTo>
                <a:cubicBezTo>
                  <a:pt x="6943677" y="1189185"/>
                  <a:pt x="6937871" y="1201690"/>
                  <a:pt x="6938765" y="1214939"/>
                </a:cubicBezTo>
                <a:cubicBezTo>
                  <a:pt x="6939509" y="1222681"/>
                  <a:pt x="6945314" y="1230720"/>
                  <a:pt x="6947994" y="1240695"/>
                </a:cubicBezTo>
                <a:cubicBezTo>
                  <a:pt x="6954247" y="1262578"/>
                  <a:pt x="6958414" y="1284164"/>
                  <a:pt x="6963178" y="1304709"/>
                </a:cubicBezTo>
                <a:cubicBezTo>
                  <a:pt x="6946356" y="1329719"/>
                  <a:pt x="6913157" y="1320490"/>
                  <a:pt x="6888594" y="1333887"/>
                </a:cubicBezTo>
                <a:cubicBezTo>
                  <a:pt x="6876983" y="1340289"/>
                  <a:pt x="6873856" y="1363363"/>
                  <a:pt x="6862691" y="1366787"/>
                </a:cubicBezTo>
                <a:cubicBezTo>
                  <a:pt x="6853759" y="1369616"/>
                  <a:pt x="6846762" y="1357408"/>
                  <a:pt x="6838425" y="1357707"/>
                </a:cubicBezTo>
                <a:cubicBezTo>
                  <a:pt x="6816541" y="1358154"/>
                  <a:pt x="6805822" y="1401624"/>
                  <a:pt x="6779025" y="1390607"/>
                </a:cubicBezTo>
                <a:cubicBezTo>
                  <a:pt x="6763693" y="1401624"/>
                  <a:pt x="6779621" y="1443755"/>
                  <a:pt x="6760715" y="1447326"/>
                </a:cubicBezTo>
                <a:cubicBezTo>
                  <a:pt x="6747316" y="1449858"/>
                  <a:pt x="6739872" y="1429016"/>
                  <a:pt x="6731834" y="1416212"/>
                </a:cubicBezTo>
                <a:cubicBezTo>
                  <a:pt x="6722007" y="1400730"/>
                  <a:pt x="6707866" y="1392245"/>
                  <a:pt x="6707567" y="1379591"/>
                </a:cubicBezTo>
                <a:cubicBezTo>
                  <a:pt x="6707120" y="1366639"/>
                  <a:pt x="6729452" y="1344754"/>
                  <a:pt x="6736449" y="1335674"/>
                </a:cubicBezTo>
                <a:cubicBezTo>
                  <a:pt x="6745083" y="1324508"/>
                  <a:pt x="6762053" y="1303815"/>
                  <a:pt x="6772922" y="1300837"/>
                </a:cubicBezTo>
                <a:cubicBezTo>
                  <a:pt x="6793168" y="1295479"/>
                  <a:pt x="6813862" y="1303219"/>
                  <a:pt x="6829194" y="1295329"/>
                </a:cubicBezTo>
                <a:cubicBezTo>
                  <a:pt x="6842445" y="1288482"/>
                  <a:pt x="6843337" y="1263322"/>
                  <a:pt x="6850483" y="1256922"/>
                </a:cubicBezTo>
                <a:cubicBezTo>
                  <a:pt x="6856588" y="1251562"/>
                  <a:pt x="6863584" y="1253050"/>
                  <a:pt x="6868795" y="1249626"/>
                </a:cubicBezTo>
                <a:cubicBezTo>
                  <a:pt x="6882938" y="1240396"/>
                  <a:pt x="6898122" y="1208836"/>
                  <a:pt x="6890084" y="1176531"/>
                </a:cubicBezTo>
                <a:cubicBezTo>
                  <a:pt x="6885021" y="1156137"/>
                  <a:pt x="6856885" y="1133805"/>
                  <a:pt x="6874898" y="1108795"/>
                </a:cubicBezTo>
                <a:close/>
                <a:moveTo>
                  <a:pt x="1546700" y="1062300"/>
                </a:moveTo>
                <a:cubicBezTo>
                  <a:pt x="1531111" y="1062893"/>
                  <a:pt x="1516484" y="1072132"/>
                  <a:pt x="1503197" y="1074254"/>
                </a:cubicBezTo>
                <a:cubicBezTo>
                  <a:pt x="1492627" y="1075892"/>
                  <a:pt x="1473423" y="1071723"/>
                  <a:pt x="1475805" y="1090630"/>
                </a:cubicBezTo>
                <a:cubicBezTo>
                  <a:pt x="1477740" y="1106113"/>
                  <a:pt x="1497689" y="1100455"/>
                  <a:pt x="1509300" y="1096138"/>
                </a:cubicBezTo>
                <a:cubicBezTo>
                  <a:pt x="1533418" y="1087057"/>
                  <a:pt x="1548602" y="1079316"/>
                  <a:pt x="1562597" y="1065173"/>
                </a:cubicBezTo>
                <a:cubicBezTo>
                  <a:pt x="1557200" y="1062865"/>
                  <a:pt x="1551896" y="1062102"/>
                  <a:pt x="1546700" y="1062300"/>
                </a:cubicBezTo>
                <a:close/>
                <a:moveTo>
                  <a:pt x="3529907" y="1062175"/>
                </a:moveTo>
                <a:cubicBezTo>
                  <a:pt x="3533205" y="1060875"/>
                  <a:pt x="3537066" y="1061936"/>
                  <a:pt x="3540937" y="1066960"/>
                </a:cubicBezTo>
                <a:cubicBezTo>
                  <a:pt x="3542724" y="1082443"/>
                  <a:pt x="3537363" y="1089292"/>
                  <a:pt x="3530367" y="1094353"/>
                </a:cubicBezTo>
                <a:cubicBezTo>
                  <a:pt x="3515183" y="1091227"/>
                  <a:pt x="3520011" y="1066076"/>
                  <a:pt x="3529907" y="1062175"/>
                </a:cubicBezTo>
                <a:close/>
                <a:moveTo>
                  <a:pt x="1645443" y="1017776"/>
                </a:moveTo>
                <a:cubicBezTo>
                  <a:pt x="1637739" y="1017571"/>
                  <a:pt x="1629067" y="1018502"/>
                  <a:pt x="1621995" y="1019321"/>
                </a:cubicBezTo>
                <a:cubicBezTo>
                  <a:pt x="1612022" y="1020512"/>
                  <a:pt x="1600261" y="1023042"/>
                  <a:pt x="1599219" y="1032124"/>
                </a:cubicBezTo>
                <a:cubicBezTo>
                  <a:pt x="1615000" y="1040906"/>
                  <a:pt x="1658171" y="1047308"/>
                  <a:pt x="1663083" y="1023042"/>
                </a:cubicBezTo>
                <a:cubicBezTo>
                  <a:pt x="1659883" y="1019321"/>
                  <a:pt x="1653147" y="1017981"/>
                  <a:pt x="1645443" y="1017776"/>
                </a:cubicBezTo>
                <a:close/>
                <a:moveTo>
                  <a:pt x="6835449" y="977489"/>
                </a:moveTo>
                <a:cubicBezTo>
                  <a:pt x="6850336" y="973768"/>
                  <a:pt x="6879513" y="1007413"/>
                  <a:pt x="6913009" y="1014112"/>
                </a:cubicBezTo>
                <a:cubicBezTo>
                  <a:pt x="6934745" y="1018280"/>
                  <a:pt x="6952907" y="1015898"/>
                  <a:pt x="6954100" y="1041356"/>
                </a:cubicBezTo>
                <a:cubicBezTo>
                  <a:pt x="6950675" y="1050733"/>
                  <a:pt x="6943826" y="1048798"/>
                  <a:pt x="6937426" y="1054158"/>
                </a:cubicBezTo>
                <a:cubicBezTo>
                  <a:pt x="6931172" y="1059369"/>
                  <a:pt x="6923878" y="1076191"/>
                  <a:pt x="6916137" y="1077977"/>
                </a:cubicBezTo>
                <a:cubicBezTo>
                  <a:pt x="6903928" y="1080806"/>
                  <a:pt x="6890234" y="1063537"/>
                  <a:pt x="6878025" y="1067110"/>
                </a:cubicBezTo>
                <a:cubicBezTo>
                  <a:pt x="6863734" y="1071130"/>
                  <a:pt x="6872071" y="1084379"/>
                  <a:pt x="6867455" y="1100010"/>
                </a:cubicBezTo>
                <a:cubicBezTo>
                  <a:pt x="6854950" y="1096884"/>
                  <a:pt x="6834406" y="1080062"/>
                  <a:pt x="6833959" y="1063388"/>
                </a:cubicBezTo>
                <a:cubicBezTo>
                  <a:pt x="6833661" y="1052967"/>
                  <a:pt x="6844975" y="1046416"/>
                  <a:pt x="6847655" y="1034210"/>
                </a:cubicBezTo>
                <a:cubicBezTo>
                  <a:pt x="6852122" y="1013368"/>
                  <a:pt x="6840510" y="1002798"/>
                  <a:pt x="6833959" y="982998"/>
                </a:cubicBezTo>
                <a:cubicBezTo>
                  <a:pt x="6833512" y="980021"/>
                  <a:pt x="6835449" y="979871"/>
                  <a:pt x="6835449" y="977489"/>
                </a:cubicBezTo>
                <a:close/>
                <a:moveTo>
                  <a:pt x="3632045" y="962901"/>
                </a:moveTo>
                <a:cubicBezTo>
                  <a:pt x="3626388" y="960369"/>
                  <a:pt x="3617455" y="969748"/>
                  <a:pt x="3613734" y="975703"/>
                </a:cubicBezTo>
                <a:cubicBezTo>
                  <a:pt x="3606290" y="1015600"/>
                  <a:pt x="3633385" y="1018281"/>
                  <a:pt x="3645591" y="1035995"/>
                </a:cubicBezTo>
                <a:cubicBezTo>
                  <a:pt x="3654078" y="1048203"/>
                  <a:pt x="3658247" y="1066365"/>
                  <a:pt x="3666880" y="1074405"/>
                </a:cubicBezTo>
                <a:cubicBezTo>
                  <a:pt x="3676111" y="1082890"/>
                  <a:pt x="3688616" y="1081402"/>
                  <a:pt x="3700376" y="1087207"/>
                </a:cubicBezTo>
                <a:cubicBezTo>
                  <a:pt x="3708564" y="1091227"/>
                  <a:pt x="3713775" y="1103435"/>
                  <a:pt x="3721665" y="1109091"/>
                </a:cubicBezTo>
                <a:cubicBezTo>
                  <a:pt x="3736255" y="1119661"/>
                  <a:pt x="3759479" y="1121596"/>
                  <a:pt x="3761265" y="1141991"/>
                </a:cubicBezTo>
                <a:cubicBezTo>
                  <a:pt x="3752183" y="1149436"/>
                  <a:pt x="3731788" y="1131272"/>
                  <a:pt x="3724792" y="1149287"/>
                </a:cubicBezTo>
                <a:cubicBezTo>
                  <a:pt x="3723004" y="1161197"/>
                  <a:pt x="3732682" y="1167300"/>
                  <a:pt x="3732384" y="1178466"/>
                </a:cubicBezTo>
                <a:cubicBezTo>
                  <a:pt x="3731936" y="1196479"/>
                  <a:pt x="3715413" y="1216130"/>
                  <a:pt x="3700376" y="1213301"/>
                </a:cubicBezTo>
                <a:cubicBezTo>
                  <a:pt x="3698888" y="1202582"/>
                  <a:pt x="3708267" y="1193798"/>
                  <a:pt x="3707969" y="1182187"/>
                </a:cubicBezTo>
                <a:cubicBezTo>
                  <a:pt x="3707373" y="1158963"/>
                  <a:pt x="3668370" y="1123383"/>
                  <a:pt x="3648569" y="1112664"/>
                </a:cubicBezTo>
                <a:cubicBezTo>
                  <a:pt x="3639340" y="1107603"/>
                  <a:pt x="3628026" y="1107305"/>
                  <a:pt x="3619689" y="1101648"/>
                </a:cubicBezTo>
                <a:cubicBezTo>
                  <a:pt x="3604802" y="1091525"/>
                  <a:pt x="3578600" y="1066663"/>
                  <a:pt x="3569520" y="1052223"/>
                </a:cubicBezTo>
                <a:cubicBezTo>
                  <a:pt x="3558651" y="1034954"/>
                  <a:pt x="3549273" y="1002798"/>
                  <a:pt x="3525454" y="1004733"/>
                </a:cubicBezTo>
                <a:cubicBezTo>
                  <a:pt x="3515628" y="1005477"/>
                  <a:pt x="3507588" y="1016196"/>
                  <a:pt x="3499550" y="1021258"/>
                </a:cubicBezTo>
                <a:cubicBezTo>
                  <a:pt x="3492255" y="1025724"/>
                  <a:pt x="3484216" y="1029892"/>
                  <a:pt x="3476773" y="1035847"/>
                </a:cubicBezTo>
                <a:cubicBezTo>
                  <a:pt x="3467841" y="1042844"/>
                  <a:pt x="3460695" y="1050138"/>
                  <a:pt x="3452358" y="1050437"/>
                </a:cubicBezTo>
                <a:cubicBezTo>
                  <a:pt x="3433303" y="1051478"/>
                  <a:pt x="3417076" y="1033465"/>
                  <a:pt x="3400699" y="1037633"/>
                </a:cubicBezTo>
                <a:cubicBezTo>
                  <a:pt x="3395192" y="1039123"/>
                  <a:pt x="3390576" y="1045078"/>
                  <a:pt x="3383877" y="1052223"/>
                </a:cubicBezTo>
                <a:cubicBezTo>
                  <a:pt x="3383579" y="1062942"/>
                  <a:pt x="3386556" y="1069789"/>
                  <a:pt x="3385365" y="1081402"/>
                </a:cubicBezTo>
                <a:cubicBezTo>
                  <a:pt x="3380453" y="1091674"/>
                  <a:pt x="3365714" y="1091078"/>
                  <a:pt x="3354996" y="1097925"/>
                </a:cubicBezTo>
                <a:cubicBezTo>
                  <a:pt x="3339216" y="1107900"/>
                  <a:pt x="3325222" y="1128445"/>
                  <a:pt x="3312420" y="1143629"/>
                </a:cubicBezTo>
                <a:cubicBezTo>
                  <a:pt x="3304231" y="1153455"/>
                  <a:pt x="3296638" y="1161494"/>
                  <a:pt x="3295598" y="1169235"/>
                </a:cubicBezTo>
                <a:cubicBezTo>
                  <a:pt x="3294852" y="1175338"/>
                  <a:pt x="3299914" y="1186802"/>
                  <a:pt x="3298723" y="1194841"/>
                </a:cubicBezTo>
                <a:cubicBezTo>
                  <a:pt x="3297384" y="1203624"/>
                  <a:pt x="3283538" y="1221936"/>
                  <a:pt x="3274309" y="1229527"/>
                </a:cubicBezTo>
                <a:cubicBezTo>
                  <a:pt x="3268949" y="1233994"/>
                  <a:pt x="3261803" y="1234590"/>
                  <a:pt x="3255997" y="1238610"/>
                </a:cubicBezTo>
                <a:cubicBezTo>
                  <a:pt x="3243939" y="1247095"/>
                  <a:pt x="3238580" y="1258260"/>
                  <a:pt x="3228605" y="1260492"/>
                </a:cubicBezTo>
                <a:cubicBezTo>
                  <a:pt x="3201957" y="1266447"/>
                  <a:pt x="3153723" y="1254092"/>
                  <a:pt x="3154021" y="1287885"/>
                </a:cubicBezTo>
                <a:cubicBezTo>
                  <a:pt x="3154318" y="1310513"/>
                  <a:pt x="3179627" y="1310663"/>
                  <a:pt x="3195109" y="1309769"/>
                </a:cubicBezTo>
                <a:cubicBezTo>
                  <a:pt x="3216695" y="1308726"/>
                  <a:pt x="3234858" y="1315277"/>
                  <a:pt x="3246768" y="1311555"/>
                </a:cubicBezTo>
                <a:cubicBezTo>
                  <a:pt x="3254955" y="1309025"/>
                  <a:pt x="3264037" y="1298008"/>
                  <a:pt x="3272671" y="1293244"/>
                </a:cubicBezTo>
                <a:cubicBezTo>
                  <a:pt x="3278178" y="1290266"/>
                  <a:pt x="3283836" y="1290266"/>
                  <a:pt x="3287856" y="1287736"/>
                </a:cubicBezTo>
                <a:cubicBezTo>
                  <a:pt x="3296937" y="1282228"/>
                  <a:pt x="3302148" y="1273296"/>
                  <a:pt x="3309144" y="1269425"/>
                </a:cubicBezTo>
                <a:cubicBezTo>
                  <a:pt x="3322990" y="1261833"/>
                  <a:pt x="3348892" y="1255879"/>
                  <a:pt x="3363928" y="1254836"/>
                </a:cubicBezTo>
                <a:cubicBezTo>
                  <a:pt x="3384473" y="1253347"/>
                  <a:pt x="3405910" y="1257366"/>
                  <a:pt x="3432409" y="1254836"/>
                </a:cubicBezTo>
                <a:cubicBezTo>
                  <a:pt x="3441788" y="1253942"/>
                  <a:pt x="3451167" y="1246648"/>
                  <a:pt x="3461290" y="1245755"/>
                </a:cubicBezTo>
                <a:cubicBezTo>
                  <a:pt x="3477814" y="1244117"/>
                  <a:pt x="3499698" y="1253645"/>
                  <a:pt x="3512949" y="1253050"/>
                </a:cubicBezTo>
                <a:cubicBezTo>
                  <a:pt x="3522178" y="1252751"/>
                  <a:pt x="3532600" y="1241884"/>
                  <a:pt x="3543318" y="1242032"/>
                </a:cubicBezTo>
                <a:cubicBezTo>
                  <a:pt x="3555525" y="1242331"/>
                  <a:pt x="3568477" y="1252751"/>
                  <a:pt x="3570711" y="1262130"/>
                </a:cubicBezTo>
                <a:cubicBezTo>
                  <a:pt x="3572050" y="1267490"/>
                  <a:pt x="3568179" y="1275975"/>
                  <a:pt x="3569221" y="1284015"/>
                </a:cubicBezTo>
                <a:cubicBezTo>
                  <a:pt x="3571008" y="1297264"/>
                  <a:pt x="3580535" y="1302772"/>
                  <a:pt x="3579940" y="1311407"/>
                </a:cubicBezTo>
                <a:cubicBezTo>
                  <a:pt x="3579196" y="1322870"/>
                  <a:pt x="3555377" y="1338204"/>
                  <a:pt x="3558651" y="1351601"/>
                </a:cubicBezTo>
                <a:cubicBezTo>
                  <a:pt x="3560736" y="1360237"/>
                  <a:pt x="3577855" y="1369317"/>
                  <a:pt x="3586043" y="1375421"/>
                </a:cubicBezTo>
                <a:cubicBezTo>
                  <a:pt x="3594678" y="1381822"/>
                  <a:pt x="3609267" y="1390458"/>
                  <a:pt x="3619540" y="1391797"/>
                </a:cubicBezTo>
                <a:cubicBezTo>
                  <a:pt x="3628174" y="1392988"/>
                  <a:pt x="3635767" y="1388968"/>
                  <a:pt x="3643955" y="1390011"/>
                </a:cubicBezTo>
                <a:cubicBezTo>
                  <a:pt x="3657056" y="1391649"/>
                  <a:pt x="3678343" y="1401325"/>
                  <a:pt x="3686531" y="1408322"/>
                </a:cubicBezTo>
                <a:cubicBezTo>
                  <a:pt x="3700823" y="1420380"/>
                  <a:pt x="3698888" y="1439733"/>
                  <a:pt x="3715413" y="1446730"/>
                </a:cubicBezTo>
                <a:cubicBezTo>
                  <a:pt x="3722409" y="1449708"/>
                  <a:pt x="3735212" y="1448070"/>
                  <a:pt x="3744293" y="1450451"/>
                </a:cubicBezTo>
                <a:cubicBezTo>
                  <a:pt x="3766475" y="1456258"/>
                  <a:pt x="3782851" y="1478291"/>
                  <a:pt x="3799078" y="1476057"/>
                </a:cubicBezTo>
                <a:cubicBezTo>
                  <a:pt x="3824535" y="1472484"/>
                  <a:pt x="3812922" y="1443604"/>
                  <a:pt x="3815900" y="1423059"/>
                </a:cubicBezTo>
                <a:cubicBezTo>
                  <a:pt x="3822450" y="1376315"/>
                  <a:pt x="3898226" y="1378548"/>
                  <a:pt x="3913262" y="1410257"/>
                </a:cubicBezTo>
                <a:cubicBezTo>
                  <a:pt x="3924426" y="1413830"/>
                  <a:pt x="3934104" y="1410853"/>
                  <a:pt x="3946757" y="1415765"/>
                </a:cubicBezTo>
                <a:cubicBezTo>
                  <a:pt x="3954052" y="1418594"/>
                  <a:pt x="3959561" y="1428270"/>
                  <a:pt x="3966557" y="1430355"/>
                </a:cubicBezTo>
                <a:cubicBezTo>
                  <a:pt x="3971916" y="1431991"/>
                  <a:pt x="3979509" y="1429461"/>
                  <a:pt x="3986358" y="1430355"/>
                </a:cubicBezTo>
                <a:cubicBezTo>
                  <a:pt x="4015536" y="1434373"/>
                  <a:pt x="4042035" y="1460426"/>
                  <a:pt x="4067045" y="1455961"/>
                </a:cubicBezTo>
                <a:cubicBezTo>
                  <a:pt x="4082975" y="1453132"/>
                  <a:pt x="4094437" y="1435119"/>
                  <a:pt x="4109623" y="1434076"/>
                </a:cubicBezTo>
                <a:cubicBezTo>
                  <a:pt x="4138801" y="1431843"/>
                  <a:pt x="4157410" y="1460129"/>
                  <a:pt x="4188822" y="1446879"/>
                </a:cubicBezTo>
                <a:cubicBezTo>
                  <a:pt x="4211896" y="1437202"/>
                  <a:pt x="4206835" y="1408322"/>
                  <a:pt x="4214725" y="1379292"/>
                </a:cubicBezTo>
                <a:cubicBezTo>
                  <a:pt x="4220531" y="1359343"/>
                  <a:pt x="4231101" y="1345498"/>
                  <a:pt x="4231697" y="1330314"/>
                </a:cubicBezTo>
                <a:cubicBezTo>
                  <a:pt x="4232589" y="1310663"/>
                  <a:pt x="4225443" y="1295924"/>
                  <a:pt x="4224104" y="1268234"/>
                </a:cubicBezTo>
                <a:cubicBezTo>
                  <a:pt x="4195968" y="1247839"/>
                  <a:pt x="4174976" y="1287141"/>
                  <a:pt x="4146543" y="1282824"/>
                </a:cubicBezTo>
                <a:cubicBezTo>
                  <a:pt x="4128975" y="1280143"/>
                  <a:pt x="4116470" y="1255728"/>
                  <a:pt x="4097862" y="1259153"/>
                </a:cubicBezTo>
                <a:cubicBezTo>
                  <a:pt x="4087590" y="1260939"/>
                  <a:pt x="4082528" y="1276869"/>
                  <a:pt x="4071957" y="1279251"/>
                </a:cubicBezTo>
                <a:cubicBezTo>
                  <a:pt x="4050223" y="1284015"/>
                  <a:pt x="4040248" y="1258409"/>
                  <a:pt x="4017173" y="1268384"/>
                </a:cubicBezTo>
                <a:cubicBezTo>
                  <a:pt x="3984571" y="1238610"/>
                  <a:pt x="3969981" y="1189928"/>
                  <a:pt x="3962388" y="1134845"/>
                </a:cubicBezTo>
                <a:cubicBezTo>
                  <a:pt x="3944674" y="1106858"/>
                  <a:pt x="3917579" y="1129636"/>
                  <a:pt x="3904627" y="1147649"/>
                </a:cubicBezTo>
                <a:cubicBezTo>
                  <a:pt x="3896588" y="1147501"/>
                  <a:pt x="3886614" y="1142290"/>
                  <a:pt x="3884827" y="1153157"/>
                </a:cubicBezTo>
                <a:cubicBezTo>
                  <a:pt x="3878872" y="1186951"/>
                  <a:pt x="3924576" y="1190524"/>
                  <a:pt x="3924426" y="1213449"/>
                </a:cubicBezTo>
                <a:cubicBezTo>
                  <a:pt x="3924278" y="1228336"/>
                  <a:pt x="3906563" y="1226997"/>
                  <a:pt x="3898523" y="1237120"/>
                </a:cubicBezTo>
                <a:cubicBezTo>
                  <a:pt x="3890038" y="1247987"/>
                  <a:pt x="3895694" y="1257665"/>
                  <a:pt x="3884827" y="1264512"/>
                </a:cubicBezTo>
                <a:cubicBezTo>
                  <a:pt x="3854756" y="1268829"/>
                  <a:pt x="3844930" y="1249178"/>
                  <a:pt x="3845228" y="1217022"/>
                </a:cubicBezTo>
                <a:cubicBezTo>
                  <a:pt x="3832276" y="1193353"/>
                  <a:pt x="3815900" y="1176232"/>
                  <a:pt x="3804140" y="1156730"/>
                </a:cubicBezTo>
                <a:cubicBezTo>
                  <a:pt x="3799822" y="1149584"/>
                  <a:pt x="3793271" y="1138270"/>
                  <a:pt x="3791932" y="1127403"/>
                </a:cubicBezTo>
                <a:cubicBezTo>
                  <a:pt x="3790889" y="1118917"/>
                  <a:pt x="3795356" y="1108049"/>
                  <a:pt x="3793421" y="1098224"/>
                </a:cubicBezTo>
                <a:cubicBezTo>
                  <a:pt x="3790145" y="1080806"/>
                  <a:pt x="3763052" y="1067556"/>
                  <a:pt x="3746228" y="1058028"/>
                </a:cubicBezTo>
                <a:cubicBezTo>
                  <a:pt x="3728215" y="1047756"/>
                  <a:pt x="3705735" y="1037932"/>
                  <a:pt x="3692933" y="1025128"/>
                </a:cubicBezTo>
                <a:cubicBezTo>
                  <a:pt x="3683852" y="1016047"/>
                  <a:pt x="3679682" y="1000118"/>
                  <a:pt x="3671644" y="994014"/>
                </a:cubicBezTo>
                <a:cubicBezTo>
                  <a:pt x="3664795" y="988952"/>
                  <a:pt x="3656459" y="989995"/>
                  <a:pt x="3650357" y="984934"/>
                </a:cubicBezTo>
                <a:cubicBezTo>
                  <a:pt x="3642019" y="977936"/>
                  <a:pt x="3643360" y="966175"/>
                  <a:pt x="3632045" y="962901"/>
                </a:cubicBezTo>
                <a:close/>
                <a:moveTo>
                  <a:pt x="4781029" y="962751"/>
                </a:moveTo>
                <a:cubicBezTo>
                  <a:pt x="4756913" y="970047"/>
                  <a:pt x="4782518" y="1014261"/>
                  <a:pt x="4799340" y="1010241"/>
                </a:cubicBezTo>
                <a:cubicBezTo>
                  <a:pt x="4824052" y="1004585"/>
                  <a:pt x="4799637" y="957094"/>
                  <a:pt x="4781029" y="962751"/>
                </a:cubicBezTo>
                <a:close/>
                <a:moveTo>
                  <a:pt x="1450515" y="953631"/>
                </a:moveTo>
                <a:cubicBezTo>
                  <a:pt x="1439964" y="956013"/>
                  <a:pt x="1428984" y="960516"/>
                  <a:pt x="1424146" y="964536"/>
                </a:cubicBezTo>
                <a:cubicBezTo>
                  <a:pt x="1417448" y="970192"/>
                  <a:pt x="1412832" y="983740"/>
                  <a:pt x="1405834" y="993863"/>
                </a:cubicBezTo>
                <a:cubicBezTo>
                  <a:pt x="1398689" y="1004285"/>
                  <a:pt x="1390650" y="1012323"/>
                  <a:pt x="1384547" y="1021256"/>
                </a:cubicBezTo>
                <a:cubicBezTo>
                  <a:pt x="1379039" y="1029444"/>
                  <a:pt x="1348223" y="1082740"/>
                  <a:pt x="1372339" y="1088844"/>
                </a:cubicBezTo>
                <a:cubicBezTo>
                  <a:pt x="1382611" y="1091374"/>
                  <a:pt x="1403751" y="1065768"/>
                  <a:pt x="1405834" y="1055942"/>
                </a:cubicBezTo>
                <a:cubicBezTo>
                  <a:pt x="1412683" y="1022447"/>
                  <a:pt x="1425337" y="998479"/>
                  <a:pt x="1446924" y="982848"/>
                </a:cubicBezTo>
                <a:cubicBezTo>
                  <a:pt x="1459428" y="973767"/>
                  <a:pt x="1472380" y="974956"/>
                  <a:pt x="1474315" y="955455"/>
                </a:cubicBezTo>
                <a:cubicBezTo>
                  <a:pt x="1471189" y="950989"/>
                  <a:pt x="1461066" y="951250"/>
                  <a:pt x="1450515" y="953631"/>
                </a:cubicBezTo>
                <a:close/>
                <a:moveTo>
                  <a:pt x="1533715" y="946373"/>
                </a:moveTo>
                <a:cubicBezTo>
                  <a:pt x="1521508" y="945184"/>
                  <a:pt x="1509300" y="952328"/>
                  <a:pt x="1504835" y="959177"/>
                </a:cubicBezTo>
                <a:cubicBezTo>
                  <a:pt x="1504388" y="970044"/>
                  <a:pt x="1511534" y="971830"/>
                  <a:pt x="1510938" y="982996"/>
                </a:cubicBezTo>
                <a:cubicBezTo>
                  <a:pt x="1496200" y="995650"/>
                  <a:pt x="1503941" y="1038228"/>
                  <a:pt x="1518531" y="1039716"/>
                </a:cubicBezTo>
                <a:cubicBezTo>
                  <a:pt x="1534014" y="1041353"/>
                  <a:pt x="1541903" y="992822"/>
                  <a:pt x="1562597" y="988504"/>
                </a:cubicBezTo>
                <a:cubicBezTo>
                  <a:pt x="1570039" y="986866"/>
                  <a:pt x="1573911" y="993566"/>
                  <a:pt x="1583884" y="992077"/>
                </a:cubicBezTo>
                <a:cubicBezTo>
                  <a:pt x="1595795" y="980763"/>
                  <a:pt x="1590585" y="957689"/>
                  <a:pt x="1577781" y="953669"/>
                </a:cubicBezTo>
                <a:cubicBezTo>
                  <a:pt x="1572720" y="952031"/>
                  <a:pt x="1566170" y="958134"/>
                  <a:pt x="1557981" y="957390"/>
                </a:cubicBezTo>
                <a:cubicBezTo>
                  <a:pt x="1549346" y="956646"/>
                  <a:pt x="1540712" y="947119"/>
                  <a:pt x="1533715" y="946373"/>
                </a:cubicBezTo>
                <a:close/>
                <a:moveTo>
                  <a:pt x="5148208" y="930341"/>
                </a:moveTo>
                <a:cubicBezTo>
                  <a:pt x="5141501" y="930111"/>
                  <a:pt x="5133518" y="942505"/>
                  <a:pt x="5138766" y="951884"/>
                </a:cubicBezTo>
                <a:cubicBezTo>
                  <a:pt x="5149038" y="952628"/>
                  <a:pt x="5152759" y="945482"/>
                  <a:pt x="5153951" y="935359"/>
                </a:cubicBezTo>
                <a:cubicBezTo>
                  <a:pt x="5152537" y="931897"/>
                  <a:pt x="5150443" y="930418"/>
                  <a:pt x="5148208" y="930341"/>
                </a:cubicBezTo>
                <a:close/>
                <a:moveTo>
                  <a:pt x="4559584" y="921496"/>
                </a:moveTo>
                <a:cubicBezTo>
                  <a:pt x="4546298" y="924641"/>
                  <a:pt x="4534798" y="931786"/>
                  <a:pt x="4522292" y="942654"/>
                </a:cubicBezTo>
                <a:cubicBezTo>
                  <a:pt x="4510383" y="953075"/>
                  <a:pt x="4496984" y="960220"/>
                  <a:pt x="4490285" y="966474"/>
                </a:cubicBezTo>
                <a:cubicBezTo>
                  <a:pt x="4484182" y="972130"/>
                  <a:pt x="4475845" y="987911"/>
                  <a:pt x="4476589" y="995652"/>
                </a:cubicBezTo>
                <a:cubicBezTo>
                  <a:pt x="4477483" y="1006967"/>
                  <a:pt x="4491029" y="1013665"/>
                  <a:pt x="4496388" y="1028552"/>
                </a:cubicBezTo>
                <a:cubicBezTo>
                  <a:pt x="4499069" y="1036294"/>
                  <a:pt x="4498473" y="1045970"/>
                  <a:pt x="4501004" y="1052372"/>
                </a:cubicBezTo>
                <a:cubicBezTo>
                  <a:pt x="4507702" y="1069938"/>
                  <a:pt x="4524674" y="1081402"/>
                  <a:pt x="4537476" y="1096289"/>
                </a:cubicBezTo>
                <a:cubicBezTo>
                  <a:pt x="4546557" y="1106709"/>
                  <a:pt x="4572014" y="1129486"/>
                  <a:pt x="4572461" y="1141991"/>
                </a:cubicBezTo>
                <a:cubicBezTo>
                  <a:pt x="4572908" y="1152413"/>
                  <a:pt x="4564720" y="1154795"/>
                  <a:pt x="4561891" y="1165811"/>
                </a:cubicBezTo>
                <a:cubicBezTo>
                  <a:pt x="4559062" y="1176679"/>
                  <a:pt x="4555639" y="1202135"/>
                  <a:pt x="4557276" y="1211514"/>
                </a:cubicBezTo>
                <a:cubicBezTo>
                  <a:pt x="4560552" y="1231612"/>
                  <a:pt x="4577969" y="1232356"/>
                  <a:pt x="4593750" y="1240841"/>
                </a:cubicBezTo>
                <a:cubicBezTo>
                  <a:pt x="4609530" y="1249178"/>
                  <a:pt x="4624565" y="1264065"/>
                  <a:pt x="4640942" y="1264512"/>
                </a:cubicBezTo>
                <a:cubicBezTo>
                  <a:pt x="4658508" y="1264959"/>
                  <a:pt x="4676968" y="1258260"/>
                  <a:pt x="4686794" y="1246201"/>
                </a:cubicBezTo>
                <a:cubicBezTo>
                  <a:pt x="4694387" y="1182783"/>
                  <a:pt x="4653299" y="1178019"/>
                  <a:pt x="4645706" y="1132910"/>
                </a:cubicBezTo>
                <a:cubicBezTo>
                  <a:pt x="4649279" y="1133506"/>
                  <a:pt x="4647344" y="1127700"/>
                  <a:pt x="4650321" y="1127403"/>
                </a:cubicBezTo>
                <a:cubicBezTo>
                  <a:pt x="4660294" y="1121596"/>
                  <a:pt x="4675480" y="1136632"/>
                  <a:pt x="4680691" y="1121895"/>
                </a:cubicBezTo>
                <a:cubicBezTo>
                  <a:pt x="4680839" y="1100159"/>
                  <a:pt x="4657913" y="1084081"/>
                  <a:pt x="4634987" y="1094503"/>
                </a:cubicBezTo>
                <a:cubicBezTo>
                  <a:pt x="4628437" y="1088993"/>
                  <a:pt x="4627543" y="1076787"/>
                  <a:pt x="4625906" y="1065174"/>
                </a:cubicBezTo>
                <a:cubicBezTo>
                  <a:pt x="4608637" y="1052819"/>
                  <a:pt x="4565911" y="1025872"/>
                  <a:pt x="4566507" y="1001160"/>
                </a:cubicBezTo>
                <a:cubicBezTo>
                  <a:pt x="4566954" y="980914"/>
                  <a:pt x="4588836" y="969451"/>
                  <a:pt x="4613698" y="970047"/>
                </a:cubicBezTo>
                <a:cubicBezTo>
                  <a:pt x="4624120" y="960519"/>
                  <a:pt x="4617420" y="931190"/>
                  <a:pt x="4607595" y="924343"/>
                </a:cubicBezTo>
                <a:cubicBezTo>
                  <a:pt x="4587944" y="919207"/>
                  <a:pt x="4572871" y="918351"/>
                  <a:pt x="4559584" y="921496"/>
                </a:cubicBezTo>
                <a:close/>
                <a:moveTo>
                  <a:pt x="4224310" y="920821"/>
                </a:moveTo>
                <a:cubicBezTo>
                  <a:pt x="4201735" y="922258"/>
                  <a:pt x="4174492" y="932866"/>
                  <a:pt x="4177061" y="953522"/>
                </a:cubicBezTo>
                <a:cubicBezTo>
                  <a:pt x="4178996" y="969451"/>
                  <a:pt x="4194777" y="960667"/>
                  <a:pt x="4198350" y="977341"/>
                </a:cubicBezTo>
                <a:cubicBezTo>
                  <a:pt x="4183463" y="983743"/>
                  <a:pt x="4165300" y="1000416"/>
                  <a:pt x="4149669" y="997439"/>
                </a:cubicBezTo>
                <a:cubicBezTo>
                  <a:pt x="4131060" y="993866"/>
                  <a:pt x="4126295" y="966474"/>
                  <a:pt x="4116173" y="949949"/>
                </a:cubicBezTo>
                <a:cubicBezTo>
                  <a:pt x="4101731" y="950544"/>
                  <a:pt x="4092204" y="933127"/>
                  <a:pt x="4075085" y="935359"/>
                </a:cubicBezTo>
                <a:cubicBezTo>
                  <a:pt x="4057220" y="937740"/>
                  <a:pt x="4047691" y="968856"/>
                  <a:pt x="4038610" y="984784"/>
                </a:cubicBezTo>
                <a:cubicBezTo>
                  <a:pt x="4033698" y="993120"/>
                  <a:pt x="4026105" y="997439"/>
                  <a:pt x="4023426" y="1004882"/>
                </a:cubicBezTo>
                <a:cubicBezTo>
                  <a:pt x="4021788" y="1009349"/>
                  <a:pt x="4023575" y="1016643"/>
                  <a:pt x="4021937" y="1023193"/>
                </a:cubicBezTo>
                <a:cubicBezTo>
                  <a:pt x="4016727" y="1043440"/>
                  <a:pt x="4002137" y="1050882"/>
                  <a:pt x="4003627" y="1068897"/>
                </a:cubicBezTo>
                <a:cubicBezTo>
                  <a:pt x="4005115" y="1084676"/>
                  <a:pt x="4019406" y="1091822"/>
                  <a:pt x="4020449" y="1105518"/>
                </a:cubicBezTo>
                <a:cubicBezTo>
                  <a:pt x="4019406" y="1119513"/>
                  <a:pt x="4000649" y="1112217"/>
                  <a:pt x="4002137" y="1129338"/>
                </a:cubicBezTo>
                <a:cubicBezTo>
                  <a:pt x="4029381" y="1156283"/>
                  <a:pt x="4030869" y="1116535"/>
                  <a:pt x="4044715" y="1111026"/>
                </a:cubicBezTo>
                <a:cubicBezTo>
                  <a:pt x="4055879" y="1106561"/>
                  <a:pt x="4077764" y="1114749"/>
                  <a:pt x="4091907" y="1111026"/>
                </a:cubicBezTo>
                <a:cubicBezTo>
                  <a:pt x="4103369" y="1108049"/>
                  <a:pt x="4112302" y="1094948"/>
                  <a:pt x="4125402" y="1089143"/>
                </a:cubicBezTo>
                <a:cubicBezTo>
                  <a:pt x="4133442" y="1085570"/>
                  <a:pt x="4143267" y="1082294"/>
                  <a:pt x="4154284" y="1081847"/>
                </a:cubicBezTo>
                <a:cubicBezTo>
                  <a:pt x="4202667" y="1079465"/>
                  <a:pt x="4233929" y="1117279"/>
                  <a:pt x="4276059" y="1118470"/>
                </a:cubicBezTo>
                <a:cubicBezTo>
                  <a:pt x="4289756" y="1118470"/>
                  <a:pt x="4314766" y="1117726"/>
                  <a:pt x="4329206" y="1114450"/>
                </a:cubicBezTo>
                <a:cubicBezTo>
                  <a:pt x="4370444" y="1105518"/>
                  <a:pt x="4351686" y="1063686"/>
                  <a:pt x="4330695" y="1048650"/>
                </a:cubicBezTo>
                <a:cubicBezTo>
                  <a:pt x="4314914" y="1037336"/>
                  <a:pt x="4295859" y="1027361"/>
                  <a:pt x="4277399" y="1013814"/>
                </a:cubicBezTo>
                <a:cubicBezTo>
                  <a:pt x="4266680" y="1005924"/>
                  <a:pt x="4225890" y="991185"/>
                  <a:pt x="4225742" y="975406"/>
                </a:cubicBezTo>
                <a:cubicBezTo>
                  <a:pt x="4225443" y="958285"/>
                  <a:pt x="4256110" y="952628"/>
                  <a:pt x="4244052" y="922408"/>
                </a:cubicBezTo>
                <a:cubicBezTo>
                  <a:pt x="4238841" y="920882"/>
                  <a:pt x="4231835" y="920342"/>
                  <a:pt x="4224310" y="920821"/>
                </a:cubicBezTo>
                <a:close/>
                <a:moveTo>
                  <a:pt x="6791383" y="887868"/>
                </a:moveTo>
                <a:cubicBezTo>
                  <a:pt x="6806419" y="897396"/>
                  <a:pt x="6842892" y="919132"/>
                  <a:pt x="6817286" y="939080"/>
                </a:cubicBezTo>
                <a:cubicBezTo>
                  <a:pt x="6801655" y="932082"/>
                  <a:pt x="6785427" y="908413"/>
                  <a:pt x="6791383" y="887868"/>
                </a:cubicBezTo>
                <a:close/>
                <a:moveTo>
                  <a:pt x="1475805" y="858540"/>
                </a:moveTo>
                <a:cubicBezTo>
                  <a:pt x="1451093" y="850799"/>
                  <a:pt x="1416108" y="880275"/>
                  <a:pt x="1387524" y="889654"/>
                </a:cubicBezTo>
                <a:cubicBezTo>
                  <a:pt x="1371446" y="894865"/>
                  <a:pt x="1356113" y="895312"/>
                  <a:pt x="1352539" y="911687"/>
                </a:cubicBezTo>
                <a:cubicBezTo>
                  <a:pt x="1366980" y="940270"/>
                  <a:pt x="1395414" y="905435"/>
                  <a:pt x="1416405" y="909900"/>
                </a:cubicBezTo>
                <a:cubicBezTo>
                  <a:pt x="1427124" y="912134"/>
                  <a:pt x="1433229" y="929700"/>
                  <a:pt x="1443797" y="931785"/>
                </a:cubicBezTo>
                <a:cubicBezTo>
                  <a:pt x="1451093" y="933124"/>
                  <a:pt x="1492777" y="927616"/>
                  <a:pt x="1495604" y="926127"/>
                </a:cubicBezTo>
                <a:cubicBezTo>
                  <a:pt x="1525974" y="910646"/>
                  <a:pt x="1489649" y="862857"/>
                  <a:pt x="1475805" y="858540"/>
                </a:cubicBezTo>
                <a:close/>
                <a:moveTo>
                  <a:pt x="600891" y="856740"/>
                </a:moveTo>
                <a:lnTo>
                  <a:pt x="600889" y="856753"/>
                </a:lnTo>
                <a:lnTo>
                  <a:pt x="600891" y="856754"/>
                </a:lnTo>
                <a:close/>
                <a:moveTo>
                  <a:pt x="594862" y="835400"/>
                </a:moveTo>
                <a:cubicBezTo>
                  <a:pt x="592517" y="834563"/>
                  <a:pt x="589875" y="834795"/>
                  <a:pt x="587195" y="836656"/>
                </a:cubicBezTo>
                <a:lnTo>
                  <a:pt x="587196" y="836658"/>
                </a:lnTo>
                <a:lnTo>
                  <a:pt x="594859" y="835423"/>
                </a:lnTo>
                <a:lnTo>
                  <a:pt x="600760" y="842470"/>
                </a:lnTo>
                <a:lnTo>
                  <a:pt x="600742" y="840564"/>
                </a:lnTo>
                <a:cubicBezTo>
                  <a:pt x="599254" y="838145"/>
                  <a:pt x="597207" y="836238"/>
                  <a:pt x="594862" y="835400"/>
                </a:cubicBezTo>
                <a:close/>
                <a:moveTo>
                  <a:pt x="1284059" y="697611"/>
                </a:moveTo>
                <a:cubicBezTo>
                  <a:pt x="1265003" y="702971"/>
                  <a:pt x="1260388" y="751650"/>
                  <a:pt x="1284059" y="750609"/>
                </a:cubicBezTo>
                <a:cubicBezTo>
                  <a:pt x="1301030" y="749864"/>
                  <a:pt x="1312494" y="689571"/>
                  <a:pt x="1284059" y="697611"/>
                </a:cubicBezTo>
                <a:close/>
                <a:moveTo>
                  <a:pt x="503385" y="684482"/>
                </a:moveTo>
                <a:cubicBezTo>
                  <a:pt x="506409" y="685459"/>
                  <a:pt x="509145" y="687925"/>
                  <a:pt x="511081" y="692279"/>
                </a:cubicBezTo>
                <a:cubicBezTo>
                  <a:pt x="507805" y="704189"/>
                  <a:pt x="499021" y="709548"/>
                  <a:pt x="489792" y="714163"/>
                </a:cubicBezTo>
                <a:cubicBezTo>
                  <a:pt x="486814" y="711483"/>
                  <a:pt x="484282" y="708506"/>
                  <a:pt x="482199" y="705083"/>
                </a:cubicBezTo>
                <a:cubicBezTo>
                  <a:pt x="482646" y="692018"/>
                  <a:pt x="494313" y="681551"/>
                  <a:pt x="503385" y="684482"/>
                </a:cubicBezTo>
                <a:close/>
                <a:moveTo>
                  <a:pt x="3148900" y="645355"/>
                </a:moveTo>
                <a:cubicBezTo>
                  <a:pt x="3167559" y="643108"/>
                  <a:pt x="3187851" y="652878"/>
                  <a:pt x="3189304" y="666500"/>
                </a:cubicBezTo>
                <a:cubicBezTo>
                  <a:pt x="3190792" y="680196"/>
                  <a:pt x="3178435" y="682131"/>
                  <a:pt x="3174118" y="697614"/>
                </a:cubicBezTo>
                <a:cubicBezTo>
                  <a:pt x="3170099" y="711607"/>
                  <a:pt x="3174862" y="728280"/>
                  <a:pt x="3169653" y="737808"/>
                </a:cubicBezTo>
                <a:cubicBezTo>
                  <a:pt x="3165038" y="746145"/>
                  <a:pt x="3152384" y="745699"/>
                  <a:pt x="3143749" y="748677"/>
                </a:cubicBezTo>
                <a:cubicBezTo>
                  <a:pt x="3124545" y="755524"/>
                  <a:pt x="3087626" y="782619"/>
                  <a:pt x="3072292" y="752249"/>
                </a:cubicBezTo>
                <a:cubicBezTo>
                  <a:pt x="3074525" y="736021"/>
                  <a:pt x="3087626" y="732747"/>
                  <a:pt x="3092091" y="719348"/>
                </a:cubicBezTo>
                <a:cubicBezTo>
                  <a:pt x="3092390" y="708779"/>
                  <a:pt x="3083010" y="703121"/>
                  <a:pt x="3084500" y="691956"/>
                </a:cubicBezTo>
                <a:cubicBezTo>
                  <a:pt x="3086286" y="678111"/>
                  <a:pt x="3094920" y="682875"/>
                  <a:pt x="3107276" y="677367"/>
                </a:cubicBezTo>
                <a:cubicBezTo>
                  <a:pt x="3116209" y="673496"/>
                  <a:pt x="3119930" y="660395"/>
                  <a:pt x="3131543" y="651910"/>
                </a:cubicBezTo>
                <a:cubicBezTo>
                  <a:pt x="3136641" y="648188"/>
                  <a:pt x="3142680" y="646104"/>
                  <a:pt x="3148900" y="645355"/>
                </a:cubicBezTo>
                <a:close/>
                <a:moveTo>
                  <a:pt x="5857067" y="644763"/>
                </a:moveTo>
                <a:cubicBezTo>
                  <a:pt x="5839501" y="648486"/>
                  <a:pt x="5852154" y="670369"/>
                  <a:pt x="5850963" y="683172"/>
                </a:cubicBezTo>
                <a:cubicBezTo>
                  <a:pt x="5849177" y="701334"/>
                  <a:pt x="5833247" y="713989"/>
                  <a:pt x="5834141" y="732597"/>
                </a:cubicBezTo>
                <a:cubicBezTo>
                  <a:pt x="5828335" y="740786"/>
                  <a:pt x="5818360" y="744060"/>
                  <a:pt x="5817468" y="758203"/>
                </a:cubicBezTo>
                <a:cubicBezTo>
                  <a:pt x="5827144" y="766241"/>
                  <a:pt x="5831313" y="751950"/>
                  <a:pt x="5838757" y="743613"/>
                </a:cubicBezTo>
                <a:cubicBezTo>
                  <a:pt x="5850368" y="730215"/>
                  <a:pt x="5868084" y="722474"/>
                  <a:pt x="5872252" y="706843"/>
                </a:cubicBezTo>
                <a:cubicBezTo>
                  <a:pt x="5878356" y="683619"/>
                  <a:pt x="5868976" y="660097"/>
                  <a:pt x="5857067" y="644763"/>
                </a:cubicBezTo>
                <a:close/>
                <a:moveTo>
                  <a:pt x="552286" y="593836"/>
                </a:moveTo>
                <a:lnTo>
                  <a:pt x="552806" y="594294"/>
                </a:lnTo>
                <a:lnTo>
                  <a:pt x="552817" y="594289"/>
                </a:lnTo>
                <a:close/>
                <a:moveTo>
                  <a:pt x="556825" y="584319"/>
                </a:moveTo>
                <a:lnTo>
                  <a:pt x="555557" y="584377"/>
                </a:lnTo>
                <a:lnTo>
                  <a:pt x="556819" y="584331"/>
                </a:lnTo>
                <a:lnTo>
                  <a:pt x="558307" y="591619"/>
                </a:lnTo>
                <a:lnTo>
                  <a:pt x="558313" y="591615"/>
                </a:lnTo>
                <a:cubicBezTo>
                  <a:pt x="558612" y="588191"/>
                  <a:pt x="556527" y="587595"/>
                  <a:pt x="556825" y="584319"/>
                </a:cubicBezTo>
                <a:close/>
                <a:moveTo>
                  <a:pt x="3253319" y="531322"/>
                </a:moveTo>
                <a:cubicBezTo>
                  <a:pt x="3256744" y="530726"/>
                  <a:pt x="3259126" y="531620"/>
                  <a:pt x="3260912" y="533108"/>
                </a:cubicBezTo>
                <a:cubicBezTo>
                  <a:pt x="3260912" y="544721"/>
                  <a:pt x="3252724" y="546507"/>
                  <a:pt x="3251832" y="556928"/>
                </a:cubicBezTo>
                <a:cubicBezTo>
                  <a:pt x="3253766" y="573601"/>
                  <a:pt x="3278033" y="563181"/>
                  <a:pt x="3280712" y="578812"/>
                </a:cubicBezTo>
                <a:cubicBezTo>
                  <a:pt x="3278478" y="595933"/>
                  <a:pt x="3265676" y="599207"/>
                  <a:pt x="3265528" y="611712"/>
                </a:cubicBezTo>
                <a:cubicBezTo>
                  <a:pt x="3265528" y="622581"/>
                  <a:pt x="3283988" y="643124"/>
                  <a:pt x="3292920" y="657416"/>
                </a:cubicBezTo>
                <a:cubicBezTo>
                  <a:pt x="3299619" y="667986"/>
                  <a:pt x="3311230" y="675876"/>
                  <a:pt x="3317335" y="686743"/>
                </a:cubicBezTo>
                <a:cubicBezTo>
                  <a:pt x="3322544" y="696271"/>
                  <a:pt x="3323737" y="707436"/>
                  <a:pt x="3327905" y="712349"/>
                </a:cubicBezTo>
                <a:cubicBezTo>
                  <a:pt x="3335943" y="721431"/>
                  <a:pt x="3353956" y="722919"/>
                  <a:pt x="3355297" y="736168"/>
                </a:cubicBezTo>
                <a:cubicBezTo>
                  <a:pt x="3357082" y="753587"/>
                  <a:pt x="3337283" y="760434"/>
                  <a:pt x="3340112" y="780085"/>
                </a:cubicBezTo>
                <a:cubicBezTo>
                  <a:pt x="3319270" y="799736"/>
                  <a:pt x="3284285" y="789613"/>
                  <a:pt x="3250342" y="794675"/>
                </a:cubicBezTo>
                <a:cubicBezTo>
                  <a:pt x="3234859" y="797057"/>
                  <a:pt x="3217889" y="815517"/>
                  <a:pt x="3201661" y="800183"/>
                </a:cubicBezTo>
                <a:cubicBezTo>
                  <a:pt x="3197939" y="787975"/>
                  <a:pt x="3215208" y="786188"/>
                  <a:pt x="3216846" y="774577"/>
                </a:cubicBezTo>
                <a:cubicBezTo>
                  <a:pt x="3215655" y="763710"/>
                  <a:pt x="3204341" y="765347"/>
                  <a:pt x="3201661" y="756266"/>
                </a:cubicBezTo>
                <a:cubicBezTo>
                  <a:pt x="3206128" y="741974"/>
                  <a:pt x="3219824" y="739145"/>
                  <a:pt x="3218484" y="717858"/>
                </a:cubicBezTo>
                <a:cubicBezTo>
                  <a:pt x="3226821" y="706692"/>
                  <a:pt x="3243048" y="710861"/>
                  <a:pt x="3245727" y="695825"/>
                </a:cubicBezTo>
                <a:cubicBezTo>
                  <a:pt x="3247513" y="685403"/>
                  <a:pt x="3240666" y="672451"/>
                  <a:pt x="3232032" y="666496"/>
                </a:cubicBezTo>
                <a:cubicBezTo>
                  <a:pt x="3226970" y="663074"/>
                  <a:pt x="3219377" y="664710"/>
                  <a:pt x="3213721" y="660989"/>
                </a:cubicBezTo>
                <a:cubicBezTo>
                  <a:pt x="3198833" y="651164"/>
                  <a:pt x="3193474" y="630767"/>
                  <a:pt x="3184839" y="626302"/>
                </a:cubicBezTo>
                <a:cubicBezTo>
                  <a:pt x="3185881" y="606204"/>
                  <a:pt x="3180223" y="591764"/>
                  <a:pt x="3184839" y="578812"/>
                </a:cubicBezTo>
                <a:cubicBezTo>
                  <a:pt x="3187668" y="570922"/>
                  <a:pt x="3207616" y="548591"/>
                  <a:pt x="3218334" y="544126"/>
                </a:cubicBezTo>
                <a:cubicBezTo>
                  <a:pt x="3231585" y="538468"/>
                  <a:pt x="3245578" y="543530"/>
                  <a:pt x="3253319" y="531322"/>
                </a:cubicBezTo>
                <a:close/>
                <a:moveTo>
                  <a:pt x="1131912" y="425325"/>
                </a:moveTo>
                <a:cubicBezTo>
                  <a:pt x="1120897" y="424880"/>
                  <a:pt x="1115537" y="436640"/>
                  <a:pt x="1104521" y="443637"/>
                </a:cubicBezTo>
                <a:cubicBezTo>
                  <a:pt x="1091718" y="451825"/>
                  <a:pt x="1073854" y="453760"/>
                  <a:pt x="1072514" y="467456"/>
                </a:cubicBezTo>
                <a:cubicBezTo>
                  <a:pt x="1096185" y="472816"/>
                  <a:pt x="1117324" y="460459"/>
                  <a:pt x="1131912" y="454504"/>
                </a:cubicBezTo>
                <a:cubicBezTo>
                  <a:pt x="1140548" y="450931"/>
                  <a:pt x="1152606" y="452718"/>
                  <a:pt x="1154691" y="441702"/>
                </a:cubicBezTo>
                <a:cubicBezTo>
                  <a:pt x="1147545" y="434853"/>
                  <a:pt x="1140249" y="425624"/>
                  <a:pt x="1131912" y="425325"/>
                </a:cubicBezTo>
                <a:close/>
                <a:moveTo>
                  <a:pt x="1827266" y="406477"/>
                </a:moveTo>
                <a:cubicBezTo>
                  <a:pt x="1833054" y="407798"/>
                  <a:pt x="1837855" y="411111"/>
                  <a:pt x="1838003" y="416098"/>
                </a:cubicBezTo>
                <a:cubicBezTo>
                  <a:pt x="1838302" y="426222"/>
                  <a:pt x="1807782" y="442896"/>
                  <a:pt x="1804508" y="423393"/>
                </a:cubicBezTo>
                <a:cubicBezTo>
                  <a:pt x="1803912" y="419970"/>
                  <a:pt x="1804656" y="413121"/>
                  <a:pt x="1810611" y="408804"/>
                </a:cubicBezTo>
                <a:cubicBezTo>
                  <a:pt x="1814705" y="405826"/>
                  <a:pt x="1821479" y="405156"/>
                  <a:pt x="1827266" y="406477"/>
                </a:cubicBezTo>
                <a:close/>
                <a:moveTo>
                  <a:pt x="3834658" y="324189"/>
                </a:moveTo>
                <a:cubicBezTo>
                  <a:pt x="3821893" y="324952"/>
                  <a:pt x="3809202" y="329605"/>
                  <a:pt x="3802949" y="337644"/>
                </a:cubicBezTo>
                <a:cubicBezTo>
                  <a:pt x="3798482" y="343448"/>
                  <a:pt x="3798631" y="355209"/>
                  <a:pt x="3792379" y="366971"/>
                </a:cubicBezTo>
                <a:cubicBezTo>
                  <a:pt x="3778683" y="391981"/>
                  <a:pt x="3734617" y="394958"/>
                  <a:pt x="3720921" y="425476"/>
                </a:cubicBezTo>
                <a:cubicBezTo>
                  <a:pt x="3717795" y="432325"/>
                  <a:pt x="3712436" y="450785"/>
                  <a:pt x="3714818" y="462099"/>
                </a:cubicBezTo>
                <a:cubicBezTo>
                  <a:pt x="3717943" y="479070"/>
                  <a:pt x="3749801" y="483834"/>
                  <a:pt x="3750843" y="501997"/>
                </a:cubicBezTo>
                <a:cubicBezTo>
                  <a:pt x="3752630" y="532663"/>
                  <a:pt x="3711840" y="528794"/>
                  <a:pt x="3706629" y="554995"/>
                </a:cubicBezTo>
                <a:cubicBezTo>
                  <a:pt x="3704247" y="566905"/>
                  <a:pt x="3711393" y="582684"/>
                  <a:pt x="3709755" y="593403"/>
                </a:cubicBezTo>
                <a:cubicBezTo>
                  <a:pt x="3706629" y="612607"/>
                  <a:pt x="3691147" y="606950"/>
                  <a:pt x="3671644" y="617222"/>
                </a:cubicBezTo>
                <a:cubicBezTo>
                  <a:pt x="3661670" y="622433"/>
                  <a:pt x="3651993" y="641488"/>
                  <a:pt x="3641275" y="642828"/>
                </a:cubicBezTo>
                <a:cubicBezTo>
                  <a:pt x="3631300" y="644167"/>
                  <a:pt x="3625197" y="635831"/>
                  <a:pt x="3618498" y="637320"/>
                </a:cubicBezTo>
                <a:cubicBezTo>
                  <a:pt x="3608523" y="639553"/>
                  <a:pt x="3611797" y="654290"/>
                  <a:pt x="3597209" y="657418"/>
                </a:cubicBezTo>
                <a:cubicBezTo>
                  <a:pt x="3585448" y="659800"/>
                  <a:pt x="3565053" y="644913"/>
                  <a:pt x="3563713" y="662926"/>
                </a:cubicBezTo>
                <a:cubicBezTo>
                  <a:pt x="3562819" y="674537"/>
                  <a:pt x="3582023" y="680790"/>
                  <a:pt x="3594083" y="679301"/>
                </a:cubicBezTo>
                <a:cubicBezTo>
                  <a:pt x="3603611" y="678260"/>
                  <a:pt x="3610608" y="670369"/>
                  <a:pt x="3619986" y="670220"/>
                </a:cubicBezTo>
                <a:cubicBezTo>
                  <a:pt x="3638000" y="670072"/>
                  <a:pt x="3649760" y="686298"/>
                  <a:pt x="3661074" y="686745"/>
                </a:cubicBezTo>
                <a:cubicBezTo>
                  <a:pt x="3687275" y="687638"/>
                  <a:pt x="3712881" y="657715"/>
                  <a:pt x="3740273" y="661139"/>
                </a:cubicBezTo>
                <a:cubicBezTo>
                  <a:pt x="3752630" y="662627"/>
                  <a:pt x="3759924" y="673197"/>
                  <a:pt x="3769155" y="672155"/>
                </a:cubicBezTo>
                <a:cubicBezTo>
                  <a:pt x="3783892" y="670519"/>
                  <a:pt x="3796249" y="650122"/>
                  <a:pt x="3807266" y="642828"/>
                </a:cubicBezTo>
                <a:cubicBezTo>
                  <a:pt x="3802650" y="612011"/>
                  <a:pt x="3807713" y="571370"/>
                  <a:pt x="3831681" y="569732"/>
                </a:cubicBezTo>
                <a:cubicBezTo>
                  <a:pt x="3848056" y="568541"/>
                  <a:pt x="3872769" y="603526"/>
                  <a:pt x="3875746" y="569732"/>
                </a:cubicBezTo>
                <a:cubicBezTo>
                  <a:pt x="3877086" y="554995"/>
                  <a:pt x="3862794" y="542043"/>
                  <a:pt x="3852970" y="542340"/>
                </a:cubicBezTo>
                <a:cubicBezTo>
                  <a:pt x="3844186" y="542638"/>
                  <a:pt x="3832723" y="563182"/>
                  <a:pt x="3825577" y="546063"/>
                </a:cubicBezTo>
                <a:cubicBezTo>
                  <a:pt x="3825577" y="529239"/>
                  <a:pt x="3841208" y="533706"/>
                  <a:pt x="3849991" y="529538"/>
                </a:cubicBezTo>
                <a:cubicBezTo>
                  <a:pt x="3856392" y="526412"/>
                  <a:pt x="3861008" y="517925"/>
                  <a:pt x="3868302" y="514947"/>
                </a:cubicBezTo>
                <a:cubicBezTo>
                  <a:pt x="3904478" y="499615"/>
                  <a:pt x="3954647" y="529985"/>
                  <a:pt x="3968790" y="493065"/>
                </a:cubicBezTo>
                <a:cubicBezTo>
                  <a:pt x="3936634" y="460163"/>
                  <a:pt x="3881998" y="505123"/>
                  <a:pt x="3845525" y="502145"/>
                </a:cubicBezTo>
                <a:cubicBezTo>
                  <a:pt x="3829894" y="500954"/>
                  <a:pt x="3809498" y="487110"/>
                  <a:pt x="3804437" y="469245"/>
                </a:cubicBezTo>
                <a:cubicBezTo>
                  <a:pt x="3802799" y="463587"/>
                  <a:pt x="3804140" y="455995"/>
                  <a:pt x="3802949" y="445574"/>
                </a:cubicBezTo>
                <a:cubicBezTo>
                  <a:pt x="3801608" y="433962"/>
                  <a:pt x="3796547" y="421607"/>
                  <a:pt x="3796844" y="414461"/>
                </a:cubicBezTo>
                <a:cubicBezTo>
                  <a:pt x="3798334" y="381411"/>
                  <a:pt x="3866814" y="375159"/>
                  <a:pt x="3866814" y="334071"/>
                </a:cubicBezTo>
                <a:cubicBezTo>
                  <a:pt x="3860264" y="326552"/>
                  <a:pt x="3847424" y="323426"/>
                  <a:pt x="3834658" y="324189"/>
                </a:cubicBezTo>
                <a:close/>
                <a:moveTo>
                  <a:pt x="2158191" y="293520"/>
                </a:moveTo>
                <a:cubicBezTo>
                  <a:pt x="2155623" y="295809"/>
                  <a:pt x="2154655" y="299977"/>
                  <a:pt x="2157633" y="304592"/>
                </a:cubicBezTo>
                <a:cubicBezTo>
                  <a:pt x="2165076" y="305633"/>
                  <a:pt x="2169394" y="302806"/>
                  <a:pt x="2168352" y="293724"/>
                </a:cubicBezTo>
                <a:cubicBezTo>
                  <a:pt x="2164928" y="290821"/>
                  <a:pt x="2160760" y="291231"/>
                  <a:pt x="2158191" y="293520"/>
                </a:cubicBezTo>
                <a:close/>
                <a:moveTo>
                  <a:pt x="1117305" y="292924"/>
                </a:moveTo>
                <a:cubicBezTo>
                  <a:pt x="1101432" y="294394"/>
                  <a:pt x="1083084" y="301242"/>
                  <a:pt x="1069536" y="302656"/>
                </a:cubicBezTo>
                <a:cubicBezTo>
                  <a:pt x="1063879" y="314120"/>
                  <a:pt x="1056286" y="323201"/>
                  <a:pt x="1054351" y="339279"/>
                </a:cubicBezTo>
                <a:cubicBezTo>
                  <a:pt x="1075341" y="345681"/>
                  <a:pt x="1100650" y="327666"/>
                  <a:pt x="1124321" y="322754"/>
                </a:cubicBezTo>
                <a:cubicBezTo>
                  <a:pt x="1133997" y="320819"/>
                  <a:pt x="1143972" y="326030"/>
                  <a:pt x="1150224" y="315460"/>
                </a:cubicBezTo>
                <a:cubicBezTo>
                  <a:pt x="1146577" y="295362"/>
                  <a:pt x="1133178" y="291454"/>
                  <a:pt x="1117305" y="292924"/>
                </a:cubicBezTo>
                <a:close/>
                <a:moveTo>
                  <a:pt x="2080131" y="246405"/>
                </a:moveTo>
                <a:cubicBezTo>
                  <a:pt x="2085037" y="247168"/>
                  <a:pt x="2089373" y="249847"/>
                  <a:pt x="2092127" y="255169"/>
                </a:cubicBezTo>
                <a:cubicBezTo>
                  <a:pt x="2095253" y="271397"/>
                  <a:pt x="2052081" y="292684"/>
                  <a:pt x="2047912" y="271694"/>
                </a:cubicBezTo>
                <a:cubicBezTo>
                  <a:pt x="2045567" y="259077"/>
                  <a:pt x="2065413" y="244116"/>
                  <a:pt x="2080131" y="246405"/>
                </a:cubicBezTo>
                <a:close/>
                <a:moveTo>
                  <a:pt x="1319193" y="224481"/>
                </a:moveTo>
                <a:cubicBezTo>
                  <a:pt x="1311302" y="225393"/>
                  <a:pt x="1304901" y="234102"/>
                  <a:pt x="1303858" y="253381"/>
                </a:cubicBezTo>
                <a:cubicBezTo>
                  <a:pt x="1332294" y="280922"/>
                  <a:pt x="1375168" y="240429"/>
                  <a:pt x="1404347" y="266183"/>
                </a:cubicBezTo>
                <a:cubicBezTo>
                  <a:pt x="1409408" y="262313"/>
                  <a:pt x="1417151" y="256954"/>
                  <a:pt x="1413427" y="247872"/>
                </a:cubicBezTo>
                <a:cubicBezTo>
                  <a:pt x="1396606" y="238344"/>
                  <a:pt x="1368171" y="245640"/>
                  <a:pt x="1343459" y="242364"/>
                </a:cubicBezTo>
                <a:cubicBezTo>
                  <a:pt x="1336462" y="230454"/>
                  <a:pt x="1327083" y="223569"/>
                  <a:pt x="1319193" y="224481"/>
                </a:cubicBezTo>
                <a:close/>
                <a:moveTo>
                  <a:pt x="4341732" y="214378"/>
                </a:moveTo>
                <a:cubicBezTo>
                  <a:pt x="4348301" y="215010"/>
                  <a:pt x="4354739" y="220407"/>
                  <a:pt x="4351984" y="229563"/>
                </a:cubicBezTo>
                <a:cubicBezTo>
                  <a:pt x="4347072" y="235071"/>
                  <a:pt x="4333823" y="234624"/>
                  <a:pt x="4330695" y="227777"/>
                </a:cubicBezTo>
                <a:cubicBezTo>
                  <a:pt x="4328463" y="217876"/>
                  <a:pt x="4335162" y="213745"/>
                  <a:pt x="4341732" y="214378"/>
                </a:cubicBezTo>
                <a:close/>
                <a:moveTo>
                  <a:pt x="4797851" y="171205"/>
                </a:moveTo>
                <a:cubicBezTo>
                  <a:pt x="4797554" y="173290"/>
                  <a:pt x="4798150" y="176416"/>
                  <a:pt x="4796363" y="176713"/>
                </a:cubicBezTo>
                <a:cubicBezTo>
                  <a:pt x="4794278" y="216760"/>
                  <a:pt x="4842662" y="226734"/>
                  <a:pt x="4842067" y="259040"/>
                </a:cubicBezTo>
                <a:cubicBezTo>
                  <a:pt x="4841620" y="275713"/>
                  <a:pt x="4826733" y="277500"/>
                  <a:pt x="4831348" y="297299"/>
                </a:cubicBezTo>
                <a:cubicBezTo>
                  <a:pt x="4867077" y="307274"/>
                  <a:pt x="4883899" y="258741"/>
                  <a:pt x="4860228" y="231497"/>
                </a:cubicBezTo>
                <a:cubicBezTo>
                  <a:pt x="4854720" y="225097"/>
                  <a:pt x="4835962" y="222565"/>
                  <a:pt x="4828371" y="207828"/>
                </a:cubicBezTo>
                <a:cubicBezTo>
                  <a:pt x="4818991" y="189964"/>
                  <a:pt x="4820331" y="166144"/>
                  <a:pt x="4797851" y="171205"/>
                </a:cubicBezTo>
                <a:close/>
                <a:moveTo>
                  <a:pt x="1973629" y="125352"/>
                </a:moveTo>
                <a:lnTo>
                  <a:pt x="1973629" y="125354"/>
                </a:lnTo>
                <a:lnTo>
                  <a:pt x="1982558" y="125354"/>
                </a:lnTo>
                <a:cubicBezTo>
                  <a:pt x="1981814" y="127514"/>
                  <a:pt x="1981144" y="129747"/>
                  <a:pt x="1979860" y="131235"/>
                </a:cubicBezTo>
                <a:lnTo>
                  <a:pt x="1973629" y="132617"/>
                </a:lnTo>
                <a:lnTo>
                  <a:pt x="1973629" y="132646"/>
                </a:lnTo>
                <a:cubicBezTo>
                  <a:pt x="1979880" y="134284"/>
                  <a:pt x="1981071" y="129669"/>
                  <a:pt x="1982709" y="125352"/>
                </a:cubicBezTo>
                <a:cubicBezTo>
                  <a:pt x="1980774" y="122820"/>
                  <a:pt x="1975564" y="122820"/>
                  <a:pt x="1973629" y="125352"/>
                </a:cubicBezTo>
                <a:close/>
                <a:moveTo>
                  <a:pt x="1317853" y="75033"/>
                </a:moveTo>
                <a:cubicBezTo>
                  <a:pt x="1339140" y="71312"/>
                  <a:pt x="1362514" y="80691"/>
                  <a:pt x="1387822" y="84114"/>
                </a:cubicBezTo>
                <a:cubicBezTo>
                  <a:pt x="1402560" y="86199"/>
                  <a:pt x="1417299" y="82923"/>
                  <a:pt x="1425933" y="85900"/>
                </a:cubicBezTo>
                <a:cubicBezTo>
                  <a:pt x="1440819" y="91259"/>
                  <a:pt x="1448561" y="109124"/>
                  <a:pt x="1460917" y="113292"/>
                </a:cubicBezTo>
                <a:cubicBezTo>
                  <a:pt x="1466277" y="115079"/>
                  <a:pt x="1475061" y="114930"/>
                  <a:pt x="1482206" y="117015"/>
                </a:cubicBezTo>
                <a:cubicBezTo>
                  <a:pt x="1495902" y="120737"/>
                  <a:pt x="1508109" y="129520"/>
                  <a:pt x="1521805" y="117015"/>
                </a:cubicBezTo>
                <a:cubicBezTo>
                  <a:pt x="1532524" y="119247"/>
                  <a:pt x="1533863" y="133093"/>
                  <a:pt x="1544584" y="135325"/>
                </a:cubicBezTo>
                <a:cubicBezTo>
                  <a:pt x="1554705" y="128775"/>
                  <a:pt x="1562447" y="112101"/>
                  <a:pt x="1578079" y="107933"/>
                </a:cubicBezTo>
                <a:cubicBezTo>
                  <a:pt x="1584778" y="106147"/>
                  <a:pt x="1591924" y="109274"/>
                  <a:pt x="1599367" y="107933"/>
                </a:cubicBezTo>
                <a:cubicBezTo>
                  <a:pt x="1611723" y="105551"/>
                  <a:pt x="1628248" y="85305"/>
                  <a:pt x="1635842" y="104212"/>
                </a:cubicBezTo>
                <a:cubicBezTo>
                  <a:pt x="1632714" y="117461"/>
                  <a:pt x="1616190" y="119397"/>
                  <a:pt x="1606959" y="129817"/>
                </a:cubicBezTo>
                <a:cubicBezTo>
                  <a:pt x="1598771" y="139048"/>
                  <a:pt x="1586117" y="160335"/>
                  <a:pt x="1587160" y="170013"/>
                </a:cubicBezTo>
                <a:cubicBezTo>
                  <a:pt x="1588946" y="187431"/>
                  <a:pt x="1610683" y="180732"/>
                  <a:pt x="1611427" y="202913"/>
                </a:cubicBezTo>
                <a:cubicBezTo>
                  <a:pt x="1608150" y="215715"/>
                  <a:pt x="1595795" y="209911"/>
                  <a:pt x="1585522" y="215715"/>
                </a:cubicBezTo>
                <a:cubicBezTo>
                  <a:pt x="1576143" y="220926"/>
                  <a:pt x="1572720" y="231793"/>
                  <a:pt x="1562745" y="234027"/>
                </a:cubicBezTo>
                <a:cubicBezTo>
                  <a:pt x="1535056" y="240280"/>
                  <a:pt x="1512129" y="225690"/>
                  <a:pt x="1488161" y="226733"/>
                </a:cubicBezTo>
                <a:cubicBezTo>
                  <a:pt x="1487119" y="239238"/>
                  <a:pt x="1500071" y="246384"/>
                  <a:pt x="1506473" y="250403"/>
                </a:cubicBezTo>
                <a:cubicBezTo>
                  <a:pt x="1528207" y="264100"/>
                  <a:pt x="1545923" y="262163"/>
                  <a:pt x="1576442" y="261419"/>
                </a:cubicBezTo>
                <a:cubicBezTo>
                  <a:pt x="1592072" y="260972"/>
                  <a:pt x="1610085" y="267077"/>
                  <a:pt x="1623633" y="255911"/>
                </a:cubicBezTo>
                <a:cubicBezTo>
                  <a:pt x="1632120" y="248914"/>
                  <a:pt x="1631673" y="233431"/>
                  <a:pt x="1638819" y="224798"/>
                </a:cubicBezTo>
                <a:cubicBezTo>
                  <a:pt x="1647452" y="214524"/>
                  <a:pt x="1667252" y="203956"/>
                  <a:pt x="1679907" y="206486"/>
                </a:cubicBezTo>
                <a:cubicBezTo>
                  <a:pt x="1686755" y="207826"/>
                  <a:pt x="1696580" y="217800"/>
                  <a:pt x="1696729" y="224798"/>
                </a:cubicBezTo>
                <a:cubicBezTo>
                  <a:pt x="1697026" y="241471"/>
                  <a:pt x="1677226" y="236112"/>
                  <a:pt x="1676929" y="254125"/>
                </a:cubicBezTo>
                <a:cubicBezTo>
                  <a:pt x="1689732" y="263354"/>
                  <a:pt x="1723823" y="244002"/>
                  <a:pt x="1725611" y="228519"/>
                </a:cubicBezTo>
                <a:cubicBezTo>
                  <a:pt x="1726950" y="217205"/>
                  <a:pt x="1714593" y="210803"/>
                  <a:pt x="1714892" y="199340"/>
                </a:cubicBezTo>
                <a:cubicBezTo>
                  <a:pt x="1715636" y="180136"/>
                  <a:pt x="1737222" y="180433"/>
                  <a:pt x="1734691" y="160931"/>
                </a:cubicBezTo>
                <a:cubicBezTo>
                  <a:pt x="1724270" y="151106"/>
                  <a:pt x="1713254" y="163016"/>
                  <a:pt x="1702684" y="160931"/>
                </a:cubicBezTo>
                <a:cubicBezTo>
                  <a:pt x="1687797" y="157954"/>
                  <a:pt x="1674249" y="136368"/>
                  <a:pt x="1667699" y="122523"/>
                </a:cubicBezTo>
                <a:cubicBezTo>
                  <a:pt x="1674249" y="112697"/>
                  <a:pt x="1688095" y="119247"/>
                  <a:pt x="1698068" y="120737"/>
                </a:cubicBezTo>
                <a:cubicBezTo>
                  <a:pt x="1709234" y="102128"/>
                  <a:pt x="1730076" y="94832"/>
                  <a:pt x="1758956" y="91409"/>
                </a:cubicBezTo>
                <a:cubicBezTo>
                  <a:pt x="1769230" y="90219"/>
                  <a:pt x="1782925" y="85305"/>
                  <a:pt x="1787838" y="96917"/>
                </a:cubicBezTo>
                <a:cubicBezTo>
                  <a:pt x="1790368" y="114186"/>
                  <a:pt x="1766549" y="124607"/>
                  <a:pt x="1771016" y="144407"/>
                </a:cubicBezTo>
                <a:cubicBezTo>
                  <a:pt x="1791560" y="150511"/>
                  <a:pt x="1798258" y="117312"/>
                  <a:pt x="1815230" y="104212"/>
                </a:cubicBezTo>
                <a:cubicBezTo>
                  <a:pt x="1822673" y="98405"/>
                  <a:pt x="1833391" y="94535"/>
                  <a:pt x="1844110" y="89623"/>
                </a:cubicBezTo>
                <a:cubicBezTo>
                  <a:pt x="1853489" y="85305"/>
                  <a:pt x="1863763" y="74736"/>
                  <a:pt x="1871502" y="75033"/>
                </a:cubicBezTo>
                <a:cubicBezTo>
                  <a:pt x="1879989" y="75331"/>
                  <a:pt x="1881477" y="83668"/>
                  <a:pt x="1889814" y="87837"/>
                </a:cubicBezTo>
                <a:cubicBezTo>
                  <a:pt x="1897258" y="91558"/>
                  <a:pt x="1907083" y="85305"/>
                  <a:pt x="1909615" y="96917"/>
                </a:cubicBezTo>
                <a:cubicBezTo>
                  <a:pt x="1892047" y="133689"/>
                  <a:pt x="1826247" y="112548"/>
                  <a:pt x="1809127" y="149915"/>
                </a:cubicBezTo>
                <a:cubicBezTo>
                  <a:pt x="1812997" y="174926"/>
                  <a:pt x="1798855" y="198893"/>
                  <a:pt x="1810615" y="215715"/>
                </a:cubicBezTo>
                <a:cubicBezTo>
                  <a:pt x="1819101" y="227775"/>
                  <a:pt x="1838157" y="219587"/>
                  <a:pt x="1842622" y="232092"/>
                </a:cubicBezTo>
                <a:cubicBezTo>
                  <a:pt x="1848577" y="248914"/>
                  <a:pt x="1824162" y="248914"/>
                  <a:pt x="1830416" y="268713"/>
                </a:cubicBezTo>
                <a:cubicBezTo>
                  <a:pt x="1846494" y="280326"/>
                  <a:pt x="1865698" y="257698"/>
                  <a:pt x="1880585" y="248617"/>
                </a:cubicBezTo>
                <a:cubicBezTo>
                  <a:pt x="1896514" y="238939"/>
                  <a:pt x="1916761" y="227328"/>
                  <a:pt x="1918696" y="204700"/>
                </a:cubicBezTo>
                <a:cubicBezTo>
                  <a:pt x="1910656" y="186091"/>
                  <a:pt x="1880733" y="200531"/>
                  <a:pt x="1876118" y="181029"/>
                </a:cubicBezTo>
                <a:cubicBezTo>
                  <a:pt x="1873587" y="170459"/>
                  <a:pt x="1885349" y="146639"/>
                  <a:pt x="1888326" y="142621"/>
                </a:cubicBezTo>
                <a:cubicBezTo>
                  <a:pt x="1904256" y="121184"/>
                  <a:pt x="1959636" y="90814"/>
                  <a:pt x="1999383" y="95131"/>
                </a:cubicBezTo>
                <a:cubicBezTo>
                  <a:pt x="2006976" y="96023"/>
                  <a:pt x="2014568" y="101533"/>
                  <a:pt x="2022161" y="102425"/>
                </a:cubicBezTo>
                <a:cubicBezTo>
                  <a:pt x="2048361" y="105701"/>
                  <a:pt x="2079178" y="88878"/>
                  <a:pt x="2099723" y="102425"/>
                </a:cubicBezTo>
                <a:cubicBezTo>
                  <a:pt x="2116246" y="90814"/>
                  <a:pt x="2136047" y="104063"/>
                  <a:pt x="2159123" y="100639"/>
                </a:cubicBezTo>
                <a:cubicBezTo>
                  <a:pt x="2176837" y="113144"/>
                  <a:pt x="2171925" y="139941"/>
                  <a:pt x="2198721" y="151850"/>
                </a:cubicBezTo>
                <a:cubicBezTo>
                  <a:pt x="2206016" y="155126"/>
                  <a:pt x="2215098" y="152744"/>
                  <a:pt x="2224624" y="155423"/>
                </a:cubicBezTo>
                <a:cubicBezTo>
                  <a:pt x="2231621" y="157508"/>
                  <a:pt x="2239363" y="167481"/>
                  <a:pt x="2247403" y="171948"/>
                </a:cubicBezTo>
                <a:cubicBezTo>
                  <a:pt x="2258865" y="178200"/>
                  <a:pt x="2267797" y="176861"/>
                  <a:pt x="2270179" y="186537"/>
                </a:cubicBezTo>
                <a:cubicBezTo>
                  <a:pt x="2272561" y="196064"/>
                  <a:pt x="2261843" y="202318"/>
                  <a:pt x="2262587" y="212143"/>
                </a:cubicBezTo>
                <a:cubicBezTo>
                  <a:pt x="2269137" y="218693"/>
                  <a:pt x="2263629" y="228519"/>
                  <a:pt x="2267202" y="237748"/>
                </a:cubicBezTo>
                <a:cubicBezTo>
                  <a:pt x="2273752" y="254720"/>
                  <a:pt x="2290277" y="253381"/>
                  <a:pt x="2306802" y="261568"/>
                </a:cubicBezTo>
                <a:cubicBezTo>
                  <a:pt x="2318265" y="267225"/>
                  <a:pt x="2342977" y="284643"/>
                  <a:pt x="2341786" y="298191"/>
                </a:cubicBezTo>
                <a:cubicBezTo>
                  <a:pt x="2341042" y="307271"/>
                  <a:pt x="2318712" y="323052"/>
                  <a:pt x="2311416" y="327518"/>
                </a:cubicBezTo>
                <a:cubicBezTo>
                  <a:pt x="2306207" y="330495"/>
                  <a:pt x="2280601" y="345531"/>
                  <a:pt x="2271817" y="343894"/>
                </a:cubicBezTo>
                <a:cubicBezTo>
                  <a:pt x="2257377" y="341362"/>
                  <a:pt x="2251868" y="306379"/>
                  <a:pt x="2232217" y="307271"/>
                </a:cubicBezTo>
                <a:cubicBezTo>
                  <a:pt x="2223732" y="307718"/>
                  <a:pt x="2215692" y="313822"/>
                  <a:pt x="2215395" y="327369"/>
                </a:cubicBezTo>
                <a:cubicBezTo>
                  <a:pt x="2215098" y="351337"/>
                  <a:pt x="2237726" y="352231"/>
                  <a:pt x="2238172" y="373073"/>
                </a:cubicBezTo>
                <a:cubicBezTo>
                  <a:pt x="2238767" y="397933"/>
                  <a:pt x="2226858" y="399571"/>
                  <a:pt x="2209292" y="415054"/>
                </a:cubicBezTo>
                <a:cubicBezTo>
                  <a:pt x="2196636" y="408950"/>
                  <a:pt x="2186068" y="400315"/>
                  <a:pt x="2169691" y="398679"/>
                </a:cubicBezTo>
                <a:cubicBezTo>
                  <a:pt x="2160015" y="412523"/>
                  <a:pt x="2185621" y="417584"/>
                  <a:pt x="2177284" y="435300"/>
                </a:cubicBezTo>
                <a:cubicBezTo>
                  <a:pt x="2152869" y="441554"/>
                  <a:pt x="2134261" y="426963"/>
                  <a:pt x="2111929" y="418925"/>
                </a:cubicBezTo>
                <a:cubicBezTo>
                  <a:pt x="2104932" y="416393"/>
                  <a:pt x="2094809" y="417436"/>
                  <a:pt x="2089152" y="413416"/>
                </a:cubicBezTo>
                <a:cubicBezTo>
                  <a:pt x="2080519" y="407461"/>
                  <a:pt x="2077987" y="389596"/>
                  <a:pt x="2070841" y="380516"/>
                </a:cubicBezTo>
                <a:cubicBezTo>
                  <a:pt x="2062653" y="369946"/>
                  <a:pt x="2046278" y="354910"/>
                  <a:pt x="2032730" y="354910"/>
                </a:cubicBezTo>
                <a:cubicBezTo>
                  <a:pt x="2013973" y="354910"/>
                  <a:pt x="1986729" y="383046"/>
                  <a:pt x="1971842" y="356696"/>
                </a:cubicBezTo>
                <a:cubicBezTo>
                  <a:pt x="1982114" y="314864"/>
                  <a:pt x="2030943" y="345829"/>
                  <a:pt x="2063100" y="331091"/>
                </a:cubicBezTo>
                <a:cubicBezTo>
                  <a:pt x="2075158" y="325583"/>
                  <a:pt x="2079178" y="310397"/>
                  <a:pt x="2089004" y="303698"/>
                </a:cubicBezTo>
                <a:cubicBezTo>
                  <a:pt x="2108655" y="290151"/>
                  <a:pt x="2140663" y="288364"/>
                  <a:pt x="2137684" y="261718"/>
                </a:cubicBezTo>
                <a:cubicBezTo>
                  <a:pt x="2136196" y="248319"/>
                  <a:pt x="2120565" y="248467"/>
                  <a:pt x="2111781" y="241620"/>
                </a:cubicBezTo>
                <a:cubicBezTo>
                  <a:pt x="2099871" y="232240"/>
                  <a:pt x="2090790" y="199340"/>
                  <a:pt x="2073670" y="197702"/>
                </a:cubicBezTo>
                <a:cubicBezTo>
                  <a:pt x="2064886" y="196810"/>
                  <a:pt x="2058634" y="205742"/>
                  <a:pt x="2049255" y="206783"/>
                </a:cubicBezTo>
                <a:cubicBezTo>
                  <a:pt x="2029604" y="209017"/>
                  <a:pt x="2007720" y="197255"/>
                  <a:pt x="1989855" y="206783"/>
                </a:cubicBezTo>
                <a:cubicBezTo>
                  <a:pt x="1981518" y="212441"/>
                  <a:pt x="1987176" y="221522"/>
                  <a:pt x="1980774" y="232389"/>
                </a:cubicBezTo>
                <a:cubicBezTo>
                  <a:pt x="1975415" y="241321"/>
                  <a:pt x="1962910" y="243703"/>
                  <a:pt x="1957998" y="252487"/>
                </a:cubicBezTo>
                <a:cubicBezTo>
                  <a:pt x="1952191" y="262759"/>
                  <a:pt x="1953382" y="275562"/>
                  <a:pt x="1945789" y="283600"/>
                </a:cubicBezTo>
                <a:cubicBezTo>
                  <a:pt x="1933284" y="296851"/>
                  <a:pt x="1906934" y="299083"/>
                  <a:pt x="1891005" y="305485"/>
                </a:cubicBezTo>
                <a:cubicBezTo>
                  <a:pt x="1884009" y="308462"/>
                  <a:pt x="1875077" y="318437"/>
                  <a:pt x="1868228" y="318289"/>
                </a:cubicBezTo>
                <a:cubicBezTo>
                  <a:pt x="1855723" y="318139"/>
                  <a:pt x="1850215" y="298042"/>
                  <a:pt x="1836220" y="305485"/>
                </a:cubicBezTo>
                <a:cubicBezTo>
                  <a:pt x="1835029" y="324987"/>
                  <a:pt x="1853489" y="333026"/>
                  <a:pt x="1865102" y="342108"/>
                </a:cubicBezTo>
                <a:cubicBezTo>
                  <a:pt x="1877756" y="351933"/>
                  <a:pt x="1891005" y="361609"/>
                  <a:pt x="1895472" y="378729"/>
                </a:cubicBezTo>
                <a:cubicBezTo>
                  <a:pt x="1883115" y="410290"/>
                  <a:pt x="1863316" y="377091"/>
                  <a:pt x="1843813" y="376943"/>
                </a:cubicBezTo>
                <a:cubicBezTo>
                  <a:pt x="1822227" y="376794"/>
                  <a:pt x="1790667" y="426368"/>
                  <a:pt x="1772356" y="386024"/>
                </a:cubicBezTo>
                <a:cubicBezTo>
                  <a:pt x="1776971" y="364736"/>
                  <a:pt x="1796473" y="361312"/>
                  <a:pt x="1801236" y="340321"/>
                </a:cubicBezTo>
                <a:cubicBezTo>
                  <a:pt x="1779800" y="344638"/>
                  <a:pt x="1761041" y="366523"/>
                  <a:pt x="1735733" y="373221"/>
                </a:cubicBezTo>
                <a:cubicBezTo>
                  <a:pt x="1725164" y="376050"/>
                  <a:pt x="1714742" y="375305"/>
                  <a:pt x="1705364" y="378729"/>
                </a:cubicBezTo>
                <a:cubicBezTo>
                  <a:pt x="1687201" y="385131"/>
                  <a:pt x="1674400" y="401358"/>
                  <a:pt x="1655193" y="409843"/>
                </a:cubicBezTo>
                <a:cubicBezTo>
                  <a:pt x="1647602" y="413119"/>
                  <a:pt x="1638668" y="412225"/>
                  <a:pt x="1630779" y="415352"/>
                </a:cubicBezTo>
                <a:cubicBezTo>
                  <a:pt x="1612467" y="422795"/>
                  <a:pt x="1590436" y="435896"/>
                  <a:pt x="1571381" y="448252"/>
                </a:cubicBezTo>
                <a:cubicBezTo>
                  <a:pt x="1552027" y="460906"/>
                  <a:pt x="1530142" y="474155"/>
                  <a:pt x="1518084" y="486660"/>
                </a:cubicBezTo>
                <a:cubicBezTo>
                  <a:pt x="1511534" y="493361"/>
                  <a:pt x="1494712" y="517477"/>
                  <a:pt x="1495307" y="525070"/>
                </a:cubicBezTo>
                <a:cubicBezTo>
                  <a:pt x="1496051" y="535937"/>
                  <a:pt x="1513172" y="539510"/>
                  <a:pt x="1513617" y="550675"/>
                </a:cubicBezTo>
                <a:cubicBezTo>
                  <a:pt x="1513172" y="557374"/>
                  <a:pt x="1503792" y="571964"/>
                  <a:pt x="1510641" y="581789"/>
                </a:cubicBezTo>
                <a:cubicBezTo>
                  <a:pt x="1516893" y="590721"/>
                  <a:pt x="1529399" y="583427"/>
                  <a:pt x="1542647" y="585362"/>
                </a:cubicBezTo>
                <a:cubicBezTo>
                  <a:pt x="1565871" y="588786"/>
                  <a:pt x="1581057" y="611862"/>
                  <a:pt x="1598921" y="623771"/>
                </a:cubicBezTo>
                <a:cubicBezTo>
                  <a:pt x="1612467" y="632704"/>
                  <a:pt x="1632417" y="643422"/>
                  <a:pt x="1647602" y="645654"/>
                </a:cubicBezTo>
                <a:cubicBezTo>
                  <a:pt x="1668443" y="648782"/>
                  <a:pt x="1691965" y="638360"/>
                  <a:pt x="1694794" y="658458"/>
                </a:cubicBezTo>
                <a:cubicBezTo>
                  <a:pt x="1697623" y="677810"/>
                  <a:pt x="1675143" y="684659"/>
                  <a:pt x="1673505" y="696866"/>
                </a:cubicBezTo>
                <a:cubicBezTo>
                  <a:pt x="1684820" y="714730"/>
                  <a:pt x="1665913" y="723217"/>
                  <a:pt x="1665913" y="738997"/>
                </a:cubicBezTo>
                <a:cubicBezTo>
                  <a:pt x="1665913" y="751650"/>
                  <a:pt x="1678864" y="770706"/>
                  <a:pt x="1690179" y="771897"/>
                </a:cubicBezTo>
                <a:cubicBezTo>
                  <a:pt x="1705513" y="773535"/>
                  <a:pt x="1727991" y="753735"/>
                  <a:pt x="1734393" y="735275"/>
                </a:cubicBezTo>
                <a:cubicBezTo>
                  <a:pt x="1741986" y="713391"/>
                  <a:pt x="1738710" y="683617"/>
                  <a:pt x="1752705" y="667687"/>
                </a:cubicBezTo>
                <a:cubicBezTo>
                  <a:pt x="1823567" y="670069"/>
                  <a:pt x="1883562" y="628981"/>
                  <a:pt x="1878947" y="541595"/>
                </a:cubicBezTo>
                <a:cubicBezTo>
                  <a:pt x="1878500" y="532959"/>
                  <a:pt x="1874481" y="521794"/>
                  <a:pt x="1875969" y="512266"/>
                </a:cubicBezTo>
                <a:cubicBezTo>
                  <a:pt x="1878203" y="498124"/>
                  <a:pt x="1898449" y="486215"/>
                  <a:pt x="1895769" y="468350"/>
                </a:cubicBezTo>
                <a:cubicBezTo>
                  <a:pt x="1915570" y="461054"/>
                  <a:pt x="1914824" y="422795"/>
                  <a:pt x="1935369" y="417139"/>
                </a:cubicBezTo>
                <a:cubicBezTo>
                  <a:pt x="1952638" y="412523"/>
                  <a:pt x="1972141" y="431727"/>
                  <a:pt x="1994767" y="429941"/>
                </a:cubicBezTo>
                <a:cubicBezTo>
                  <a:pt x="2002212" y="429345"/>
                  <a:pt x="2011740" y="421456"/>
                  <a:pt x="2019184" y="422647"/>
                </a:cubicBezTo>
                <a:cubicBezTo>
                  <a:pt x="2034071" y="425177"/>
                  <a:pt x="2043003" y="447210"/>
                  <a:pt x="2054167" y="457333"/>
                </a:cubicBezTo>
                <a:cubicBezTo>
                  <a:pt x="2063994" y="466414"/>
                  <a:pt x="2074414" y="463586"/>
                  <a:pt x="2076946" y="475645"/>
                </a:cubicBezTo>
                <a:cubicBezTo>
                  <a:pt x="2073968" y="496188"/>
                  <a:pt x="2062059" y="496635"/>
                  <a:pt x="2063248" y="515839"/>
                </a:cubicBezTo>
                <a:cubicBezTo>
                  <a:pt x="2064439" y="532662"/>
                  <a:pt x="2078881" y="545316"/>
                  <a:pt x="2086026" y="546954"/>
                </a:cubicBezTo>
                <a:cubicBezTo>
                  <a:pt x="2097191" y="549484"/>
                  <a:pt x="2112972" y="542339"/>
                  <a:pt x="2124137" y="535937"/>
                </a:cubicBezTo>
                <a:cubicBezTo>
                  <a:pt x="2144532" y="524326"/>
                  <a:pt x="2161950" y="489489"/>
                  <a:pt x="2178922" y="493806"/>
                </a:cubicBezTo>
                <a:cubicBezTo>
                  <a:pt x="2192320" y="497379"/>
                  <a:pt x="2202890" y="548590"/>
                  <a:pt x="2204825" y="566902"/>
                </a:cubicBezTo>
                <a:cubicBezTo>
                  <a:pt x="2206910" y="586701"/>
                  <a:pt x="2202593" y="601738"/>
                  <a:pt x="2203337" y="619900"/>
                </a:cubicBezTo>
                <a:cubicBezTo>
                  <a:pt x="2205272" y="650717"/>
                  <a:pt x="2237576" y="647591"/>
                  <a:pt x="2253506" y="663817"/>
                </a:cubicBezTo>
                <a:cubicBezTo>
                  <a:pt x="2258270" y="668730"/>
                  <a:pt x="2260205" y="681235"/>
                  <a:pt x="2264225" y="687637"/>
                </a:cubicBezTo>
                <a:cubicBezTo>
                  <a:pt x="2271966" y="699993"/>
                  <a:pt x="2281345" y="699993"/>
                  <a:pt x="2282536" y="713242"/>
                </a:cubicBezTo>
                <a:cubicBezTo>
                  <a:pt x="2285365" y="744803"/>
                  <a:pt x="2258717" y="747482"/>
                  <a:pt x="2261247" y="782765"/>
                </a:cubicBezTo>
                <a:cubicBezTo>
                  <a:pt x="2255739" y="796461"/>
                  <a:pt x="2241893" y="795567"/>
                  <a:pt x="2242936" y="813879"/>
                </a:cubicBezTo>
                <a:cubicBezTo>
                  <a:pt x="2244722" y="842759"/>
                  <a:pt x="2279260" y="820578"/>
                  <a:pt x="2288639" y="843206"/>
                </a:cubicBezTo>
                <a:cubicBezTo>
                  <a:pt x="2293702" y="855264"/>
                  <a:pt x="2287745" y="864347"/>
                  <a:pt x="2284024" y="881616"/>
                </a:cubicBezTo>
                <a:cubicBezTo>
                  <a:pt x="2295785" y="898586"/>
                  <a:pt x="2295785" y="925533"/>
                  <a:pt x="2274943" y="925533"/>
                </a:cubicBezTo>
                <a:cubicBezTo>
                  <a:pt x="2262141" y="924340"/>
                  <a:pt x="2258717" y="907965"/>
                  <a:pt x="2245913" y="904244"/>
                </a:cubicBezTo>
                <a:cubicBezTo>
                  <a:pt x="2238767" y="902159"/>
                  <a:pt x="2229091" y="902606"/>
                  <a:pt x="2220010" y="900671"/>
                </a:cubicBezTo>
                <a:cubicBezTo>
                  <a:pt x="2212269" y="899033"/>
                  <a:pt x="2203038" y="896204"/>
                  <a:pt x="2195744" y="895162"/>
                </a:cubicBezTo>
                <a:cubicBezTo>
                  <a:pt x="2176987" y="892483"/>
                  <a:pt x="2156591" y="899033"/>
                  <a:pt x="2145575" y="886081"/>
                </a:cubicBezTo>
                <a:cubicBezTo>
                  <a:pt x="2163736" y="857201"/>
                  <a:pt x="2187706" y="828618"/>
                  <a:pt x="2211078" y="803756"/>
                </a:cubicBezTo>
                <a:cubicBezTo>
                  <a:pt x="2217925" y="796311"/>
                  <a:pt x="2232812" y="791251"/>
                  <a:pt x="2229390" y="776364"/>
                </a:cubicBezTo>
                <a:cubicBezTo>
                  <a:pt x="2216437" y="762667"/>
                  <a:pt x="2200508" y="777256"/>
                  <a:pt x="2188300" y="785444"/>
                </a:cubicBezTo>
                <a:cubicBezTo>
                  <a:pt x="2175498" y="794080"/>
                  <a:pt x="2160163" y="806585"/>
                  <a:pt x="2145723" y="809264"/>
                </a:cubicBezTo>
                <a:cubicBezTo>
                  <a:pt x="2120565" y="813730"/>
                  <a:pt x="2087217" y="800331"/>
                  <a:pt x="2066672" y="816558"/>
                </a:cubicBezTo>
                <a:cubicBezTo>
                  <a:pt x="2063845" y="830404"/>
                  <a:pt x="2090045" y="825045"/>
                  <a:pt x="2086472" y="845887"/>
                </a:cubicBezTo>
                <a:cubicBezTo>
                  <a:pt x="2076350" y="847821"/>
                  <a:pt x="2066821" y="848864"/>
                  <a:pt x="2059081" y="840377"/>
                </a:cubicBezTo>
                <a:cubicBezTo>
                  <a:pt x="2052084" y="832786"/>
                  <a:pt x="2056102" y="821173"/>
                  <a:pt x="2051488" y="816558"/>
                </a:cubicBezTo>
                <a:cubicBezTo>
                  <a:pt x="2043747" y="808817"/>
                  <a:pt x="2014420" y="806733"/>
                  <a:pt x="2001318" y="809264"/>
                </a:cubicBezTo>
                <a:cubicBezTo>
                  <a:pt x="1985390" y="812389"/>
                  <a:pt x="1971247" y="823854"/>
                  <a:pt x="1969312" y="840377"/>
                </a:cubicBezTo>
                <a:cubicBezTo>
                  <a:pt x="1988516" y="851246"/>
                  <a:pt x="2020225" y="829213"/>
                  <a:pt x="2027074" y="856902"/>
                </a:cubicBezTo>
                <a:cubicBezTo>
                  <a:pt x="2016503" y="879679"/>
                  <a:pt x="1991790" y="892184"/>
                  <a:pt x="1995066" y="922704"/>
                </a:cubicBezTo>
                <a:cubicBezTo>
                  <a:pt x="1996405" y="934464"/>
                  <a:pt x="2008018" y="950245"/>
                  <a:pt x="2016355" y="952031"/>
                </a:cubicBezTo>
                <a:cubicBezTo>
                  <a:pt x="2024840" y="953817"/>
                  <a:pt x="2029456" y="943694"/>
                  <a:pt x="2037642" y="944737"/>
                </a:cubicBezTo>
                <a:cubicBezTo>
                  <a:pt x="2046278" y="945779"/>
                  <a:pt x="2044343" y="957539"/>
                  <a:pt x="2054466" y="955752"/>
                </a:cubicBezTo>
                <a:cubicBezTo>
                  <a:pt x="2069054" y="948161"/>
                  <a:pt x="2077243" y="923448"/>
                  <a:pt x="2094065" y="924639"/>
                </a:cubicBezTo>
                <a:cubicBezTo>
                  <a:pt x="2114163" y="953966"/>
                  <a:pt x="2075903" y="968258"/>
                  <a:pt x="2054466" y="977637"/>
                </a:cubicBezTo>
                <a:cubicBezTo>
                  <a:pt x="2030051" y="988207"/>
                  <a:pt x="1998490" y="993863"/>
                  <a:pt x="1979880" y="1003243"/>
                </a:cubicBezTo>
                <a:cubicBezTo>
                  <a:pt x="1970204" y="1008155"/>
                  <a:pt x="1933284" y="1050881"/>
                  <a:pt x="1928223" y="1017833"/>
                </a:cubicBezTo>
                <a:cubicBezTo>
                  <a:pt x="1924502" y="994013"/>
                  <a:pt x="1946385" y="1000861"/>
                  <a:pt x="1951000" y="981210"/>
                </a:cubicBezTo>
                <a:cubicBezTo>
                  <a:pt x="1927479" y="975702"/>
                  <a:pt x="1905445" y="993418"/>
                  <a:pt x="1884009" y="1003243"/>
                </a:cubicBezTo>
                <a:cubicBezTo>
                  <a:pt x="1853489" y="1017087"/>
                  <a:pt x="1801534" y="1026019"/>
                  <a:pt x="1794240" y="1067258"/>
                </a:cubicBezTo>
                <a:cubicBezTo>
                  <a:pt x="1792751" y="1075445"/>
                  <a:pt x="1797217" y="1090927"/>
                  <a:pt x="1792751" y="1096436"/>
                </a:cubicBezTo>
                <a:cubicBezTo>
                  <a:pt x="1789029" y="1100902"/>
                  <a:pt x="1767293" y="1101646"/>
                  <a:pt x="1757765" y="1105517"/>
                </a:cubicBezTo>
                <a:cubicBezTo>
                  <a:pt x="1743029" y="1111621"/>
                  <a:pt x="1730225" y="1124423"/>
                  <a:pt x="1721292" y="1127402"/>
                </a:cubicBezTo>
                <a:cubicBezTo>
                  <a:pt x="1714445" y="1129633"/>
                  <a:pt x="1704322" y="1129038"/>
                  <a:pt x="1700005" y="1131123"/>
                </a:cubicBezTo>
                <a:cubicBezTo>
                  <a:pt x="1687945" y="1136779"/>
                  <a:pt x="1683480" y="1156430"/>
                  <a:pt x="1669634" y="1169531"/>
                </a:cubicBezTo>
                <a:cubicBezTo>
                  <a:pt x="1663978" y="1174890"/>
                  <a:pt x="1651324" y="1178762"/>
                  <a:pt x="1646857" y="1184121"/>
                </a:cubicBezTo>
                <a:cubicBezTo>
                  <a:pt x="1638967" y="1193499"/>
                  <a:pt x="1637924" y="1217169"/>
                  <a:pt x="1624080" y="1220742"/>
                </a:cubicBezTo>
                <a:cubicBezTo>
                  <a:pt x="1615296" y="1221636"/>
                  <a:pt x="1608002" y="1212704"/>
                  <a:pt x="1599665" y="1218956"/>
                </a:cubicBezTo>
                <a:cubicBezTo>
                  <a:pt x="1598623" y="1242330"/>
                  <a:pt x="1606514" y="1274039"/>
                  <a:pt x="1598176" y="1297560"/>
                </a:cubicBezTo>
                <a:cubicBezTo>
                  <a:pt x="1580163" y="1315127"/>
                  <a:pt x="1560363" y="1327781"/>
                  <a:pt x="1537288" y="1343263"/>
                </a:cubicBezTo>
                <a:cubicBezTo>
                  <a:pt x="1524486" y="1351897"/>
                  <a:pt x="1513172" y="1354131"/>
                  <a:pt x="1497689" y="1363361"/>
                </a:cubicBezTo>
                <a:cubicBezTo>
                  <a:pt x="1486820" y="1369912"/>
                  <a:pt x="1476847" y="1385543"/>
                  <a:pt x="1464192" y="1394475"/>
                </a:cubicBezTo>
                <a:cubicBezTo>
                  <a:pt x="1435164" y="1415020"/>
                  <a:pt x="1400030" y="1439285"/>
                  <a:pt x="1400327" y="1491390"/>
                </a:cubicBezTo>
                <a:cubicBezTo>
                  <a:pt x="1400327" y="1502704"/>
                  <a:pt x="1405239" y="1514763"/>
                  <a:pt x="1406431" y="1528012"/>
                </a:cubicBezTo>
                <a:cubicBezTo>
                  <a:pt x="1407175" y="1535753"/>
                  <a:pt x="1405686" y="1543346"/>
                  <a:pt x="1406431" y="1551831"/>
                </a:cubicBezTo>
                <a:cubicBezTo>
                  <a:pt x="1408217" y="1570886"/>
                  <a:pt x="1419829" y="1595301"/>
                  <a:pt x="1406431" y="1608552"/>
                </a:cubicBezTo>
                <a:cubicBezTo>
                  <a:pt x="1385887" y="1598429"/>
                  <a:pt x="1359834" y="1595004"/>
                  <a:pt x="1345542" y="1577437"/>
                </a:cubicBezTo>
                <a:cubicBezTo>
                  <a:pt x="1341672" y="1559424"/>
                  <a:pt x="1353434" y="1544537"/>
                  <a:pt x="1351645" y="1528012"/>
                </a:cubicBezTo>
                <a:cubicBezTo>
                  <a:pt x="1350158" y="1514763"/>
                  <a:pt x="1334675" y="1491240"/>
                  <a:pt x="1325743" y="1489604"/>
                </a:cubicBezTo>
                <a:cubicBezTo>
                  <a:pt x="1316512" y="1487817"/>
                  <a:pt x="1307878" y="1499727"/>
                  <a:pt x="1298351" y="1498684"/>
                </a:cubicBezTo>
                <a:cubicBezTo>
                  <a:pt x="1287036" y="1497642"/>
                  <a:pt x="1276466" y="1478737"/>
                  <a:pt x="1261730" y="1476800"/>
                </a:cubicBezTo>
                <a:cubicBezTo>
                  <a:pt x="1240290" y="1473823"/>
                  <a:pt x="1224511" y="1482606"/>
                  <a:pt x="1200840" y="1478587"/>
                </a:cubicBezTo>
                <a:cubicBezTo>
                  <a:pt x="1177914" y="1493325"/>
                  <a:pt x="1171214" y="1519526"/>
                  <a:pt x="1143078" y="1516996"/>
                </a:cubicBezTo>
                <a:cubicBezTo>
                  <a:pt x="1133105" y="1516102"/>
                  <a:pt x="1124023" y="1507021"/>
                  <a:pt x="1112708" y="1504192"/>
                </a:cubicBezTo>
                <a:cubicBezTo>
                  <a:pt x="1100353" y="1501066"/>
                  <a:pt x="1081446" y="1495856"/>
                  <a:pt x="1068494" y="1496898"/>
                </a:cubicBezTo>
                <a:cubicBezTo>
                  <a:pt x="1042590" y="1498983"/>
                  <a:pt x="1023833" y="1521313"/>
                  <a:pt x="1001503" y="1535306"/>
                </a:cubicBezTo>
                <a:cubicBezTo>
                  <a:pt x="981850" y="1547514"/>
                  <a:pt x="954013" y="1562848"/>
                  <a:pt x="948206" y="1588305"/>
                </a:cubicBezTo>
                <a:cubicBezTo>
                  <a:pt x="945081" y="1602000"/>
                  <a:pt x="947760" y="1621354"/>
                  <a:pt x="943591" y="1634008"/>
                </a:cubicBezTo>
                <a:cubicBezTo>
                  <a:pt x="940912" y="1642344"/>
                  <a:pt x="934957" y="1649789"/>
                  <a:pt x="931384" y="1657678"/>
                </a:cubicBezTo>
                <a:cubicBezTo>
                  <a:pt x="914264" y="1695045"/>
                  <a:pt x="900121" y="1744619"/>
                  <a:pt x="913073" y="1798509"/>
                </a:cubicBezTo>
                <a:cubicBezTo>
                  <a:pt x="915008" y="1806549"/>
                  <a:pt x="931980" y="1851509"/>
                  <a:pt x="938976" y="1860590"/>
                </a:cubicBezTo>
                <a:cubicBezTo>
                  <a:pt x="946867" y="1870713"/>
                  <a:pt x="969941" y="1885897"/>
                  <a:pt x="983041" y="1886196"/>
                </a:cubicBezTo>
                <a:cubicBezTo>
                  <a:pt x="994207" y="1886492"/>
                  <a:pt x="1007308" y="1879347"/>
                  <a:pt x="1018026" y="1877115"/>
                </a:cubicBezTo>
                <a:cubicBezTo>
                  <a:pt x="1030531" y="1874434"/>
                  <a:pt x="1046164" y="1874137"/>
                  <a:pt x="1057627" y="1869819"/>
                </a:cubicBezTo>
                <a:cubicBezTo>
                  <a:pt x="1090527" y="1857165"/>
                  <a:pt x="1083976" y="1803720"/>
                  <a:pt x="1117025" y="1785707"/>
                </a:cubicBezTo>
                <a:cubicBezTo>
                  <a:pt x="1131467" y="1777966"/>
                  <a:pt x="1147992" y="1776328"/>
                  <a:pt x="1173299" y="1774692"/>
                </a:cubicBezTo>
                <a:cubicBezTo>
                  <a:pt x="1181337" y="1782878"/>
                  <a:pt x="1185060" y="1797022"/>
                  <a:pt x="1184018" y="1809378"/>
                </a:cubicBezTo>
                <a:cubicBezTo>
                  <a:pt x="1183125" y="1818757"/>
                  <a:pt x="1175829" y="1827094"/>
                  <a:pt x="1171810" y="1840492"/>
                </a:cubicBezTo>
                <a:cubicBezTo>
                  <a:pt x="1168387" y="1852104"/>
                  <a:pt x="1167642" y="1865801"/>
                  <a:pt x="1164218" y="1875328"/>
                </a:cubicBezTo>
                <a:cubicBezTo>
                  <a:pt x="1159751" y="1887683"/>
                  <a:pt x="1149628" y="1896616"/>
                  <a:pt x="1145907" y="1908228"/>
                </a:cubicBezTo>
                <a:cubicBezTo>
                  <a:pt x="1143525" y="1915820"/>
                  <a:pt x="1144865" y="1925199"/>
                  <a:pt x="1142930" y="1931898"/>
                </a:cubicBezTo>
                <a:cubicBezTo>
                  <a:pt x="1139505" y="1943957"/>
                  <a:pt x="1125959" y="1952443"/>
                  <a:pt x="1132211" y="1964799"/>
                </a:cubicBezTo>
                <a:cubicBezTo>
                  <a:pt x="1164814" y="1980430"/>
                  <a:pt x="1204265" y="1960332"/>
                  <a:pt x="1232699" y="1966586"/>
                </a:cubicBezTo>
                <a:cubicBezTo>
                  <a:pt x="1244757" y="1969265"/>
                  <a:pt x="1269470" y="1986385"/>
                  <a:pt x="1269172" y="2008717"/>
                </a:cubicBezTo>
                <a:cubicBezTo>
                  <a:pt x="1269024" y="2025389"/>
                  <a:pt x="1258453" y="2036257"/>
                  <a:pt x="1256964" y="2054419"/>
                </a:cubicBezTo>
                <a:cubicBezTo>
                  <a:pt x="1255178" y="2077346"/>
                  <a:pt x="1247139" y="2105333"/>
                  <a:pt x="1246395" y="2123793"/>
                </a:cubicBezTo>
                <a:cubicBezTo>
                  <a:pt x="1245056" y="2154163"/>
                  <a:pt x="1283463" y="2206417"/>
                  <a:pt x="1310261" y="2206118"/>
                </a:cubicBezTo>
                <a:cubicBezTo>
                  <a:pt x="1339140" y="2205671"/>
                  <a:pt x="1356113" y="2171580"/>
                  <a:pt x="1390948" y="2189743"/>
                </a:cubicBezTo>
                <a:cubicBezTo>
                  <a:pt x="1402560" y="2195697"/>
                  <a:pt x="1414767" y="2218327"/>
                  <a:pt x="1427422" y="2217136"/>
                </a:cubicBezTo>
                <a:cubicBezTo>
                  <a:pt x="1437991" y="2216242"/>
                  <a:pt x="1453920" y="2194060"/>
                  <a:pt x="1460917" y="2178726"/>
                </a:cubicBezTo>
                <a:cubicBezTo>
                  <a:pt x="1469552" y="2159969"/>
                  <a:pt x="1470148" y="2144337"/>
                  <a:pt x="1485184" y="2134809"/>
                </a:cubicBezTo>
                <a:cubicBezTo>
                  <a:pt x="1501559" y="2124686"/>
                  <a:pt x="1514511" y="2129598"/>
                  <a:pt x="1535353" y="2120220"/>
                </a:cubicBezTo>
                <a:cubicBezTo>
                  <a:pt x="1544732" y="2116052"/>
                  <a:pt x="1552770" y="2108906"/>
                  <a:pt x="1561256" y="2101909"/>
                </a:cubicBezTo>
                <a:cubicBezTo>
                  <a:pt x="1568700" y="2095806"/>
                  <a:pt x="1576442" y="2079876"/>
                  <a:pt x="1585671" y="2090893"/>
                </a:cubicBezTo>
                <a:cubicBezTo>
                  <a:pt x="1597879" y="2105482"/>
                  <a:pt x="1570783" y="2113670"/>
                  <a:pt x="1581057" y="2129301"/>
                </a:cubicBezTo>
                <a:cubicBezTo>
                  <a:pt x="1602196" y="2142700"/>
                  <a:pt x="1612914" y="2104291"/>
                  <a:pt x="1628248" y="2103695"/>
                </a:cubicBezTo>
                <a:cubicBezTo>
                  <a:pt x="1633161" y="2103547"/>
                  <a:pt x="1649985" y="2115158"/>
                  <a:pt x="1658618" y="2122007"/>
                </a:cubicBezTo>
                <a:cubicBezTo>
                  <a:pt x="1670528" y="2131386"/>
                  <a:pt x="1674547" y="2144485"/>
                  <a:pt x="1687498" y="2147613"/>
                </a:cubicBezTo>
                <a:cubicBezTo>
                  <a:pt x="1695836" y="2149548"/>
                  <a:pt x="1709234" y="2143741"/>
                  <a:pt x="1720996" y="2145826"/>
                </a:cubicBezTo>
                <a:cubicBezTo>
                  <a:pt x="1736478" y="2148505"/>
                  <a:pt x="1745707" y="2164583"/>
                  <a:pt x="1757468" y="2164138"/>
                </a:cubicBezTo>
                <a:cubicBezTo>
                  <a:pt x="1771760" y="2163691"/>
                  <a:pt x="1778609" y="2144932"/>
                  <a:pt x="1790964" y="2142253"/>
                </a:cubicBezTo>
                <a:cubicBezTo>
                  <a:pt x="1817760" y="2136298"/>
                  <a:pt x="1827884" y="2145826"/>
                  <a:pt x="1839645" y="2166073"/>
                </a:cubicBezTo>
                <a:cubicBezTo>
                  <a:pt x="1852894" y="2168900"/>
                  <a:pt x="1853341" y="2147613"/>
                  <a:pt x="1865549" y="2155204"/>
                </a:cubicBezTo>
                <a:cubicBezTo>
                  <a:pt x="1858849" y="2171133"/>
                  <a:pt x="1867781" y="2178428"/>
                  <a:pt x="1873140" y="2191827"/>
                </a:cubicBezTo>
                <a:cubicBezTo>
                  <a:pt x="1876565" y="2200312"/>
                  <a:pt x="1875969" y="2206417"/>
                  <a:pt x="1879244" y="2210138"/>
                </a:cubicBezTo>
                <a:cubicBezTo>
                  <a:pt x="1886540" y="2218475"/>
                  <a:pt x="1900533" y="2218475"/>
                  <a:pt x="1911103" y="2226513"/>
                </a:cubicBezTo>
                <a:cubicBezTo>
                  <a:pt x="1922269" y="2234999"/>
                  <a:pt x="1928670" y="2250780"/>
                  <a:pt x="1941473" y="2268644"/>
                </a:cubicBezTo>
                <a:cubicBezTo>
                  <a:pt x="1954722" y="2286807"/>
                  <a:pt x="1977053" y="2305713"/>
                  <a:pt x="1994767" y="2307052"/>
                </a:cubicBezTo>
                <a:cubicBezTo>
                  <a:pt x="2011443" y="2308393"/>
                  <a:pt x="2025139" y="2301396"/>
                  <a:pt x="2038983" y="2303481"/>
                </a:cubicBezTo>
                <a:cubicBezTo>
                  <a:pt x="2070395" y="2308095"/>
                  <a:pt x="2090045" y="2327002"/>
                  <a:pt x="2112078" y="2347396"/>
                </a:cubicBezTo>
                <a:cubicBezTo>
                  <a:pt x="2124434" y="2358711"/>
                  <a:pt x="2135452" y="2366600"/>
                  <a:pt x="2139470" y="2380298"/>
                </a:cubicBezTo>
                <a:cubicBezTo>
                  <a:pt x="2142299" y="2389826"/>
                  <a:pt x="2140959" y="2402479"/>
                  <a:pt x="2144085" y="2413198"/>
                </a:cubicBezTo>
                <a:cubicBezTo>
                  <a:pt x="2150786" y="2435975"/>
                  <a:pt x="2178475" y="2446992"/>
                  <a:pt x="2168500" y="2486294"/>
                </a:cubicBezTo>
                <a:cubicBezTo>
                  <a:pt x="2173116" y="2497757"/>
                  <a:pt x="2183387" y="2501925"/>
                  <a:pt x="2194405" y="2510113"/>
                </a:cubicBezTo>
                <a:cubicBezTo>
                  <a:pt x="2203187" y="2516662"/>
                  <a:pt x="2210631" y="2530210"/>
                  <a:pt x="2220307" y="2531996"/>
                </a:cubicBezTo>
                <a:cubicBezTo>
                  <a:pt x="2226561" y="2533187"/>
                  <a:pt x="2233259" y="2529764"/>
                  <a:pt x="2238619" y="2530210"/>
                </a:cubicBezTo>
                <a:cubicBezTo>
                  <a:pt x="2255888" y="2531699"/>
                  <a:pt x="2267797" y="2539737"/>
                  <a:pt x="2282833" y="2546735"/>
                </a:cubicBezTo>
                <a:cubicBezTo>
                  <a:pt x="2292064" y="2551052"/>
                  <a:pt x="2303973" y="2552690"/>
                  <a:pt x="2310225" y="2557752"/>
                </a:cubicBezTo>
                <a:cubicBezTo>
                  <a:pt x="2317967" y="2564004"/>
                  <a:pt x="2319009" y="2584994"/>
                  <a:pt x="2328537" y="2590652"/>
                </a:cubicBezTo>
                <a:cubicBezTo>
                  <a:pt x="2334789" y="2594225"/>
                  <a:pt x="2348635" y="2589313"/>
                  <a:pt x="2358906" y="2590652"/>
                </a:cubicBezTo>
                <a:cubicBezTo>
                  <a:pt x="2375281" y="2592886"/>
                  <a:pt x="2397464" y="2604944"/>
                  <a:pt x="2412203" y="2605391"/>
                </a:cubicBezTo>
                <a:cubicBezTo>
                  <a:pt x="2421135" y="2605539"/>
                  <a:pt x="2428578" y="2600924"/>
                  <a:pt x="2436468" y="2601668"/>
                </a:cubicBezTo>
                <a:cubicBezTo>
                  <a:pt x="2473686" y="2605092"/>
                  <a:pt x="2494825" y="2658686"/>
                  <a:pt x="2530853" y="2674764"/>
                </a:cubicBezTo>
                <a:cubicBezTo>
                  <a:pt x="2542018" y="2679826"/>
                  <a:pt x="2559733" y="2676252"/>
                  <a:pt x="2567326" y="2680272"/>
                </a:cubicBezTo>
                <a:cubicBezTo>
                  <a:pt x="2580873" y="2687269"/>
                  <a:pt x="2592187" y="2736842"/>
                  <a:pt x="2593230" y="2758875"/>
                </a:cubicBezTo>
                <a:cubicBezTo>
                  <a:pt x="2596356" y="2825272"/>
                  <a:pt x="2553778" y="2846710"/>
                  <a:pt x="2529363" y="2890627"/>
                </a:cubicBezTo>
                <a:cubicBezTo>
                  <a:pt x="2524302" y="2899856"/>
                  <a:pt x="2521473" y="2914296"/>
                  <a:pt x="2514179" y="2927249"/>
                </a:cubicBezTo>
                <a:cubicBezTo>
                  <a:pt x="2499589" y="2953003"/>
                  <a:pt x="2483362" y="2958362"/>
                  <a:pt x="2485297" y="3005852"/>
                </a:cubicBezTo>
                <a:cubicBezTo>
                  <a:pt x="2485893" y="3018953"/>
                  <a:pt x="2491402" y="3031607"/>
                  <a:pt x="2491402" y="3046048"/>
                </a:cubicBezTo>
                <a:cubicBezTo>
                  <a:pt x="2491402" y="3063763"/>
                  <a:pt x="2490061" y="3086838"/>
                  <a:pt x="2486787" y="3102768"/>
                </a:cubicBezTo>
                <a:cubicBezTo>
                  <a:pt x="2484255" y="3114826"/>
                  <a:pt x="2475920" y="3124652"/>
                  <a:pt x="2474579" y="3135668"/>
                </a:cubicBezTo>
                <a:cubicBezTo>
                  <a:pt x="2473239" y="3146833"/>
                  <a:pt x="2477259" y="3155467"/>
                  <a:pt x="2476068" y="3164995"/>
                </a:cubicBezTo>
                <a:cubicBezTo>
                  <a:pt x="2474729" y="3175565"/>
                  <a:pt x="2465945" y="3190452"/>
                  <a:pt x="2459246" y="3205191"/>
                </a:cubicBezTo>
                <a:cubicBezTo>
                  <a:pt x="2445251" y="3236453"/>
                  <a:pt x="2442126" y="3273076"/>
                  <a:pt x="2413542" y="3285581"/>
                </a:cubicBezTo>
                <a:cubicBezTo>
                  <a:pt x="2396719" y="3293024"/>
                  <a:pt x="2374092" y="3288855"/>
                  <a:pt x="2355781" y="3296597"/>
                </a:cubicBezTo>
                <a:cubicBezTo>
                  <a:pt x="2348336" y="3299724"/>
                  <a:pt x="2338957" y="3307911"/>
                  <a:pt x="2329876" y="3312973"/>
                </a:cubicBezTo>
                <a:cubicBezTo>
                  <a:pt x="2303378" y="3327860"/>
                  <a:pt x="2265714" y="3347808"/>
                  <a:pt x="2258418" y="3380560"/>
                </a:cubicBezTo>
                <a:cubicBezTo>
                  <a:pt x="2251868" y="3409888"/>
                  <a:pt x="2267500" y="3433112"/>
                  <a:pt x="2263034" y="3466459"/>
                </a:cubicBezTo>
                <a:cubicBezTo>
                  <a:pt x="2258270" y="3476432"/>
                  <a:pt x="2251868" y="3486259"/>
                  <a:pt x="2244722" y="3497573"/>
                </a:cubicBezTo>
                <a:cubicBezTo>
                  <a:pt x="2238172" y="3507993"/>
                  <a:pt x="2234897" y="3520201"/>
                  <a:pt x="2227900" y="3530473"/>
                </a:cubicBezTo>
                <a:cubicBezTo>
                  <a:pt x="2218819" y="3544169"/>
                  <a:pt x="2204528" y="3550272"/>
                  <a:pt x="2199018" y="3568882"/>
                </a:cubicBezTo>
                <a:cubicBezTo>
                  <a:pt x="2197083" y="3575134"/>
                  <a:pt x="2198274" y="3582578"/>
                  <a:pt x="2196042" y="3592552"/>
                </a:cubicBezTo>
                <a:cubicBezTo>
                  <a:pt x="2195148" y="3596275"/>
                  <a:pt x="2189492" y="3601931"/>
                  <a:pt x="2186960" y="3608928"/>
                </a:cubicBezTo>
                <a:cubicBezTo>
                  <a:pt x="2184430" y="3615479"/>
                  <a:pt x="2184578" y="3623815"/>
                  <a:pt x="2182345" y="3629026"/>
                </a:cubicBezTo>
                <a:cubicBezTo>
                  <a:pt x="2175349" y="3645848"/>
                  <a:pt x="2154656" y="3684256"/>
                  <a:pt x="2139769" y="3689318"/>
                </a:cubicBezTo>
                <a:cubicBezTo>
                  <a:pt x="2108208" y="3699889"/>
                  <a:pt x="2074861" y="3673240"/>
                  <a:pt x="2052976" y="3678301"/>
                </a:cubicBezTo>
                <a:cubicBezTo>
                  <a:pt x="2056102" y="3696613"/>
                  <a:pt x="2067268" y="3694678"/>
                  <a:pt x="2074265" y="3707630"/>
                </a:cubicBezTo>
                <a:cubicBezTo>
                  <a:pt x="2078434" y="3715221"/>
                  <a:pt x="2080667" y="3725196"/>
                  <a:pt x="2086472" y="3733236"/>
                </a:cubicBezTo>
                <a:cubicBezTo>
                  <a:pt x="2093321" y="3742763"/>
                  <a:pt x="2099276" y="3746186"/>
                  <a:pt x="2100170" y="3757055"/>
                </a:cubicBezTo>
                <a:cubicBezTo>
                  <a:pt x="2101956" y="3779533"/>
                  <a:pt x="2087366" y="3802312"/>
                  <a:pt x="2077391" y="3810053"/>
                </a:cubicBezTo>
                <a:cubicBezTo>
                  <a:pt x="2068310" y="3817199"/>
                  <a:pt x="2049403" y="3821367"/>
                  <a:pt x="2033177" y="3824642"/>
                </a:cubicBezTo>
                <a:cubicBezTo>
                  <a:pt x="2021863" y="3826875"/>
                  <a:pt x="1992833" y="3827023"/>
                  <a:pt x="1987473" y="3835657"/>
                </a:cubicBezTo>
                <a:cubicBezTo>
                  <a:pt x="1979583" y="3848312"/>
                  <a:pt x="1991642" y="3879725"/>
                  <a:pt x="1985985" y="3892378"/>
                </a:cubicBezTo>
                <a:cubicBezTo>
                  <a:pt x="1974671" y="3919175"/>
                  <a:pt x="1944003" y="3891634"/>
                  <a:pt x="1928223" y="3899673"/>
                </a:cubicBezTo>
                <a:cubicBezTo>
                  <a:pt x="1926882" y="3913517"/>
                  <a:pt x="1931051" y="3927959"/>
                  <a:pt x="1940430" y="3934359"/>
                </a:cubicBezTo>
                <a:cubicBezTo>
                  <a:pt x="1949958" y="3941060"/>
                  <a:pt x="1964548" y="3932276"/>
                  <a:pt x="1970800" y="3945376"/>
                </a:cubicBezTo>
                <a:cubicBezTo>
                  <a:pt x="1967674" y="3963538"/>
                  <a:pt x="1951447" y="3965920"/>
                  <a:pt x="1948023" y="3983784"/>
                </a:cubicBezTo>
                <a:cubicBezTo>
                  <a:pt x="1948470" y="4001203"/>
                  <a:pt x="1952935" y="4005817"/>
                  <a:pt x="1951000" y="4016684"/>
                </a:cubicBezTo>
                <a:cubicBezTo>
                  <a:pt x="1946980" y="4040207"/>
                  <a:pt x="1916611" y="4039164"/>
                  <a:pt x="1917505" y="4064174"/>
                </a:cubicBezTo>
                <a:cubicBezTo>
                  <a:pt x="1918844" y="4101690"/>
                  <a:pt x="1977350" y="4086357"/>
                  <a:pt x="1978392" y="4122682"/>
                </a:cubicBezTo>
                <a:cubicBezTo>
                  <a:pt x="1978988" y="4144715"/>
                  <a:pt x="1961570" y="4145012"/>
                  <a:pt x="1955616" y="4166449"/>
                </a:cubicBezTo>
                <a:cubicBezTo>
                  <a:pt x="1952340" y="4177912"/>
                  <a:pt x="1957551" y="4180592"/>
                  <a:pt x="1955616" y="4190268"/>
                </a:cubicBezTo>
                <a:cubicBezTo>
                  <a:pt x="1953085" y="4203221"/>
                  <a:pt x="1940430" y="4206942"/>
                  <a:pt x="1940430" y="4221382"/>
                </a:cubicBezTo>
                <a:cubicBezTo>
                  <a:pt x="1940430" y="4238950"/>
                  <a:pt x="1961719" y="4258154"/>
                  <a:pt x="1972289" y="4272594"/>
                </a:cubicBezTo>
                <a:cubicBezTo>
                  <a:pt x="1982709" y="4286737"/>
                  <a:pt x="1996108" y="4306983"/>
                  <a:pt x="2010400" y="4316511"/>
                </a:cubicBezTo>
                <a:cubicBezTo>
                  <a:pt x="2031837" y="4330654"/>
                  <a:pt x="2063547" y="4327528"/>
                  <a:pt x="2072777" y="4353134"/>
                </a:cubicBezTo>
                <a:cubicBezTo>
                  <a:pt x="2069800" y="4368466"/>
                  <a:pt x="2057592" y="4372635"/>
                  <a:pt x="2045384" y="4376803"/>
                </a:cubicBezTo>
                <a:cubicBezTo>
                  <a:pt x="2044343" y="4376803"/>
                  <a:pt x="2043300" y="4376803"/>
                  <a:pt x="2042408" y="4376803"/>
                </a:cubicBezTo>
                <a:lnTo>
                  <a:pt x="2040135" y="4376360"/>
                </a:lnTo>
                <a:lnTo>
                  <a:pt x="2021880" y="4376360"/>
                </a:lnTo>
                <a:lnTo>
                  <a:pt x="2019629" y="4376803"/>
                </a:lnTo>
                <a:cubicBezTo>
                  <a:pt x="2012484" y="4376803"/>
                  <a:pt x="2005338" y="4376803"/>
                  <a:pt x="1998340" y="4376803"/>
                </a:cubicBezTo>
                <a:cubicBezTo>
                  <a:pt x="1977945" y="4365489"/>
                  <a:pt x="1953234" y="4358195"/>
                  <a:pt x="1928372" y="4347625"/>
                </a:cubicBezTo>
                <a:cubicBezTo>
                  <a:pt x="1919440" y="4343755"/>
                  <a:pt x="1909168" y="4334674"/>
                  <a:pt x="1899490" y="4329463"/>
                </a:cubicBezTo>
                <a:cubicBezTo>
                  <a:pt x="1892196" y="4325443"/>
                  <a:pt x="1883859" y="4323805"/>
                  <a:pt x="1878203" y="4320232"/>
                </a:cubicBezTo>
                <a:cubicBezTo>
                  <a:pt x="1865102" y="4312044"/>
                  <a:pt x="1850364" y="4285249"/>
                  <a:pt x="1837114" y="4274530"/>
                </a:cubicBezTo>
                <a:cubicBezTo>
                  <a:pt x="1829075" y="4267980"/>
                  <a:pt x="1816421" y="4264555"/>
                  <a:pt x="1811210" y="4258005"/>
                </a:cubicBezTo>
                <a:cubicBezTo>
                  <a:pt x="1806149" y="4251752"/>
                  <a:pt x="1803469" y="4238206"/>
                  <a:pt x="1799004" y="4230613"/>
                </a:cubicBezTo>
                <a:cubicBezTo>
                  <a:pt x="1794090" y="4222276"/>
                  <a:pt x="1785009" y="4216023"/>
                  <a:pt x="1779203" y="4206793"/>
                </a:cubicBezTo>
                <a:cubicBezTo>
                  <a:pt x="1766549" y="4186547"/>
                  <a:pt x="1750471" y="4159452"/>
                  <a:pt x="1750323" y="4144565"/>
                </a:cubicBezTo>
                <a:cubicBezTo>
                  <a:pt x="1750174" y="4129976"/>
                  <a:pt x="1761934" y="4120001"/>
                  <a:pt x="1757915" y="4106305"/>
                </a:cubicBezTo>
                <a:cubicBezTo>
                  <a:pt x="1754194" y="4093353"/>
                  <a:pt x="1730820" y="4096182"/>
                  <a:pt x="1727546" y="4080700"/>
                </a:cubicBezTo>
                <a:cubicBezTo>
                  <a:pt x="1725461" y="4071320"/>
                  <a:pt x="1734244" y="4055689"/>
                  <a:pt x="1733649" y="4042290"/>
                </a:cubicBezTo>
                <a:cubicBezTo>
                  <a:pt x="1733351" y="4034550"/>
                  <a:pt x="1721292" y="4024129"/>
                  <a:pt x="1726056" y="4012963"/>
                </a:cubicBezTo>
                <a:cubicBezTo>
                  <a:pt x="1731565" y="4000161"/>
                  <a:pt x="1741837" y="4014005"/>
                  <a:pt x="1750471" y="4007455"/>
                </a:cubicBezTo>
                <a:cubicBezTo>
                  <a:pt x="1744069" y="3981105"/>
                  <a:pt x="1750918" y="3938528"/>
                  <a:pt x="1729182" y="3930638"/>
                </a:cubicBezTo>
                <a:cubicBezTo>
                  <a:pt x="1718018" y="3941952"/>
                  <a:pt x="1740647" y="3967558"/>
                  <a:pt x="1721591" y="3974555"/>
                </a:cubicBezTo>
                <a:cubicBezTo>
                  <a:pt x="1703131" y="3964729"/>
                  <a:pt x="1707448" y="3935550"/>
                  <a:pt x="1703280" y="3914263"/>
                </a:cubicBezTo>
                <a:cubicBezTo>
                  <a:pt x="1700599" y="3900120"/>
                  <a:pt x="1694794" y="3887466"/>
                  <a:pt x="1694198" y="3872132"/>
                </a:cubicBezTo>
                <a:cubicBezTo>
                  <a:pt x="1693900" y="3864092"/>
                  <a:pt x="1696877" y="3854863"/>
                  <a:pt x="1695686" y="3846526"/>
                </a:cubicBezTo>
                <a:cubicBezTo>
                  <a:pt x="1692412" y="3821813"/>
                  <a:pt x="1669634" y="3801716"/>
                  <a:pt x="1668294" y="3777003"/>
                </a:cubicBezTo>
                <a:cubicBezTo>
                  <a:pt x="1667699" y="3765093"/>
                  <a:pt x="1674400" y="3754970"/>
                  <a:pt x="1675887" y="3742316"/>
                </a:cubicBezTo>
                <a:cubicBezTo>
                  <a:pt x="1676929" y="3733681"/>
                  <a:pt x="1674844" y="3724005"/>
                  <a:pt x="1675887" y="3714924"/>
                </a:cubicBezTo>
                <a:cubicBezTo>
                  <a:pt x="1677226" y="3703311"/>
                  <a:pt x="1682586" y="3692593"/>
                  <a:pt x="1683480" y="3682024"/>
                </a:cubicBezTo>
                <a:cubicBezTo>
                  <a:pt x="1685266" y="3661926"/>
                  <a:pt x="1683480" y="3627537"/>
                  <a:pt x="1680503" y="3610715"/>
                </a:cubicBezTo>
                <a:cubicBezTo>
                  <a:pt x="1676781" y="3589574"/>
                  <a:pt x="1662787" y="3571710"/>
                  <a:pt x="1660703" y="3548636"/>
                </a:cubicBezTo>
                <a:cubicBezTo>
                  <a:pt x="1659957" y="3540299"/>
                  <a:pt x="1663083" y="3526453"/>
                  <a:pt x="1662191" y="3515734"/>
                </a:cubicBezTo>
                <a:cubicBezTo>
                  <a:pt x="1661447" y="3505761"/>
                  <a:pt x="1656980" y="3495935"/>
                  <a:pt x="1656087" y="3484621"/>
                </a:cubicBezTo>
                <a:cubicBezTo>
                  <a:pt x="1655344" y="3474201"/>
                  <a:pt x="1658171" y="3464226"/>
                  <a:pt x="1659065" y="3451721"/>
                </a:cubicBezTo>
                <a:cubicBezTo>
                  <a:pt x="1660703" y="3428794"/>
                  <a:pt x="1655344" y="3403188"/>
                  <a:pt x="1656087" y="3380411"/>
                </a:cubicBezTo>
                <a:cubicBezTo>
                  <a:pt x="1656236" y="3373712"/>
                  <a:pt x="1659213" y="3368650"/>
                  <a:pt x="1659065" y="3362100"/>
                </a:cubicBezTo>
                <a:cubicBezTo>
                  <a:pt x="1658915" y="3343194"/>
                  <a:pt x="1653706" y="3324139"/>
                  <a:pt x="1652962" y="3305380"/>
                </a:cubicBezTo>
                <a:cubicBezTo>
                  <a:pt x="1651771" y="3270694"/>
                  <a:pt x="1656087" y="3245980"/>
                  <a:pt x="1651472" y="3213974"/>
                </a:cubicBezTo>
                <a:cubicBezTo>
                  <a:pt x="1647899" y="3189708"/>
                  <a:pt x="1643582" y="3152490"/>
                  <a:pt x="1636288" y="3137157"/>
                </a:cubicBezTo>
                <a:cubicBezTo>
                  <a:pt x="1628100" y="3120185"/>
                  <a:pt x="1596093" y="3091155"/>
                  <a:pt x="1580014" y="3080436"/>
                </a:cubicBezTo>
                <a:cubicBezTo>
                  <a:pt x="1569295" y="3073290"/>
                  <a:pt x="1556642" y="3070908"/>
                  <a:pt x="1545029" y="3064061"/>
                </a:cubicBezTo>
                <a:cubicBezTo>
                  <a:pt x="1520317" y="3049471"/>
                  <a:pt x="1472232" y="3018654"/>
                  <a:pt x="1461364" y="2989179"/>
                </a:cubicBezTo>
                <a:cubicBezTo>
                  <a:pt x="1458237" y="2980694"/>
                  <a:pt x="1458684" y="2969379"/>
                  <a:pt x="1455261" y="2959852"/>
                </a:cubicBezTo>
                <a:cubicBezTo>
                  <a:pt x="1448710" y="2941093"/>
                  <a:pt x="1434716" y="2924867"/>
                  <a:pt x="1424890" y="2906854"/>
                </a:cubicBezTo>
                <a:cubicBezTo>
                  <a:pt x="1406133" y="2872316"/>
                  <a:pt x="1390948" y="2829142"/>
                  <a:pt x="1371595" y="2793563"/>
                </a:cubicBezTo>
                <a:cubicBezTo>
                  <a:pt x="1361770" y="2775400"/>
                  <a:pt x="1353434" y="2755005"/>
                  <a:pt x="1342715" y="2740565"/>
                </a:cubicBezTo>
                <a:cubicBezTo>
                  <a:pt x="1336462" y="2732079"/>
                  <a:pt x="1316363" y="2724189"/>
                  <a:pt x="1313833" y="2711237"/>
                </a:cubicBezTo>
                <a:cubicBezTo>
                  <a:pt x="1310409" y="2694415"/>
                  <a:pt x="1299988" y="2671191"/>
                  <a:pt x="1301625" y="2658239"/>
                </a:cubicBezTo>
                <a:cubicBezTo>
                  <a:pt x="1303858" y="2640673"/>
                  <a:pt x="1332145" y="2626530"/>
                  <a:pt x="1331996" y="2610750"/>
                </a:cubicBezTo>
                <a:cubicBezTo>
                  <a:pt x="1331996" y="2597202"/>
                  <a:pt x="1316959" y="2589313"/>
                  <a:pt x="1313685" y="2577848"/>
                </a:cubicBezTo>
                <a:cubicBezTo>
                  <a:pt x="1305943" y="2549861"/>
                  <a:pt x="1318150" y="2533486"/>
                  <a:pt x="1327381" y="2510113"/>
                </a:cubicBezTo>
                <a:cubicBezTo>
                  <a:pt x="1330359" y="2502521"/>
                  <a:pt x="1333336" y="2490164"/>
                  <a:pt x="1336462" y="2484508"/>
                </a:cubicBezTo>
                <a:cubicBezTo>
                  <a:pt x="1341970" y="2474384"/>
                  <a:pt x="1353434" y="2471555"/>
                  <a:pt x="1360728" y="2460688"/>
                </a:cubicBezTo>
                <a:cubicBezTo>
                  <a:pt x="1364896" y="2454583"/>
                  <a:pt x="1367427" y="2441930"/>
                  <a:pt x="1372934" y="2433296"/>
                </a:cubicBezTo>
                <a:cubicBezTo>
                  <a:pt x="1384547" y="2414836"/>
                  <a:pt x="1403156" y="2407839"/>
                  <a:pt x="1407920" y="2391165"/>
                </a:cubicBezTo>
                <a:cubicBezTo>
                  <a:pt x="1411791" y="2377618"/>
                  <a:pt x="1414023" y="2309733"/>
                  <a:pt x="1409408" y="2286956"/>
                </a:cubicBezTo>
                <a:cubicBezTo>
                  <a:pt x="1406729" y="2273855"/>
                  <a:pt x="1396606" y="2262838"/>
                  <a:pt x="1392736" y="2250333"/>
                </a:cubicBezTo>
                <a:cubicBezTo>
                  <a:pt x="1385887" y="2228300"/>
                  <a:pt x="1384249" y="2204184"/>
                  <a:pt x="1365342" y="2204631"/>
                </a:cubicBezTo>
                <a:cubicBezTo>
                  <a:pt x="1353730" y="2204928"/>
                  <a:pt x="1345394" y="2220410"/>
                  <a:pt x="1337949" y="2230236"/>
                </a:cubicBezTo>
                <a:cubicBezTo>
                  <a:pt x="1336165" y="2243187"/>
                  <a:pt x="1337057" y="2257330"/>
                  <a:pt x="1325743" y="2261350"/>
                </a:cubicBezTo>
                <a:cubicBezTo>
                  <a:pt x="1308474" y="2267453"/>
                  <a:pt x="1301775" y="2239466"/>
                  <a:pt x="1281677" y="2232171"/>
                </a:cubicBezTo>
                <a:cubicBezTo>
                  <a:pt x="1273639" y="2229194"/>
                  <a:pt x="1260835" y="2229342"/>
                  <a:pt x="1255773" y="2226663"/>
                </a:cubicBezTo>
                <a:cubicBezTo>
                  <a:pt x="1241036" y="2218772"/>
                  <a:pt x="1236272" y="2192869"/>
                  <a:pt x="1220790" y="2182746"/>
                </a:cubicBezTo>
                <a:cubicBezTo>
                  <a:pt x="1207837" y="2174409"/>
                  <a:pt x="1196671" y="2177238"/>
                  <a:pt x="1188782" y="2164435"/>
                </a:cubicBezTo>
                <a:cubicBezTo>
                  <a:pt x="1185507" y="2155651"/>
                  <a:pt x="1188038" y="2139723"/>
                  <a:pt x="1187294" y="2127813"/>
                </a:cubicBezTo>
                <a:cubicBezTo>
                  <a:pt x="1170620" y="2116052"/>
                  <a:pt x="1156477" y="2072433"/>
                  <a:pt x="1137123" y="2062012"/>
                </a:cubicBezTo>
                <a:cubicBezTo>
                  <a:pt x="1124321" y="2055163"/>
                  <a:pt x="1104521" y="2055760"/>
                  <a:pt x="1088444" y="2049209"/>
                </a:cubicBezTo>
                <a:cubicBezTo>
                  <a:pt x="1080851" y="2046082"/>
                  <a:pt x="1075045" y="2042212"/>
                  <a:pt x="1067154" y="2040127"/>
                </a:cubicBezTo>
                <a:cubicBezTo>
                  <a:pt x="1057329" y="2037448"/>
                  <a:pt x="1047353" y="2037300"/>
                  <a:pt x="1039762" y="2032833"/>
                </a:cubicBezTo>
                <a:cubicBezTo>
                  <a:pt x="1009690" y="2014820"/>
                  <a:pt x="993315" y="1956611"/>
                  <a:pt x="956096" y="1957950"/>
                </a:cubicBezTo>
                <a:cubicBezTo>
                  <a:pt x="940166" y="1958397"/>
                  <a:pt x="924834" y="1976262"/>
                  <a:pt x="910393" y="1976262"/>
                </a:cubicBezTo>
                <a:cubicBezTo>
                  <a:pt x="896103" y="1976113"/>
                  <a:pt x="871984" y="1962566"/>
                  <a:pt x="854120" y="1952443"/>
                </a:cubicBezTo>
                <a:cubicBezTo>
                  <a:pt x="835512" y="1942022"/>
                  <a:pt x="814818" y="1936365"/>
                  <a:pt x="799336" y="1926837"/>
                </a:cubicBezTo>
                <a:cubicBezTo>
                  <a:pt x="786830" y="1919244"/>
                  <a:pt x="778197" y="1905251"/>
                  <a:pt x="767328" y="1899296"/>
                </a:cubicBezTo>
                <a:cubicBezTo>
                  <a:pt x="758991" y="1894829"/>
                  <a:pt x="746785" y="1894085"/>
                  <a:pt x="739936" y="1890215"/>
                </a:cubicBezTo>
                <a:cubicBezTo>
                  <a:pt x="730260" y="1884706"/>
                  <a:pt x="720136" y="1872796"/>
                  <a:pt x="707930" y="1862673"/>
                </a:cubicBezTo>
                <a:cubicBezTo>
                  <a:pt x="696465" y="1853145"/>
                  <a:pt x="683960" y="1838557"/>
                  <a:pt x="683515" y="1826200"/>
                </a:cubicBezTo>
                <a:cubicBezTo>
                  <a:pt x="683068" y="1811909"/>
                  <a:pt x="694530" y="1799702"/>
                  <a:pt x="695721" y="1786006"/>
                </a:cubicBezTo>
                <a:cubicBezTo>
                  <a:pt x="699591" y="1742536"/>
                  <a:pt x="672944" y="1711123"/>
                  <a:pt x="656121" y="1685518"/>
                </a:cubicBezTo>
                <a:cubicBezTo>
                  <a:pt x="643616" y="1666462"/>
                  <a:pt x="629027" y="1650234"/>
                  <a:pt x="616523" y="1632520"/>
                </a:cubicBezTo>
                <a:cubicBezTo>
                  <a:pt x="617267" y="1620759"/>
                  <a:pt x="617267" y="1618675"/>
                  <a:pt x="616523" y="1606914"/>
                </a:cubicBezTo>
                <a:cubicBezTo>
                  <a:pt x="606994" y="1595897"/>
                  <a:pt x="599105" y="1579522"/>
                  <a:pt x="589130" y="1562997"/>
                </a:cubicBezTo>
                <a:cubicBezTo>
                  <a:pt x="580049" y="1548110"/>
                  <a:pt x="562482" y="1532180"/>
                  <a:pt x="560250" y="1515506"/>
                </a:cubicBezTo>
                <a:cubicBezTo>
                  <a:pt x="557421" y="1494963"/>
                  <a:pt x="566798" y="1476949"/>
                  <a:pt x="560250" y="1457001"/>
                </a:cubicBezTo>
                <a:cubicBezTo>
                  <a:pt x="549381" y="1423952"/>
                  <a:pt x="511122" y="1438839"/>
                  <a:pt x="516034" y="1482606"/>
                </a:cubicBezTo>
                <a:cubicBezTo>
                  <a:pt x="517374" y="1494665"/>
                  <a:pt x="531516" y="1510891"/>
                  <a:pt x="535834" y="1522801"/>
                </a:cubicBezTo>
                <a:cubicBezTo>
                  <a:pt x="540152" y="1535009"/>
                  <a:pt x="539407" y="1550193"/>
                  <a:pt x="543426" y="1564932"/>
                </a:cubicBezTo>
                <a:cubicBezTo>
                  <a:pt x="547298" y="1579075"/>
                  <a:pt x="559207" y="1591133"/>
                  <a:pt x="563227" y="1607062"/>
                </a:cubicBezTo>
                <a:cubicBezTo>
                  <a:pt x="569627" y="1632073"/>
                  <a:pt x="569479" y="1659018"/>
                  <a:pt x="575434" y="1674649"/>
                </a:cubicBezTo>
                <a:cubicBezTo>
                  <a:pt x="580645" y="1688495"/>
                  <a:pt x="599849" y="1701744"/>
                  <a:pt x="589130" y="1718566"/>
                </a:cubicBezTo>
                <a:cubicBezTo>
                  <a:pt x="574690" y="1722139"/>
                  <a:pt x="569180" y="1704870"/>
                  <a:pt x="560250" y="1694747"/>
                </a:cubicBezTo>
                <a:cubicBezTo>
                  <a:pt x="555188" y="1689091"/>
                  <a:pt x="537174" y="1678520"/>
                  <a:pt x="534346" y="1665568"/>
                </a:cubicBezTo>
                <a:cubicBezTo>
                  <a:pt x="531964" y="1654850"/>
                  <a:pt x="540003" y="1640261"/>
                  <a:pt x="537323" y="1627160"/>
                </a:cubicBezTo>
                <a:cubicBezTo>
                  <a:pt x="532112" y="1601405"/>
                  <a:pt x="488792" y="1600661"/>
                  <a:pt x="488642" y="1574162"/>
                </a:cubicBezTo>
                <a:cubicBezTo>
                  <a:pt x="488493" y="1557489"/>
                  <a:pt x="506805" y="1555552"/>
                  <a:pt x="506953" y="1539326"/>
                </a:cubicBezTo>
                <a:cubicBezTo>
                  <a:pt x="507102" y="1521760"/>
                  <a:pt x="487004" y="1506723"/>
                  <a:pt x="482538" y="1491836"/>
                </a:cubicBezTo>
                <a:cubicBezTo>
                  <a:pt x="478518" y="1478140"/>
                  <a:pt x="477923" y="1456257"/>
                  <a:pt x="476435" y="1437051"/>
                </a:cubicBezTo>
                <a:cubicBezTo>
                  <a:pt x="474946" y="1418890"/>
                  <a:pt x="476881" y="1398048"/>
                  <a:pt x="473308" y="1384053"/>
                </a:cubicBezTo>
                <a:cubicBezTo>
                  <a:pt x="470182" y="1371548"/>
                  <a:pt x="454551" y="1354279"/>
                  <a:pt x="444428" y="1347432"/>
                </a:cubicBezTo>
                <a:cubicBezTo>
                  <a:pt x="431029" y="1338500"/>
                  <a:pt x="420460" y="1342221"/>
                  <a:pt x="414058" y="1329120"/>
                </a:cubicBezTo>
                <a:cubicBezTo>
                  <a:pt x="408400" y="1317658"/>
                  <a:pt x="404679" y="1293838"/>
                  <a:pt x="403339" y="1281632"/>
                </a:cubicBezTo>
                <a:cubicBezTo>
                  <a:pt x="401106" y="1259597"/>
                  <a:pt x="402892" y="1235629"/>
                  <a:pt x="401850" y="1212109"/>
                </a:cubicBezTo>
                <a:cubicBezTo>
                  <a:pt x="400809" y="1188586"/>
                  <a:pt x="398872" y="1166108"/>
                  <a:pt x="401850" y="1140799"/>
                </a:cubicBezTo>
                <a:cubicBezTo>
                  <a:pt x="409442" y="1123083"/>
                  <a:pt x="423138" y="1114449"/>
                  <a:pt x="430731" y="1096882"/>
                </a:cubicBezTo>
                <a:cubicBezTo>
                  <a:pt x="436091" y="1084675"/>
                  <a:pt x="436835" y="1069638"/>
                  <a:pt x="442938" y="1056688"/>
                </a:cubicBezTo>
                <a:cubicBezTo>
                  <a:pt x="454104" y="1032868"/>
                  <a:pt x="478370" y="1010685"/>
                  <a:pt x="494745" y="987165"/>
                </a:cubicBezTo>
                <a:cubicBezTo>
                  <a:pt x="512313" y="961856"/>
                  <a:pt x="528539" y="937591"/>
                  <a:pt x="538812" y="908561"/>
                </a:cubicBezTo>
                <a:cubicBezTo>
                  <a:pt x="542534" y="898289"/>
                  <a:pt x="552358" y="875511"/>
                  <a:pt x="551019" y="862857"/>
                </a:cubicBezTo>
                <a:cubicBezTo>
                  <a:pt x="549084" y="845291"/>
                  <a:pt x="521393" y="830701"/>
                  <a:pt x="523627" y="809859"/>
                </a:cubicBezTo>
                <a:cubicBezTo>
                  <a:pt x="524966" y="796907"/>
                  <a:pt x="540449" y="797057"/>
                  <a:pt x="544916" y="784253"/>
                </a:cubicBezTo>
                <a:cubicBezTo>
                  <a:pt x="547298" y="777703"/>
                  <a:pt x="549381" y="759243"/>
                  <a:pt x="549531" y="751353"/>
                </a:cubicBezTo>
                <a:cubicBezTo>
                  <a:pt x="549828" y="733786"/>
                  <a:pt x="541938" y="715326"/>
                  <a:pt x="544916" y="696569"/>
                </a:cubicBezTo>
                <a:cubicBezTo>
                  <a:pt x="547446" y="680491"/>
                  <a:pt x="567394" y="673940"/>
                  <a:pt x="557123" y="656373"/>
                </a:cubicBezTo>
                <a:cubicBezTo>
                  <a:pt x="546999" y="638955"/>
                  <a:pt x="528687" y="665752"/>
                  <a:pt x="517523" y="654586"/>
                </a:cubicBezTo>
                <a:cubicBezTo>
                  <a:pt x="507250" y="644166"/>
                  <a:pt x="519607" y="631661"/>
                  <a:pt x="520501" y="612457"/>
                </a:cubicBezTo>
                <a:cubicBezTo>
                  <a:pt x="520946" y="604864"/>
                  <a:pt x="516778" y="596229"/>
                  <a:pt x="517523" y="590573"/>
                </a:cubicBezTo>
                <a:cubicBezTo>
                  <a:pt x="518416" y="582385"/>
                  <a:pt x="531665" y="568688"/>
                  <a:pt x="528242" y="563181"/>
                </a:cubicBezTo>
                <a:cubicBezTo>
                  <a:pt x="520054" y="550675"/>
                  <a:pt x="510823" y="518966"/>
                  <a:pt x="493257" y="508396"/>
                </a:cubicBezTo>
                <a:cubicBezTo>
                  <a:pt x="470927" y="494849"/>
                  <a:pt x="446810" y="504079"/>
                  <a:pt x="415696" y="497379"/>
                </a:cubicBezTo>
                <a:cubicBezTo>
                  <a:pt x="396641" y="493361"/>
                  <a:pt x="387558" y="471923"/>
                  <a:pt x="369992" y="473710"/>
                </a:cubicBezTo>
                <a:cubicBezTo>
                  <a:pt x="359125" y="474751"/>
                  <a:pt x="352871" y="489638"/>
                  <a:pt x="337985" y="497379"/>
                </a:cubicBezTo>
                <a:cubicBezTo>
                  <a:pt x="323246" y="505120"/>
                  <a:pt x="303893" y="502441"/>
                  <a:pt x="289303" y="506461"/>
                </a:cubicBezTo>
                <a:cubicBezTo>
                  <a:pt x="274715" y="510480"/>
                  <a:pt x="267717" y="522539"/>
                  <a:pt x="252682" y="521050"/>
                </a:cubicBezTo>
                <a:cubicBezTo>
                  <a:pt x="240177" y="519859"/>
                  <a:pt x="240028" y="506311"/>
                  <a:pt x="225290" y="504675"/>
                </a:cubicBezTo>
                <a:cubicBezTo>
                  <a:pt x="219483" y="503929"/>
                  <a:pt x="208616" y="508992"/>
                  <a:pt x="199385" y="510183"/>
                </a:cubicBezTo>
                <a:cubicBezTo>
                  <a:pt x="175864" y="513160"/>
                  <a:pt x="133437" y="514499"/>
                  <a:pt x="109618" y="508396"/>
                </a:cubicBezTo>
                <a:cubicBezTo>
                  <a:pt x="87881" y="502738"/>
                  <a:pt x="74334" y="494402"/>
                  <a:pt x="50217" y="481004"/>
                </a:cubicBezTo>
                <a:cubicBezTo>
                  <a:pt x="32054" y="470881"/>
                  <a:pt x="-1441" y="458524"/>
                  <a:pt x="48" y="442594"/>
                </a:cubicBezTo>
                <a:cubicBezTo>
                  <a:pt x="941" y="432323"/>
                  <a:pt x="31906" y="421456"/>
                  <a:pt x="44114" y="416989"/>
                </a:cubicBezTo>
                <a:cubicBezTo>
                  <a:pt x="63914" y="409694"/>
                  <a:pt x="76120" y="398083"/>
                  <a:pt x="91306" y="396892"/>
                </a:cubicBezTo>
                <a:cubicBezTo>
                  <a:pt x="97112" y="396445"/>
                  <a:pt x="104853" y="401209"/>
                  <a:pt x="112595" y="400614"/>
                </a:cubicBezTo>
                <a:cubicBezTo>
                  <a:pt x="120336" y="399870"/>
                  <a:pt x="130012" y="391234"/>
                  <a:pt x="139987" y="389596"/>
                </a:cubicBezTo>
                <a:cubicBezTo>
                  <a:pt x="161274" y="386024"/>
                  <a:pt x="191198" y="390937"/>
                  <a:pt x="188667" y="365777"/>
                </a:cubicBezTo>
                <a:cubicBezTo>
                  <a:pt x="172589" y="350445"/>
                  <a:pt x="106640" y="377091"/>
                  <a:pt x="105002" y="343894"/>
                </a:cubicBezTo>
                <a:cubicBezTo>
                  <a:pt x="103960" y="323796"/>
                  <a:pt x="130012" y="317693"/>
                  <a:pt x="149216" y="312779"/>
                </a:cubicBezTo>
                <a:cubicBezTo>
                  <a:pt x="166634" y="308314"/>
                  <a:pt x="193133" y="300870"/>
                  <a:pt x="208616" y="301764"/>
                </a:cubicBezTo>
                <a:cubicBezTo>
                  <a:pt x="226033" y="302806"/>
                  <a:pt x="248810" y="326178"/>
                  <a:pt x="258785" y="299977"/>
                </a:cubicBezTo>
                <a:cubicBezTo>
                  <a:pt x="263697" y="281369"/>
                  <a:pt x="252831" y="265736"/>
                  <a:pt x="249705" y="250552"/>
                </a:cubicBezTo>
                <a:cubicBezTo>
                  <a:pt x="262656" y="229115"/>
                  <a:pt x="286476" y="231793"/>
                  <a:pt x="304489" y="228668"/>
                </a:cubicBezTo>
                <a:cubicBezTo>
                  <a:pt x="325182" y="224946"/>
                  <a:pt x="342004" y="220629"/>
                  <a:pt x="362251" y="210356"/>
                </a:cubicBezTo>
                <a:cubicBezTo>
                  <a:pt x="380115" y="201424"/>
                  <a:pt x="399022" y="195469"/>
                  <a:pt x="420013" y="192046"/>
                </a:cubicBezTo>
                <a:cubicBezTo>
                  <a:pt x="440706" y="188770"/>
                  <a:pt x="460802" y="179391"/>
                  <a:pt x="479412" y="177456"/>
                </a:cubicBezTo>
                <a:cubicBezTo>
                  <a:pt x="494745" y="175818"/>
                  <a:pt x="508740" y="177308"/>
                  <a:pt x="523478" y="173883"/>
                </a:cubicBezTo>
                <a:cubicBezTo>
                  <a:pt x="536579" y="170906"/>
                  <a:pt x="550275" y="162122"/>
                  <a:pt x="564567" y="162867"/>
                </a:cubicBezTo>
                <a:cubicBezTo>
                  <a:pt x="574095" y="163313"/>
                  <a:pt x="582281" y="171800"/>
                  <a:pt x="591959" y="173883"/>
                </a:cubicBezTo>
                <a:cubicBezTo>
                  <a:pt x="601040" y="175818"/>
                  <a:pt x="611311" y="173288"/>
                  <a:pt x="620839" y="175670"/>
                </a:cubicBezTo>
                <a:cubicBezTo>
                  <a:pt x="628135" y="177456"/>
                  <a:pt x="634834" y="183411"/>
                  <a:pt x="642128" y="184750"/>
                </a:cubicBezTo>
                <a:cubicBezTo>
                  <a:pt x="653591" y="186835"/>
                  <a:pt x="666096" y="182815"/>
                  <a:pt x="677113" y="184750"/>
                </a:cubicBezTo>
                <a:cubicBezTo>
                  <a:pt x="687385" y="186537"/>
                  <a:pt x="696018" y="194130"/>
                  <a:pt x="705994" y="195768"/>
                </a:cubicBezTo>
                <a:cubicBezTo>
                  <a:pt x="729365" y="199489"/>
                  <a:pt x="756312" y="194278"/>
                  <a:pt x="779089" y="199489"/>
                </a:cubicBezTo>
                <a:cubicBezTo>
                  <a:pt x="787725" y="201424"/>
                  <a:pt x="795465" y="206486"/>
                  <a:pt x="804992" y="208570"/>
                </a:cubicBezTo>
                <a:cubicBezTo>
                  <a:pt x="813924" y="210506"/>
                  <a:pt x="823750" y="208273"/>
                  <a:pt x="832386" y="210356"/>
                </a:cubicBezTo>
                <a:cubicBezTo>
                  <a:pt x="844444" y="213333"/>
                  <a:pt x="854567" y="227030"/>
                  <a:pt x="867369" y="228668"/>
                </a:cubicBezTo>
                <a:cubicBezTo>
                  <a:pt x="890891" y="231645"/>
                  <a:pt x="917390" y="216311"/>
                  <a:pt x="941955" y="214079"/>
                </a:cubicBezTo>
                <a:cubicBezTo>
                  <a:pt x="959669" y="212441"/>
                  <a:pt x="978129" y="214971"/>
                  <a:pt x="996738" y="210506"/>
                </a:cubicBezTo>
                <a:cubicBezTo>
                  <a:pt x="1013710" y="206338"/>
                  <a:pt x="1030235" y="198446"/>
                  <a:pt x="1045419" y="197702"/>
                </a:cubicBezTo>
                <a:cubicBezTo>
                  <a:pt x="1053756" y="197255"/>
                  <a:pt x="1060604" y="200680"/>
                  <a:pt x="1068197" y="199489"/>
                </a:cubicBezTo>
                <a:cubicBezTo>
                  <a:pt x="1076087" y="198149"/>
                  <a:pt x="1085466" y="186835"/>
                  <a:pt x="1094100" y="188473"/>
                </a:cubicBezTo>
                <a:cubicBezTo>
                  <a:pt x="1105414" y="190705"/>
                  <a:pt x="1103479" y="207826"/>
                  <a:pt x="1115389" y="212293"/>
                </a:cubicBezTo>
                <a:cubicBezTo>
                  <a:pt x="1128638" y="203956"/>
                  <a:pt x="1141887" y="212888"/>
                  <a:pt x="1156477" y="212293"/>
                </a:cubicBezTo>
                <a:cubicBezTo>
                  <a:pt x="1170769" y="211697"/>
                  <a:pt x="1183423" y="203806"/>
                  <a:pt x="1199053" y="206783"/>
                </a:cubicBezTo>
                <a:cubicBezTo>
                  <a:pt x="1226744" y="211994"/>
                  <a:pt x="1265450" y="244597"/>
                  <a:pt x="1287335" y="226881"/>
                </a:cubicBezTo>
                <a:cubicBezTo>
                  <a:pt x="1292843" y="222416"/>
                  <a:pt x="1291503" y="214674"/>
                  <a:pt x="1296416" y="203062"/>
                </a:cubicBezTo>
                <a:cubicBezTo>
                  <a:pt x="1303114" y="187282"/>
                  <a:pt x="1316363" y="168822"/>
                  <a:pt x="1313238" y="146342"/>
                </a:cubicBezTo>
                <a:cubicBezTo>
                  <a:pt x="1282719" y="146938"/>
                  <a:pt x="1253541" y="164802"/>
                  <a:pt x="1218853" y="166440"/>
                </a:cubicBezTo>
                <a:cubicBezTo>
                  <a:pt x="1183719" y="140089"/>
                  <a:pt x="1228232" y="123714"/>
                  <a:pt x="1253838" y="111656"/>
                </a:cubicBezTo>
                <a:cubicBezTo>
                  <a:pt x="1274978" y="101681"/>
                  <a:pt x="1291652" y="79500"/>
                  <a:pt x="1317853" y="75033"/>
                </a:cubicBezTo>
                <a:close/>
                <a:moveTo>
                  <a:pt x="5473427" y="72355"/>
                </a:moveTo>
                <a:cubicBezTo>
                  <a:pt x="5456754" y="72355"/>
                  <a:pt x="5450352" y="80245"/>
                  <a:pt x="5439932" y="86945"/>
                </a:cubicBezTo>
                <a:cubicBezTo>
                  <a:pt x="5434125" y="90518"/>
                  <a:pt x="5422513" y="92601"/>
                  <a:pt x="5426236" y="103320"/>
                </a:cubicBezTo>
                <a:cubicBezTo>
                  <a:pt x="5440974" y="101237"/>
                  <a:pt x="5470003" y="93345"/>
                  <a:pt x="5473427" y="72355"/>
                </a:cubicBezTo>
                <a:close/>
                <a:moveTo>
                  <a:pt x="5303416" y="450"/>
                </a:moveTo>
                <a:cubicBezTo>
                  <a:pt x="5314433" y="2535"/>
                  <a:pt x="5323366" y="16678"/>
                  <a:pt x="5333786" y="18762"/>
                </a:cubicBezTo>
                <a:cubicBezTo>
                  <a:pt x="5365793" y="24716"/>
                  <a:pt x="5398992" y="12955"/>
                  <a:pt x="5428171" y="22334"/>
                </a:cubicBezTo>
                <a:cubicBezTo>
                  <a:pt x="5433381" y="24121"/>
                  <a:pt x="5438591" y="30523"/>
                  <a:pt x="5444993" y="33352"/>
                </a:cubicBezTo>
                <a:cubicBezTo>
                  <a:pt x="5464495" y="41985"/>
                  <a:pt x="5477893" y="39306"/>
                  <a:pt x="5481616" y="68038"/>
                </a:cubicBezTo>
                <a:cubicBezTo>
                  <a:pt x="5496948" y="74588"/>
                  <a:pt x="5506030" y="91559"/>
                  <a:pt x="5524192" y="97365"/>
                </a:cubicBezTo>
                <a:cubicBezTo>
                  <a:pt x="5536400" y="101237"/>
                  <a:pt x="5548607" y="95579"/>
                  <a:pt x="5562303" y="95579"/>
                </a:cubicBezTo>
                <a:cubicBezTo>
                  <a:pt x="5580316" y="95579"/>
                  <a:pt x="5603243" y="96473"/>
                  <a:pt x="5618577" y="99152"/>
                </a:cubicBezTo>
                <a:cubicBezTo>
                  <a:pt x="5627359" y="100790"/>
                  <a:pt x="5634506" y="108531"/>
                  <a:pt x="5642991" y="110169"/>
                </a:cubicBezTo>
                <a:cubicBezTo>
                  <a:pt x="5649095" y="111360"/>
                  <a:pt x="5657283" y="109423"/>
                  <a:pt x="5664280" y="110169"/>
                </a:cubicBezTo>
                <a:cubicBezTo>
                  <a:pt x="5673806" y="111210"/>
                  <a:pt x="5682442" y="115974"/>
                  <a:pt x="5690183" y="115677"/>
                </a:cubicBezTo>
                <a:cubicBezTo>
                  <a:pt x="5706113" y="115081"/>
                  <a:pt x="5718171" y="97961"/>
                  <a:pt x="5731271" y="95579"/>
                </a:cubicBezTo>
                <a:cubicBezTo>
                  <a:pt x="5738269" y="94239"/>
                  <a:pt x="5747646" y="98556"/>
                  <a:pt x="5754048" y="99152"/>
                </a:cubicBezTo>
                <a:cubicBezTo>
                  <a:pt x="5779654" y="101682"/>
                  <a:pt x="5809280" y="95132"/>
                  <a:pt x="5830122" y="100938"/>
                </a:cubicBezTo>
                <a:cubicBezTo>
                  <a:pt x="5841287" y="104064"/>
                  <a:pt x="5860343" y="118803"/>
                  <a:pt x="5872698" y="130117"/>
                </a:cubicBezTo>
                <a:cubicBezTo>
                  <a:pt x="5881632" y="138305"/>
                  <a:pt x="5887139" y="151406"/>
                  <a:pt x="5895476" y="157509"/>
                </a:cubicBezTo>
                <a:cubicBezTo>
                  <a:pt x="5903514" y="163315"/>
                  <a:pt x="5923761" y="173736"/>
                  <a:pt x="5932098" y="172099"/>
                </a:cubicBezTo>
                <a:cubicBezTo>
                  <a:pt x="5941774" y="170313"/>
                  <a:pt x="5942221" y="157212"/>
                  <a:pt x="5951897" y="152001"/>
                </a:cubicBezTo>
                <a:cubicBezTo>
                  <a:pt x="5982118" y="143961"/>
                  <a:pt x="6035712" y="163612"/>
                  <a:pt x="6059978" y="150215"/>
                </a:cubicBezTo>
                <a:cubicBezTo>
                  <a:pt x="6069357" y="145004"/>
                  <a:pt x="6067571" y="133094"/>
                  <a:pt x="6075164" y="126395"/>
                </a:cubicBezTo>
                <a:cubicBezTo>
                  <a:pt x="6120866" y="123715"/>
                  <a:pt x="6166272" y="128629"/>
                  <a:pt x="6209147" y="129968"/>
                </a:cubicBezTo>
                <a:cubicBezTo>
                  <a:pt x="6224183" y="130415"/>
                  <a:pt x="6239666" y="125353"/>
                  <a:pt x="6253362" y="128182"/>
                </a:cubicBezTo>
                <a:cubicBezTo>
                  <a:pt x="6268397" y="131308"/>
                  <a:pt x="6279413" y="149471"/>
                  <a:pt x="6294450" y="155574"/>
                </a:cubicBezTo>
                <a:cubicBezTo>
                  <a:pt x="6304423" y="159594"/>
                  <a:pt x="6321990" y="157509"/>
                  <a:pt x="6337026" y="161082"/>
                </a:cubicBezTo>
                <a:cubicBezTo>
                  <a:pt x="6347149" y="163464"/>
                  <a:pt x="6355338" y="170758"/>
                  <a:pt x="6362929" y="172099"/>
                </a:cubicBezTo>
                <a:cubicBezTo>
                  <a:pt x="6379157" y="174927"/>
                  <a:pt x="6394788" y="169866"/>
                  <a:pt x="6410122" y="168526"/>
                </a:cubicBezTo>
                <a:cubicBezTo>
                  <a:pt x="6444957" y="165102"/>
                  <a:pt x="6489917" y="162868"/>
                  <a:pt x="6524306" y="179542"/>
                </a:cubicBezTo>
                <a:cubicBezTo>
                  <a:pt x="6542616" y="188326"/>
                  <a:pt x="6550209" y="206190"/>
                  <a:pt x="6569860" y="208721"/>
                </a:cubicBezTo>
                <a:cubicBezTo>
                  <a:pt x="6597998" y="212442"/>
                  <a:pt x="6641466" y="205892"/>
                  <a:pt x="6670348" y="208721"/>
                </a:cubicBezTo>
                <a:cubicBezTo>
                  <a:pt x="6677197" y="209465"/>
                  <a:pt x="6683597" y="212889"/>
                  <a:pt x="6688660" y="212294"/>
                </a:cubicBezTo>
                <a:cubicBezTo>
                  <a:pt x="6698336" y="211401"/>
                  <a:pt x="6704142" y="201575"/>
                  <a:pt x="6716052" y="201426"/>
                </a:cubicBezTo>
                <a:cubicBezTo>
                  <a:pt x="6731087" y="200979"/>
                  <a:pt x="6755055" y="229563"/>
                  <a:pt x="6776940" y="225246"/>
                </a:cubicBezTo>
                <a:cubicBezTo>
                  <a:pt x="6786317" y="217653"/>
                  <a:pt x="6769347" y="206934"/>
                  <a:pt x="6778429" y="199640"/>
                </a:cubicBezTo>
                <a:cubicBezTo>
                  <a:pt x="6787063" y="191155"/>
                  <a:pt x="6798674" y="199491"/>
                  <a:pt x="6811924" y="199640"/>
                </a:cubicBezTo>
                <a:cubicBezTo>
                  <a:pt x="6819070" y="199788"/>
                  <a:pt x="6828002" y="195323"/>
                  <a:pt x="6834702" y="195919"/>
                </a:cubicBezTo>
                <a:cubicBezTo>
                  <a:pt x="6851375" y="197705"/>
                  <a:pt x="6867304" y="215718"/>
                  <a:pt x="6887996" y="221524"/>
                </a:cubicBezTo>
                <a:cubicBezTo>
                  <a:pt x="6904373" y="226138"/>
                  <a:pt x="6927001" y="227776"/>
                  <a:pt x="6947396" y="225246"/>
                </a:cubicBezTo>
                <a:cubicBezTo>
                  <a:pt x="6961986" y="223311"/>
                  <a:pt x="6974492" y="217356"/>
                  <a:pt x="6988484" y="219738"/>
                </a:cubicBezTo>
                <a:cubicBezTo>
                  <a:pt x="6995185" y="220779"/>
                  <a:pt x="7001138" y="226734"/>
                  <a:pt x="7008286" y="228819"/>
                </a:cubicBezTo>
                <a:cubicBezTo>
                  <a:pt x="7014836" y="230754"/>
                  <a:pt x="7021088" y="228967"/>
                  <a:pt x="7026596" y="230605"/>
                </a:cubicBezTo>
                <a:cubicBezTo>
                  <a:pt x="7031658" y="232243"/>
                  <a:pt x="7036718" y="238048"/>
                  <a:pt x="7041781" y="239686"/>
                </a:cubicBezTo>
                <a:cubicBezTo>
                  <a:pt x="7070066" y="249362"/>
                  <a:pt x="7107731" y="254276"/>
                  <a:pt x="7137654" y="265292"/>
                </a:cubicBezTo>
                <a:cubicBezTo>
                  <a:pt x="7155220" y="271842"/>
                  <a:pt x="7173234" y="284942"/>
                  <a:pt x="7187823" y="285389"/>
                </a:cubicBezTo>
                <a:cubicBezTo>
                  <a:pt x="7194968" y="285686"/>
                  <a:pt x="7201370" y="281668"/>
                  <a:pt x="7210600" y="281668"/>
                </a:cubicBezTo>
                <a:cubicBezTo>
                  <a:pt x="7256602" y="282114"/>
                  <a:pt x="7310641" y="305040"/>
                  <a:pt x="7306472" y="356699"/>
                </a:cubicBezTo>
                <a:cubicBezTo>
                  <a:pt x="7252730" y="370841"/>
                  <a:pt x="7207622" y="312186"/>
                  <a:pt x="7151200" y="329307"/>
                </a:cubicBezTo>
                <a:cubicBezTo>
                  <a:pt x="7142269" y="331986"/>
                  <a:pt x="7132146" y="343895"/>
                  <a:pt x="7133038" y="354913"/>
                </a:cubicBezTo>
                <a:cubicBezTo>
                  <a:pt x="7135122" y="386770"/>
                  <a:pt x="7201966" y="384091"/>
                  <a:pt x="7207622" y="415205"/>
                </a:cubicBezTo>
                <a:cubicBezTo>
                  <a:pt x="7196605" y="425029"/>
                  <a:pt x="7184697" y="415800"/>
                  <a:pt x="7175764" y="416991"/>
                </a:cubicBezTo>
                <a:cubicBezTo>
                  <a:pt x="7162068" y="418926"/>
                  <a:pt x="7138843" y="436344"/>
                  <a:pt x="7130061" y="446170"/>
                </a:cubicBezTo>
                <a:cubicBezTo>
                  <a:pt x="7119789" y="457781"/>
                  <a:pt x="7110708" y="487407"/>
                  <a:pt x="7099692" y="490087"/>
                </a:cubicBezTo>
                <a:cubicBezTo>
                  <a:pt x="7086144" y="493213"/>
                  <a:pt x="7065302" y="474009"/>
                  <a:pt x="7044907" y="479070"/>
                </a:cubicBezTo>
                <a:cubicBezTo>
                  <a:pt x="7037462" y="481005"/>
                  <a:pt x="7030168" y="492171"/>
                  <a:pt x="7023618" y="493660"/>
                </a:cubicBezTo>
                <a:cubicBezTo>
                  <a:pt x="7006796" y="497530"/>
                  <a:pt x="6985507" y="482643"/>
                  <a:pt x="6974938" y="506462"/>
                </a:cubicBezTo>
                <a:cubicBezTo>
                  <a:pt x="6980446" y="523136"/>
                  <a:pt x="6977022" y="546508"/>
                  <a:pt x="6988634" y="555887"/>
                </a:cubicBezTo>
                <a:cubicBezTo>
                  <a:pt x="6996077" y="561991"/>
                  <a:pt x="7005306" y="557227"/>
                  <a:pt x="7014537" y="561395"/>
                </a:cubicBezTo>
                <a:cubicBezTo>
                  <a:pt x="7025256" y="566159"/>
                  <a:pt x="7031211" y="581792"/>
                  <a:pt x="7040292" y="590724"/>
                </a:cubicBezTo>
                <a:cubicBezTo>
                  <a:pt x="7047884" y="597870"/>
                  <a:pt x="7055924" y="598018"/>
                  <a:pt x="7060091" y="607099"/>
                </a:cubicBezTo>
                <a:cubicBezTo>
                  <a:pt x="7060985" y="620646"/>
                  <a:pt x="7055626" y="621986"/>
                  <a:pt x="7056965" y="630918"/>
                </a:cubicBezTo>
                <a:cubicBezTo>
                  <a:pt x="7059347" y="646252"/>
                  <a:pt x="7079295" y="649677"/>
                  <a:pt x="7079742" y="660097"/>
                </a:cubicBezTo>
                <a:cubicBezTo>
                  <a:pt x="7080488" y="673346"/>
                  <a:pt x="7067236" y="670519"/>
                  <a:pt x="7064558" y="683916"/>
                </a:cubicBezTo>
                <a:cubicBezTo>
                  <a:pt x="7063664" y="692401"/>
                  <a:pt x="7072746" y="694635"/>
                  <a:pt x="7073638" y="705801"/>
                </a:cubicBezTo>
                <a:cubicBezTo>
                  <a:pt x="7074234" y="713243"/>
                  <a:pt x="7068578" y="721135"/>
                  <a:pt x="7069172" y="729620"/>
                </a:cubicBezTo>
                <a:cubicBezTo>
                  <a:pt x="7069768" y="741827"/>
                  <a:pt x="7077807" y="749866"/>
                  <a:pt x="7076764" y="760734"/>
                </a:cubicBezTo>
                <a:cubicBezTo>
                  <a:pt x="7075872" y="769964"/>
                  <a:pt x="7069172" y="777110"/>
                  <a:pt x="7063070" y="780831"/>
                </a:cubicBezTo>
                <a:cubicBezTo>
                  <a:pt x="7033890" y="758352"/>
                  <a:pt x="7007688" y="727386"/>
                  <a:pt x="6976278" y="698506"/>
                </a:cubicBezTo>
                <a:cubicBezTo>
                  <a:pt x="6944122" y="668881"/>
                  <a:pt x="6893356" y="632705"/>
                  <a:pt x="6887996" y="570477"/>
                </a:cubicBezTo>
                <a:cubicBezTo>
                  <a:pt x="6887848" y="560950"/>
                  <a:pt x="6904820" y="553505"/>
                  <a:pt x="6907797" y="539362"/>
                </a:cubicBezTo>
                <a:cubicBezTo>
                  <a:pt x="6908988" y="533557"/>
                  <a:pt x="6905862" y="525369"/>
                  <a:pt x="6906308" y="517479"/>
                </a:cubicBezTo>
                <a:cubicBezTo>
                  <a:pt x="6907350" y="496042"/>
                  <a:pt x="6922087" y="475349"/>
                  <a:pt x="6921494" y="462695"/>
                </a:cubicBezTo>
                <a:cubicBezTo>
                  <a:pt x="6920750" y="448700"/>
                  <a:pt x="6899014" y="422648"/>
                  <a:pt x="6887996" y="418778"/>
                </a:cubicBezTo>
                <a:cubicBezTo>
                  <a:pt x="6879214" y="424434"/>
                  <a:pt x="6887848" y="435451"/>
                  <a:pt x="6886508" y="444383"/>
                </a:cubicBezTo>
                <a:cubicBezTo>
                  <a:pt x="6884722" y="455399"/>
                  <a:pt x="6873556" y="468947"/>
                  <a:pt x="6863732" y="469989"/>
                </a:cubicBezTo>
                <a:cubicBezTo>
                  <a:pt x="6834998" y="472967"/>
                  <a:pt x="6831724" y="425476"/>
                  <a:pt x="6786170" y="438876"/>
                </a:cubicBezTo>
                <a:cubicBezTo>
                  <a:pt x="6774409" y="442449"/>
                  <a:pt x="6757736" y="463736"/>
                  <a:pt x="6761904" y="490087"/>
                </a:cubicBezTo>
                <a:cubicBezTo>
                  <a:pt x="6763095" y="498125"/>
                  <a:pt x="6781406" y="506611"/>
                  <a:pt x="6780216" y="517479"/>
                </a:cubicBezTo>
                <a:cubicBezTo>
                  <a:pt x="6778874" y="528048"/>
                  <a:pt x="6738680" y="531176"/>
                  <a:pt x="6730045" y="530282"/>
                </a:cubicBezTo>
                <a:cubicBezTo>
                  <a:pt x="6705482" y="527900"/>
                  <a:pt x="6692828" y="505867"/>
                  <a:pt x="6670647" y="506462"/>
                </a:cubicBezTo>
                <a:cubicBezTo>
                  <a:pt x="6659778" y="506761"/>
                  <a:pt x="6650250" y="517329"/>
                  <a:pt x="6641765" y="519266"/>
                </a:cubicBezTo>
                <a:cubicBezTo>
                  <a:pt x="6593828" y="529835"/>
                  <a:pt x="6522668" y="490980"/>
                  <a:pt x="6506442" y="541149"/>
                </a:cubicBezTo>
                <a:cubicBezTo>
                  <a:pt x="6504060" y="548294"/>
                  <a:pt x="6505399" y="557525"/>
                  <a:pt x="6503316" y="564968"/>
                </a:cubicBezTo>
                <a:cubicBezTo>
                  <a:pt x="6500338" y="575538"/>
                  <a:pt x="6493341" y="583875"/>
                  <a:pt x="6491108" y="590574"/>
                </a:cubicBezTo>
                <a:cubicBezTo>
                  <a:pt x="6489321" y="596232"/>
                  <a:pt x="6489618" y="607397"/>
                  <a:pt x="6486492" y="616180"/>
                </a:cubicBezTo>
                <a:cubicBezTo>
                  <a:pt x="6483665" y="624219"/>
                  <a:pt x="6454932" y="655333"/>
                  <a:pt x="6480389" y="663670"/>
                </a:cubicBezTo>
                <a:cubicBezTo>
                  <a:pt x="6486492" y="665605"/>
                  <a:pt x="6489321" y="660544"/>
                  <a:pt x="6497211" y="661883"/>
                </a:cubicBezTo>
                <a:cubicBezTo>
                  <a:pt x="6510312" y="663968"/>
                  <a:pt x="6532048" y="689276"/>
                  <a:pt x="6547380" y="689276"/>
                </a:cubicBezTo>
                <a:cubicBezTo>
                  <a:pt x="6556611" y="689276"/>
                  <a:pt x="6569264" y="676919"/>
                  <a:pt x="6576262" y="676473"/>
                </a:cubicBezTo>
                <a:cubicBezTo>
                  <a:pt x="6590405" y="675579"/>
                  <a:pt x="6600528" y="686597"/>
                  <a:pt x="6611247" y="692848"/>
                </a:cubicBezTo>
                <a:cubicBezTo>
                  <a:pt x="6621518" y="698952"/>
                  <a:pt x="6637150" y="711607"/>
                  <a:pt x="6644742" y="711160"/>
                </a:cubicBezTo>
                <a:cubicBezTo>
                  <a:pt x="6659182" y="710266"/>
                  <a:pt x="6652187" y="698356"/>
                  <a:pt x="6666031" y="692848"/>
                </a:cubicBezTo>
                <a:cubicBezTo>
                  <a:pt x="6692381" y="702228"/>
                  <a:pt x="6704738" y="735723"/>
                  <a:pt x="6729896" y="762371"/>
                </a:cubicBezTo>
                <a:cubicBezTo>
                  <a:pt x="6739126" y="771899"/>
                  <a:pt x="6752525" y="780236"/>
                  <a:pt x="6764880" y="793485"/>
                </a:cubicBezTo>
                <a:cubicBezTo>
                  <a:pt x="6771729" y="800929"/>
                  <a:pt x="6792869" y="820729"/>
                  <a:pt x="6793762" y="830108"/>
                </a:cubicBezTo>
                <a:cubicBezTo>
                  <a:pt x="6794507" y="838890"/>
                  <a:pt x="6787807" y="842613"/>
                  <a:pt x="6786170" y="850204"/>
                </a:cubicBezTo>
                <a:cubicBezTo>
                  <a:pt x="6783638" y="861370"/>
                  <a:pt x="6789445" y="869558"/>
                  <a:pt x="6783193" y="877597"/>
                </a:cubicBezTo>
                <a:cubicBezTo>
                  <a:pt x="6758926" y="866730"/>
                  <a:pt x="6753419" y="837998"/>
                  <a:pt x="6736000" y="813583"/>
                </a:cubicBezTo>
                <a:cubicBezTo>
                  <a:pt x="6729598" y="804502"/>
                  <a:pt x="6723048" y="793634"/>
                  <a:pt x="6713223" y="780683"/>
                </a:cubicBezTo>
                <a:cubicBezTo>
                  <a:pt x="6708758" y="774877"/>
                  <a:pt x="6692678" y="754183"/>
                  <a:pt x="6682705" y="758799"/>
                </a:cubicBezTo>
                <a:cubicBezTo>
                  <a:pt x="6663499" y="767582"/>
                  <a:pt x="6693125" y="802417"/>
                  <a:pt x="6697889" y="810010"/>
                </a:cubicBezTo>
                <a:cubicBezTo>
                  <a:pt x="6708012" y="826088"/>
                  <a:pt x="6721411" y="847823"/>
                  <a:pt x="6722304" y="864795"/>
                </a:cubicBezTo>
                <a:cubicBezTo>
                  <a:pt x="6722899" y="875662"/>
                  <a:pt x="6716349" y="895461"/>
                  <a:pt x="6716200" y="914220"/>
                </a:cubicBezTo>
                <a:cubicBezTo>
                  <a:pt x="6716052" y="926873"/>
                  <a:pt x="6718881" y="938336"/>
                  <a:pt x="6717688" y="948906"/>
                </a:cubicBezTo>
                <a:cubicBezTo>
                  <a:pt x="6716497" y="959625"/>
                  <a:pt x="6710246" y="971833"/>
                  <a:pt x="6706971" y="983743"/>
                </a:cubicBezTo>
                <a:cubicBezTo>
                  <a:pt x="6703397" y="997140"/>
                  <a:pt x="6702653" y="1013218"/>
                  <a:pt x="6699378" y="1022151"/>
                </a:cubicBezTo>
                <a:cubicBezTo>
                  <a:pt x="6693424" y="1038676"/>
                  <a:pt x="6673622" y="1058028"/>
                  <a:pt x="6659778" y="1058774"/>
                </a:cubicBezTo>
                <a:cubicBezTo>
                  <a:pt x="6647124" y="1059369"/>
                  <a:pt x="6641765" y="1047012"/>
                  <a:pt x="6629408" y="1047756"/>
                </a:cubicBezTo>
                <a:cubicBezTo>
                  <a:pt x="6610651" y="1048799"/>
                  <a:pt x="6607227" y="1069492"/>
                  <a:pt x="6595913" y="1086166"/>
                </a:cubicBezTo>
                <a:cubicBezTo>
                  <a:pt x="6596805" y="1104179"/>
                  <a:pt x="6601570" y="1110431"/>
                  <a:pt x="6598890" y="1122787"/>
                </a:cubicBezTo>
                <a:cubicBezTo>
                  <a:pt x="6594722" y="1142141"/>
                  <a:pt x="6572390" y="1145564"/>
                  <a:pt x="6572988" y="1164918"/>
                </a:cubicBezTo>
                <a:cubicBezTo>
                  <a:pt x="6573581" y="1182783"/>
                  <a:pt x="6593531" y="1186207"/>
                  <a:pt x="6603356" y="1194245"/>
                </a:cubicBezTo>
                <a:cubicBezTo>
                  <a:pt x="6616903" y="1205112"/>
                  <a:pt x="6640722" y="1229230"/>
                  <a:pt x="6653674" y="1249030"/>
                </a:cubicBezTo>
                <a:cubicBezTo>
                  <a:pt x="6662160" y="1261982"/>
                  <a:pt x="6674368" y="1286397"/>
                  <a:pt x="6673474" y="1300241"/>
                </a:cubicBezTo>
                <a:cubicBezTo>
                  <a:pt x="6672283" y="1318404"/>
                  <a:pt x="6628961" y="1343563"/>
                  <a:pt x="6610948" y="1336864"/>
                </a:cubicBezTo>
                <a:cubicBezTo>
                  <a:pt x="6593978" y="1330462"/>
                  <a:pt x="6599784" y="1310960"/>
                  <a:pt x="6595764" y="1292947"/>
                </a:cubicBezTo>
                <a:cubicBezTo>
                  <a:pt x="6592638" y="1279102"/>
                  <a:pt x="6583556" y="1273148"/>
                  <a:pt x="6579091" y="1261833"/>
                </a:cubicBezTo>
                <a:cubicBezTo>
                  <a:pt x="6576709" y="1255879"/>
                  <a:pt x="6577751" y="1246499"/>
                  <a:pt x="6574475" y="1239949"/>
                </a:cubicBezTo>
                <a:cubicBezTo>
                  <a:pt x="6565244" y="1221340"/>
                  <a:pt x="6549316" y="1231464"/>
                  <a:pt x="6530261" y="1219851"/>
                </a:cubicBezTo>
                <a:cubicBezTo>
                  <a:pt x="6517904" y="1212258"/>
                  <a:pt x="6521477" y="1196032"/>
                  <a:pt x="6516565" y="1181443"/>
                </a:cubicBezTo>
                <a:cubicBezTo>
                  <a:pt x="6510015" y="1161792"/>
                  <a:pt x="6482474" y="1152561"/>
                  <a:pt x="6460291" y="1157772"/>
                </a:cubicBezTo>
                <a:cubicBezTo>
                  <a:pt x="6444064" y="1161494"/>
                  <a:pt x="6439004" y="1178019"/>
                  <a:pt x="6423670" y="1181443"/>
                </a:cubicBezTo>
                <a:cubicBezTo>
                  <a:pt x="6401338" y="1165514"/>
                  <a:pt x="6428284" y="1126360"/>
                  <a:pt x="6400893" y="1122936"/>
                </a:cubicBezTo>
                <a:cubicBezTo>
                  <a:pt x="6379901" y="1120257"/>
                  <a:pt x="6366056" y="1159112"/>
                  <a:pt x="6353700" y="1170426"/>
                </a:cubicBezTo>
                <a:cubicBezTo>
                  <a:pt x="6345363" y="1178019"/>
                  <a:pt x="6330327" y="1179657"/>
                  <a:pt x="6329433" y="1190524"/>
                </a:cubicBezTo>
                <a:cubicBezTo>
                  <a:pt x="6327647" y="1210770"/>
                  <a:pt x="6347149" y="1206602"/>
                  <a:pt x="6362929" y="1214343"/>
                </a:cubicBezTo>
                <a:cubicBezTo>
                  <a:pt x="6377222" y="1221340"/>
                  <a:pt x="6378858" y="1240693"/>
                  <a:pt x="6391810" y="1241735"/>
                </a:cubicBezTo>
                <a:cubicBezTo>
                  <a:pt x="6402679" y="1242628"/>
                  <a:pt x="6409974" y="1228188"/>
                  <a:pt x="6420692" y="1227145"/>
                </a:cubicBezTo>
                <a:cubicBezTo>
                  <a:pt x="6439449" y="1225210"/>
                  <a:pt x="6454635" y="1235334"/>
                  <a:pt x="6466394" y="1243670"/>
                </a:cubicBezTo>
                <a:cubicBezTo>
                  <a:pt x="6458802" y="1265852"/>
                  <a:pt x="6417863" y="1282080"/>
                  <a:pt x="6417715" y="1311258"/>
                </a:cubicBezTo>
                <a:cubicBezTo>
                  <a:pt x="6417715" y="1328229"/>
                  <a:pt x="6434090" y="1331058"/>
                  <a:pt x="6446595" y="1342372"/>
                </a:cubicBezTo>
                <a:cubicBezTo>
                  <a:pt x="6457165" y="1351900"/>
                  <a:pt x="6471158" y="1378548"/>
                  <a:pt x="6486196" y="1397157"/>
                </a:cubicBezTo>
                <a:cubicBezTo>
                  <a:pt x="6492596" y="1405195"/>
                  <a:pt x="6503166" y="1410554"/>
                  <a:pt x="6505995" y="1415468"/>
                </a:cubicBezTo>
                <a:cubicBezTo>
                  <a:pt x="6512992" y="1427526"/>
                  <a:pt x="6511950" y="1442265"/>
                  <a:pt x="6519691" y="1450303"/>
                </a:cubicBezTo>
                <a:cubicBezTo>
                  <a:pt x="6521030" y="1460278"/>
                  <a:pt x="6515820" y="1462808"/>
                  <a:pt x="6516714" y="1472187"/>
                </a:cubicBezTo>
                <a:cubicBezTo>
                  <a:pt x="6520435" y="1485288"/>
                  <a:pt x="6537257" y="1482906"/>
                  <a:pt x="6541128" y="1496007"/>
                </a:cubicBezTo>
                <a:cubicBezTo>
                  <a:pt x="6538002" y="1527567"/>
                  <a:pt x="6548870" y="1557193"/>
                  <a:pt x="6527432" y="1569103"/>
                </a:cubicBezTo>
                <a:cubicBezTo>
                  <a:pt x="6517458" y="1625674"/>
                  <a:pt x="6506292" y="1669888"/>
                  <a:pt x="6474137" y="1700704"/>
                </a:cubicBezTo>
                <a:cubicBezTo>
                  <a:pt x="6445256" y="1728394"/>
                  <a:pt x="6406996" y="1736582"/>
                  <a:pt x="6372160" y="1750130"/>
                </a:cubicBezTo>
                <a:cubicBezTo>
                  <a:pt x="6363079" y="1753702"/>
                  <a:pt x="6355933" y="1765017"/>
                  <a:pt x="6347895" y="1768439"/>
                </a:cubicBezTo>
                <a:cubicBezTo>
                  <a:pt x="6327647" y="1776776"/>
                  <a:pt x="6291621" y="1771715"/>
                  <a:pt x="6290133" y="1801341"/>
                </a:cubicBezTo>
                <a:cubicBezTo>
                  <a:pt x="6289239" y="1815930"/>
                  <a:pt x="6305614" y="1824862"/>
                  <a:pt x="6306806" y="1839749"/>
                </a:cubicBezTo>
                <a:cubicBezTo>
                  <a:pt x="6308742" y="1862676"/>
                  <a:pt x="6291621" y="1885750"/>
                  <a:pt x="6279413" y="1887239"/>
                </a:cubicBezTo>
                <a:cubicBezTo>
                  <a:pt x="6270630" y="1888430"/>
                  <a:pt x="6251575" y="1880986"/>
                  <a:pt x="6250533" y="1861633"/>
                </a:cubicBezTo>
                <a:cubicBezTo>
                  <a:pt x="6249342" y="1839897"/>
                  <a:pt x="6273012" y="1830965"/>
                  <a:pt x="6274948" y="1817716"/>
                </a:cubicBezTo>
                <a:cubicBezTo>
                  <a:pt x="6278222" y="1794492"/>
                  <a:pt x="6258274" y="1771715"/>
                  <a:pt x="6235348" y="1773799"/>
                </a:cubicBezTo>
                <a:cubicBezTo>
                  <a:pt x="6215251" y="1775585"/>
                  <a:pt x="6169547" y="1824118"/>
                  <a:pt x="6168356" y="1850616"/>
                </a:cubicBezTo>
                <a:cubicBezTo>
                  <a:pt x="6167462" y="1870417"/>
                  <a:pt x="6200958" y="1911654"/>
                  <a:pt x="6212422" y="1923712"/>
                </a:cubicBezTo>
                <a:cubicBezTo>
                  <a:pt x="6255148" y="1968969"/>
                  <a:pt x="6300553" y="1996064"/>
                  <a:pt x="6293109" y="2106526"/>
                </a:cubicBezTo>
                <a:cubicBezTo>
                  <a:pt x="6282390" y="2134513"/>
                  <a:pt x="6255148" y="2140468"/>
                  <a:pt x="6233859" y="2155951"/>
                </a:cubicBezTo>
                <a:cubicBezTo>
                  <a:pt x="6217632" y="2167712"/>
                  <a:pt x="6209444" y="2204036"/>
                  <a:pt x="6182052" y="2207162"/>
                </a:cubicBezTo>
                <a:cubicBezTo>
                  <a:pt x="6171036" y="2202697"/>
                  <a:pt x="6177437" y="2182003"/>
                  <a:pt x="6174459" y="2172476"/>
                </a:cubicBezTo>
                <a:cubicBezTo>
                  <a:pt x="6170291" y="2159375"/>
                  <a:pt x="6148556" y="2152973"/>
                  <a:pt x="6134860" y="2139576"/>
                </a:cubicBezTo>
                <a:cubicBezTo>
                  <a:pt x="6123695" y="2128558"/>
                  <a:pt x="6119079" y="2111289"/>
                  <a:pt x="6110446" y="2101166"/>
                </a:cubicBezTo>
                <a:cubicBezTo>
                  <a:pt x="6099727" y="2088512"/>
                  <a:pt x="6083946" y="2085982"/>
                  <a:pt x="6070845" y="2077347"/>
                </a:cubicBezTo>
                <a:cubicBezTo>
                  <a:pt x="6062657" y="2071987"/>
                  <a:pt x="6056257" y="2053080"/>
                  <a:pt x="6048068" y="2053676"/>
                </a:cubicBezTo>
                <a:cubicBezTo>
                  <a:pt x="6034669" y="2054271"/>
                  <a:pt x="6039285" y="2069904"/>
                  <a:pt x="6035860" y="2095658"/>
                </a:cubicBezTo>
                <a:cubicBezTo>
                  <a:pt x="6032438" y="2121116"/>
                  <a:pt x="6016955" y="2140617"/>
                  <a:pt x="6022166" y="2170689"/>
                </a:cubicBezTo>
                <a:cubicBezTo>
                  <a:pt x="6024249" y="2183046"/>
                  <a:pt x="6037053" y="2192871"/>
                  <a:pt x="6043453" y="2205376"/>
                </a:cubicBezTo>
                <a:cubicBezTo>
                  <a:pt x="6054023" y="2226069"/>
                  <a:pt x="6055513" y="2250335"/>
                  <a:pt x="6066230" y="2262095"/>
                </a:cubicBezTo>
                <a:cubicBezTo>
                  <a:pt x="6073377" y="2269836"/>
                  <a:pt x="6085584" y="2271623"/>
                  <a:pt x="6093624" y="2278472"/>
                </a:cubicBezTo>
                <a:cubicBezTo>
                  <a:pt x="6109702" y="2292316"/>
                  <a:pt x="6138135" y="2322389"/>
                  <a:pt x="6143793" y="2338764"/>
                </a:cubicBezTo>
                <a:cubicBezTo>
                  <a:pt x="6150343" y="2357969"/>
                  <a:pt x="6143941" y="2380746"/>
                  <a:pt x="6148406" y="2400993"/>
                </a:cubicBezTo>
                <a:cubicBezTo>
                  <a:pt x="6153469" y="2424365"/>
                  <a:pt x="6178926" y="2441187"/>
                  <a:pt x="6163592" y="2465006"/>
                </a:cubicBezTo>
                <a:cubicBezTo>
                  <a:pt x="6149002" y="2461732"/>
                  <a:pt x="6136348" y="2450268"/>
                  <a:pt x="6123992" y="2441187"/>
                </a:cubicBezTo>
                <a:cubicBezTo>
                  <a:pt x="6103152" y="2425704"/>
                  <a:pt x="6093474" y="2412158"/>
                  <a:pt x="6079928" y="2386403"/>
                </a:cubicBezTo>
                <a:cubicBezTo>
                  <a:pt x="6075908" y="2378810"/>
                  <a:pt x="6069951" y="2371516"/>
                  <a:pt x="6067719" y="2364518"/>
                </a:cubicBezTo>
                <a:cubicBezTo>
                  <a:pt x="6062360" y="2348143"/>
                  <a:pt x="6063551" y="2329535"/>
                  <a:pt x="6058637" y="2309734"/>
                </a:cubicBezTo>
                <a:cubicBezTo>
                  <a:pt x="6054320" y="2292615"/>
                  <a:pt x="6037797" y="2265520"/>
                  <a:pt x="6025142" y="2251228"/>
                </a:cubicBezTo>
                <a:cubicBezTo>
                  <a:pt x="6014423" y="2239170"/>
                  <a:pt x="5995516" y="2232024"/>
                  <a:pt x="5994772" y="2214606"/>
                </a:cubicBezTo>
                <a:cubicBezTo>
                  <a:pt x="5993731" y="2190043"/>
                  <a:pt x="6001621" y="2161161"/>
                  <a:pt x="6000877" y="2132280"/>
                </a:cubicBezTo>
                <a:cubicBezTo>
                  <a:pt x="6000728" y="2126028"/>
                  <a:pt x="5997155" y="2119776"/>
                  <a:pt x="5996410" y="2112183"/>
                </a:cubicBezTo>
                <a:cubicBezTo>
                  <a:pt x="5994772" y="2098189"/>
                  <a:pt x="5997601" y="2080920"/>
                  <a:pt x="5994772" y="2068266"/>
                </a:cubicBezTo>
                <a:cubicBezTo>
                  <a:pt x="5992241" y="2056653"/>
                  <a:pt x="5985244" y="2046085"/>
                  <a:pt x="5981077" y="2035366"/>
                </a:cubicBezTo>
                <a:cubicBezTo>
                  <a:pt x="5977057" y="2024796"/>
                  <a:pt x="5972889" y="2014226"/>
                  <a:pt x="5968869" y="2000529"/>
                </a:cubicBezTo>
                <a:cubicBezTo>
                  <a:pt x="5962617" y="1979391"/>
                  <a:pt x="5955768" y="1938599"/>
                  <a:pt x="5941477" y="1936516"/>
                </a:cubicBezTo>
                <a:cubicBezTo>
                  <a:pt x="5926293" y="1934282"/>
                  <a:pt x="5911107" y="1970905"/>
                  <a:pt x="5891306" y="1971351"/>
                </a:cubicBezTo>
                <a:cubicBezTo>
                  <a:pt x="5881035" y="1971499"/>
                  <a:pt x="5867488" y="1961675"/>
                  <a:pt x="5865404" y="1949318"/>
                </a:cubicBezTo>
                <a:cubicBezTo>
                  <a:pt x="5863469" y="1938152"/>
                  <a:pt x="5870167" y="1926838"/>
                  <a:pt x="5870019" y="1914631"/>
                </a:cubicBezTo>
                <a:cubicBezTo>
                  <a:pt x="5869423" y="1890068"/>
                  <a:pt x="5854982" y="1880689"/>
                  <a:pt x="5844115" y="1863420"/>
                </a:cubicBezTo>
                <a:cubicBezTo>
                  <a:pt x="5839798" y="1856423"/>
                  <a:pt x="5838607" y="1846598"/>
                  <a:pt x="5834885" y="1841535"/>
                </a:cubicBezTo>
                <a:cubicBezTo>
                  <a:pt x="5828038" y="1831561"/>
                  <a:pt x="5814787" y="1826053"/>
                  <a:pt x="5806004" y="1815930"/>
                </a:cubicBezTo>
                <a:cubicBezTo>
                  <a:pt x="5797667" y="1806253"/>
                  <a:pt x="5788586" y="1792259"/>
                  <a:pt x="5784716" y="1783030"/>
                </a:cubicBezTo>
                <a:cubicBezTo>
                  <a:pt x="5778910" y="1768738"/>
                  <a:pt x="5776975" y="1750130"/>
                  <a:pt x="5768043" y="1748193"/>
                </a:cubicBezTo>
                <a:cubicBezTo>
                  <a:pt x="5759408" y="1746407"/>
                  <a:pt x="5749583" y="1761145"/>
                  <a:pt x="5740651" y="1764718"/>
                </a:cubicBezTo>
                <a:cubicBezTo>
                  <a:pt x="5731420" y="1768439"/>
                  <a:pt x="5708643" y="1773055"/>
                  <a:pt x="5699562" y="1773799"/>
                </a:cubicBezTo>
                <a:cubicBezTo>
                  <a:pt x="5669043" y="1776331"/>
                  <a:pt x="5644182" y="1766505"/>
                  <a:pt x="5647904" y="1810422"/>
                </a:cubicBezTo>
                <a:cubicBezTo>
                  <a:pt x="5643140" y="1830073"/>
                  <a:pt x="5625871" y="1830370"/>
                  <a:pt x="5614408" y="1839601"/>
                </a:cubicBezTo>
                <a:cubicBezTo>
                  <a:pt x="5599818" y="1851510"/>
                  <a:pt x="5589248" y="1875329"/>
                  <a:pt x="5573320" y="1894385"/>
                </a:cubicBezTo>
                <a:cubicBezTo>
                  <a:pt x="5565579" y="1903764"/>
                  <a:pt x="5554413" y="1909569"/>
                  <a:pt x="5547416" y="1918204"/>
                </a:cubicBezTo>
                <a:cubicBezTo>
                  <a:pt x="5541609" y="1925350"/>
                  <a:pt x="5539823" y="1936963"/>
                  <a:pt x="5533720" y="1943810"/>
                </a:cubicBezTo>
                <a:cubicBezTo>
                  <a:pt x="5517493" y="1962270"/>
                  <a:pt x="5493078" y="1963758"/>
                  <a:pt x="5482061" y="1989514"/>
                </a:cubicBezTo>
                <a:cubicBezTo>
                  <a:pt x="5481467" y="2019883"/>
                  <a:pt x="5493971" y="2042957"/>
                  <a:pt x="5491143" y="2071690"/>
                </a:cubicBezTo>
                <a:cubicBezTo>
                  <a:pt x="5489804" y="2084791"/>
                  <a:pt x="5481616" y="2096551"/>
                  <a:pt x="5480425" y="2110098"/>
                </a:cubicBezTo>
                <a:cubicBezTo>
                  <a:pt x="5479531" y="2121711"/>
                  <a:pt x="5484443" y="2134216"/>
                  <a:pt x="5482061" y="2146721"/>
                </a:cubicBezTo>
                <a:cubicBezTo>
                  <a:pt x="5480722" y="2153420"/>
                  <a:pt x="5474618" y="2156845"/>
                  <a:pt x="5469854" y="2165031"/>
                </a:cubicBezTo>
                <a:cubicBezTo>
                  <a:pt x="5465686" y="2172327"/>
                  <a:pt x="5463900" y="2182003"/>
                  <a:pt x="5460774" y="2186916"/>
                </a:cubicBezTo>
                <a:cubicBezTo>
                  <a:pt x="5455563" y="2194805"/>
                  <a:pt x="5447226" y="2200315"/>
                  <a:pt x="5442462" y="2207014"/>
                </a:cubicBezTo>
                <a:cubicBezTo>
                  <a:pt x="5434721" y="2218029"/>
                  <a:pt x="5433083" y="2225921"/>
                  <a:pt x="5425789" y="2227112"/>
                </a:cubicBezTo>
                <a:cubicBezTo>
                  <a:pt x="5392442" y="2232916"/>
                  <a:pt x="5384253" y="2156695"/>
                  <a:pt x="5369515" y="2124689"/>
                </a:cubicBezTo>
                <a:cubicBezTo>
                  <a:pt x="5362667" y="2109950"/>
                  <a:pt x="5348823" y="2096701"/>
                  <a:pt x="5342122" y="2078985"/>
                </a:cubicBezTo>
                <a:cubicBezTo>
                  <a:pt x="5334381" y="2058440"/>
                  <a:pt x="5331999" y="2032834"/>
                  <a:pt x="5320835" y="2009462"/>
                </a:cubicBezTo>
                <a:cubicBezTo>
                  <a:pt x="5311307" y="1989662"/>
                  <a:pt x="5298355" y="1969713"/>
                  <a:pt x="5291953" y="1949169"/>
                </a:cubicBezTo>
                <a:cubicBezTo>
                  <a:pt x="5286594" y="1931752"/>
                  <a:pt x="5281830" y="1910016"/>
                  <a:pt x="5276769" y="1890664"/>
                </a:cubicBezTo>
                <a:cubicBezTo>
                  <a:pt x="5271410" y="1870267"/>
                  <a:pt x="5265455" y="1844513"/>
                  <a:pt x="5264561" y="1828583"/>
                </a:cubicBezTo>
                <a:cubicBezTo>
                  <a:pt x="5263222" y="1804914"/>
                  <a:pt x="5268433" y="1790175"/>
                  <a:pt x="5252355" y="1781095"/>
                </a:cubicBezTo>
                <a:cubicBezTo>
                  <a:pt x="5237616" y="1785263"/>
                  <a:pt x="5231214" y="1802978"/>
                  <a:pt x="5214244" y="1802978"/>
                </a:cubicBezTo>
                <a:cubicBezTo>
                  <a:pt x="5198016" y="1802978"/>
                  <a:pt x="5154397" y="1769185"/>
                  <a:pt x="5167050" y="1738964"/>
                </a:cubicBezTo>
                <a:cubicBezTo>
                  <a:pt x="5156482" y="1720801"/>
                  <a:pt x="5129685" y="1710976"/>
                  <a:pt x="5109140" y="1689539"/>
                </a:cubicBezTo>
                <a:cubicBezTo>
                  <a:pt x="5097379" y="1677331"/>
                  <a:pt x="5086810" y="1648152"/>
                  <a:pt x="5066564" y="1645621"/>
                </a:cubicBezTo>
                <a:cubicBezTo>
                  <a:pt x="5060906" y="1644878"/>
                  <a:pt x="5053612" y="1648747"/>
                  <a:pt x="5048252" y="1649194"/>
                </a:cubicBezTo>
                <a:cubicBezTo>
                  <a:pt x="5035300" y="1650534"/>
                  <a:pt x="5012523" y="1647855"/>
                  <a:pt x="4998083" y="1649194"/>
                </a:cubicBezTo>
                <a:cubicBezTo>
                  <a:pt x="4979772" y="1650981"/>
                  <a:pt x="4957292" y="1655893"/>
                  <a:pt x="4934217" y="1652767"/>
                </a:cubicBezTo>
                <a:cubicBezTo>
                  <a:pt x="4919330" y="1650832"/>
                  <a:pt x="4900871" y="1647408"/>
                  <a:pt x="4885537" y="1645473"/>
                </a:cubicBezTo>
                <a:cubicBezTo>
                  <a:pt x="4866035" y="1643091"/>
                  <a:pt x="4840130" y="1637583"/>
                  <a:pt x="4829263" y="1625375"/>
                </a:cubicBezTo>
                <a:cubicBezTo>
                  <a:pt x="4822564" y="1617932"/>
                  <a:pt x="4819735" y="1593963"/>
                  <a:pt x="4807974" y="1590689"/>
                </a:cubicBezTo>
                <a:cubicBezTo>
                  <a:pt x="4793833" y="1586817"/>
                  <a:pt x="4786091" y="1599918"/>
                  <a:pt x="4772991" y="1603491"/>
                </a:cubicBezTo>
                <a:cubicBezTo>
                  <a:pt x="4745152" y="1611232"/>
                  <a:pt x="4721779" y="1596643"/>
                  <a:pt x="4703021" y="1581608"/>
                </a:cubicBezTo>
                <a:cubicBezTo>
                  <a:pt x="4689623" y="1570889"/>
                  <a:pt x="4677415" y="1565380"/>
                  <a:pt x="4668036" y="1557788"/>
                </a:cubicBezTo>
                <a:cubicBezTo>
                  <a:pt x="4644962" y="1539178"/>
                  <a:pt x="4640794" y="1483203"/>
                  <a:pt x="4605660" y="1482758"/>
                </a:cubicBezTo>
                <a:cubicBezTo>
                  <a:pt x="4593452" y="1482608"/>
                  <a:pt x="4573949" y="1491838"/>
                  <a:pt x="4572163" y="1508363"/>
                </a:cubicBezTo>
                <a:cubicBezTo>
                  <a:pt x="4570972" y="1519975"/>
                  <a:pt x="4583776" y="1541560"/>
                  <a:pt x="4588987" y="1550493"/>
                </a:cubicBezTo>
                <a:cubicBezTo>
                  <a:pt x="4606105" y="1579374"/>
                  <a:pt x="4637369" y="1590242"/>
                  <a:pt x="4646748" y="1629096"/>
                </a:cubicBezTo>
                <a:cubicBezTo>
                  <a:pt x="4653000" y="1632074"/>
                  <a:pt x="4665952" y="1622398"/>
                  <a:pt x="4672651" y="1630883"/>
                </a:cubicBezTo>
                <a:cubicBezTo>
                  <a:pt x="4678606" y="1647556"/>
                  <a:pt x="4672503" y="1678522"/>
                  <a:pt x="4686347" y="1685667"/>
                </a:cubicBezTo>
                <a:cubicBezTo>
                  <a:pt x="4749617" y="1698172"/>
                  <a:pt x="4767631" y="1656639"/>
                  <a:pt x="4795916" y="1627161"/>
                </a:cubicBezTo>
                <a:cubicBezTo>
                  <a:pt x="4812293" y="1640114"/>
                  <a:pt x="4806933" y="1651279"/>
                  <a:pt x="4812590" y="1665571"/>
                </a:cubicBezTo>
                <a:cubicBezTo>
                  <a:pt x="4818396" y="1680159"/>
                  <a:pt x="4827625" y="1691622"/>
                  <a:pt x="4838494" y="1696685"/>
                </a:cubicBezTo>
                <a:cubicBezTo>
                  <a:pt x="4846085" y="1700257"/>
                  <a:pt x="4855911" y="1696982"/>
                  <a:pt x="4867374" y="1702192"/>
                </a:cubicBezTo>
                <a:cubicBezTo>
                  <a:pt x="4874520" y="1705468"/>
                  <a:pt x="4904593" y="1739559"/>
                  <a:pt x="4905485" y="1751617"/>
                </a:cubicBezTo>
                <a:cubicBezTo>
                  <a:pt x="4906229" y="1762336"/>
                  <a:pt x="4885834" y="1798959"/>
                  <a:pt x="4879582" y="1808337"/>
                </a:cubicBezTo>
                <a:cubicBezTo>
                  <a:pt x="4873477" y="1817419"/>
                  <a:pt x="4864248" y="1822033"/>
                  <a:pt x="4861271" y="1830221"/>
                </a:cubicBezTo>
                <a:cubicBezTo>
                  <a:pt x="4859186" y="1836475"/>
                  <a:pt x="4859781" y="1850021"/>
                  <a:pt x="4858293" y="1854041"/>
                </a:cubicBezTo>
                <a:cubicBezTo>
                  <a:pt x="4855464" y="1861335"/>
                  <a:pt x="4841768" y="1870863"/>
                  <a:pt x="4833879" y="1879646"/>
                </a:cubicBezTo>
                <a:cubicBezTo>
                  <a:pt x="4825542" y="1889026"/>
                  <a:pt x="4815866" y="1896171"/>
                  <a:pt x="4807974" y="1903466"/>
                </a:cubicBezTo>
                <a:cubicBezTo>
                  <a:pt x="4798298" y="1912398"/>
                  <a:pt x="4792343" y="1924456"/>
                  <a:pt x="4782071" y="1929071"/>
                </a:cubicBezTo>
                <a:cubicBezTo>
                  <a:pt x="4761825" y="1938004"/>
                  <a:pt x="4742621" y="1934134"/>
                  <a:pt x="4725798" y="1947383"/>
                </a:cubicBezTo>
                <a:cubicBezTo>
                  <a:pt x="4714782" y="1956018"/>
                  <a:pt x="4714782" y="1975371"/>
                  <a:pt x="4701533" y="1985792"/>
                </a:cubicBezTo>
                <a:cubicBezTo>
                  <a:pt x="4687687" y="1996660"/>
                  <a:pt x="4663867" y="1996660"/>
                  <a:pt x="4643621" y="2007824"/>
                </a:cubicBezTo>
                <a:cubicBezTo>
                  <a:pt x="4630670" y="2014821"/>
                  <a:pt x="4622929" y="2028666"/>
                  <a:pt x="4611763" y="2033429"/>
                </a:cubicBezTo>
                <a:cubicBezTo>
                  <a:pt x="4607148" y="2035366"/>
                  <a:pt x="4601492" y="2033728"/>
                  <a:pt x="4596579" y="2035216"/>
                </a:cubicBezTo>
                <a:cubicBezTo>
                  <a:pt x="4586455" y="2038343"/>
                  <a:pt x="4577077" y="2046977"/>
                  <a:pt x="4567698" y="2049806"/>
                </a:cubicBezTo>
                <a:cubicBezTo>
                  <a:pt x="4560253" y="2052040"/>
                  <a:pt x="4552215" y="2050997"/>
                  <a:pt x="4544921" y="2053527"/>
                </a:cubicBezTo>
                <a:cubicBezTo>
                  <a:pt x="4521547" y="2061716"/>
                  <a:pt x="4499961" y="2090299"/>
                  <a:pt x="4476440" y="2073625"/>
                </a:cubicBezTo>
                <a:cubicBezTo>
                  <a:pt x="4465275" y="2042809"/>
                  <a:pt x="4463488" y="2004102"/>
                  <a:pt x="4450536" y="1976710"/>
                </a:cubicBezTo>
                <a:cubicBezTo>
                  <a:pt x="4443986" y="1962717"/>
                  <a:pt x="4430885" y="1958399"/>
                  <a:pt x="4426270" y="1943810"/>
                </a:cubicBezTo>
                <a:cubicBezTo>
                  <a:pt x="4425674" y="1932049"/>
                  <a:pt x="4437435" y="1935325"/>
                  <a:pt x="4438478" y="1925499"/>
                </a:cubicBezTo>
                <a:cubicBezTo>
                  <a:pt x="4434606" y="1905699"/>
                  <a:pt x="4419124" y="1896468"/>
                  <a:pt x="4409598" y="1879795"/>
                </a:cubicBezTo>
                <a:cubicBezTo>
                  <a:pt x="4404981" y="1871608"/>
                  <a:pt x="4402749" y="1859995"/>
                  <a:pt x="4397390" y="1850616"/>
                </a:cubicBezTo>
                <a:cubicBezTo>
                  <a:pt x="4379226" y="1818907"/>
                  <a:pt x="4343498" y="1802382"/>
                  <a:pt x="4336502" y="1762783"/>
                </a:cubicBezTo>
                <a:cubicBezTo>
                  <a:pt x="4334565" y="1752064"/>
                  <a:pt x="4336799" y="1743579"/>
                  <a:pt x="4335012" y="1735391"/>
                </a:cubicBezTo>
                <a:cubicBezTo>
                  <a:pt x="4332035" y="1721843"/>
                  <a:pt x="4324442" y="1707700"/>
                  <a:pt x="4316701" y="1696982"/>
                </a:cubicBezTo>
                <a:cubicBezTo>
                  <a:pt x="4310896" y="1688795"/>
                  <a:pt x="4298986" y="1683285"/>
                  <a:pt x="4292436" y="1671376"/>
                </a:cubicBezTo>
                <a:cubicBezTo>
                  <a:pt x="4287969" y="1663486"/>
                  <a:pt x="4287077" y="1652320"/>
                  <a:pt x="4283354" y="1643983"/>
                </a:cubicBezTo>
                <a:cubicBezTo>
                  <a:pt x="4268170" y="1610041"/>
                  <a:pt x="4246285" y="1580118"/>
                  <a:pt x="4222466" y="1556151"/>
                </a:cubicBezTo>
                <a:cubicBezTo>
                  <a:pt x="4210109" y="1558384"/>
                  <a:pt x="4196712" y="1559276"/>
                  <a:pt x="4190608" y="1568953"/>
                </a:cubicBezTo>
                <a:cubicBezTo>
                  <a:pt x="4196860" y="1592922"/>
                  <a:pt x="4206239" y="1612870"/>
                  <a:pt x="4216511" y="1632968"/>
                </a:cubicBezTo>
                <a:cubicBezTo>
                  <a:pt x="4225742" y="1651279"/>
                  <a:pt x="4238991" y="1670930"/>
                  <a:pt x="4245391" y="1691474"/>
                </a:cubicBezTo>
                <a:cubicBezTo>
                  <a:pt x="4247775" y="1699066"/>
                  <a:pt x="4247328" y="1709041"/>
                  <a:pt x="4250007" y="1717079"/>
                </a:cubicBezTo>
                <a:cubicBezTo>
                  <a:pt x="4259534" y="1746110"/>
                  <a:pt x="4289607" y="1755042"/>
                  <a:pt x="4295710" y="1788389"/>
                </a:cubicBezTo>
                <a:cubicBezTo>
                  <a:pt x="4299730" y="1810719"/>
                  <a:pt x="4294818" y="1826351"/>
                  <a:pt x="4300326" y="1848681"/>
                </a:cubicBezTo>
                <a:cubicBezTo>
                  <a:pt x="4305537" y="1870267"/>
                  <a:pt x="4332035" y="1882922"/>
                  <a:pt x="4342902" y="1903466"/>
                </a:cubicBezTo>
                <a:cubicBezTo>
                  <a:pt x="4351834" y="1920288"/>
                  <a:pt x="4351834" y="1944107"/>
                  <a:pt x="4358088" y="1960185"/>
                </a:cubicBezTo>
                <a:cubicBezTo>
                  <a:pt x="4367168" y="1983707"/>
                  <a:pt x="4392626" y="1993831"/>
                  <a:pt x="4411383" y="2009610"/>
                </a:cubicBezTo>
                <a:cubicBezTo>
                  <a:pt x="4428206" y="2023753"/>
                  <a:pt x="4440116" y="2045638"/>
                  <a:pt x="4453960" y="2060822"/>
                </a:cubicBezTo>
                <a:cubicBezTo>
                  <a:pt x="4462149" y="2069756"/>
                  <a:pt x="4473314" y="2071243"/>
                  <a:pt x="4475249" y="2080920"/>
                </a:cubicBezTo>
                <a:cubicBezTo>
                  <a:pt x="4477780" y="2093276"/>
                  <a:pt x="4470931" y="2097445"/>
                  <a:pt x="4469146" y="2108312"/>
                </a:cubicBezTo>
                <a:cubicBezTo>
                  <a:pt x="4480906" y="2122902"/>
                  <a:pt x="4492220" y="2149996"/>
                  <a:pt x="4511722" y="2152229"/>
                </a:cubicBezTo>
                <a:cubicBezTo>
                  <a:pt x="4519760" y="2153122"/>
                  <a:pt x="4529884" y="2143445"/>
                  <a:pt x="4542092" y="2141212"/>
                </a:cubicBezTo>
                <a:cubicBezTo>
                  <a:pt x="4548344" y="2140171"/>
                  <a:pt x="4555192" y="2142403"/>
                  <a:pt x="4560403" y="2141212"/>
                </a:cubicBezTo>
                <a:cubicBezTo>
                  <a:pt x="4568442" y="2139426"/>
                  <a:pt x="4575587" y="2130792"/>
                  <a:pt x="4584818" y="2128410"/>
                </a:cubicBezTo>
                <a:cubicBezTo>
                  <a:pt x="4600301" y="2124390"/>
                  <a:pt x="4618314" y="2126028"/>
                  <a:pt x="4638113" y="2122902"/>
                </a:cubicBezTo>
                <a:cubicBezTo>
                  <a:pt x="4656722" y="2119925"/>
                  <a:pt x="4669525" y="2101166"/>
                  <a:pt x="4683817" y="2106526"/>
                </a:cubicBezTo>
                <a:cubicBezTo>
                  <a:pt x="4699448" y="2127219"/>
                  <a:pt x="4688282" y="2150591"/>
                  <a:pt x="4683817" y="2170541"/>
                </a:cubicBezTo>
                <a:cubicBezTo>
                  <a:pt x="4682327" y="2177536"/>
                  <a:pt x="4682327" y="2184832"/>
                  <a:pt x="4680839" y="2190637"/>
                </a:cubicBezTo>
                <a:cubicBezTo>
                  <a:pt x="4672651" y="2223240"/>
                  <a:pt x="4651065" y="2247358"/>
                  <a:pt x="4641241" y="2276537"/>
                </a:cubicBezTo>
                <a:cubicBezTo>
                  <a:pt x="4638262" y="2285469"/>
                  <a:pt x="4638709" y="2296485"/>
                  <a:pt x="4635136" y="2305715"/>
                </a:cubicBezTo>
                <a:cubicBezTo>
                  <a:pt x="4623822" y="2335043"/>
                  <a:pt x="4600151" y="2363923"/>
                  <a:pt x="4581841" y="2388041"/>
                </a:cubicBezTo>
                <a:cubicBezTo>
                  <a:pt x="4571567" y="2401588"/>
                  <a:pt x="4562338" y="2413795"/>
                  <a:pt x="4551471" y="2424662"/>
                </a:cubicBezTo>
                <a:cubicBezTo>
                  <a:pt x="4540602" y="2435531"/>
                  <a:pt x="4527205" y="2441336"/>
                  <a:pt x="4514848" y="2452054"/>
                </a:cubicBezTo>
                <a:cubicBezTo>
                  <a:pt x="4490433" y="2473492"/>
                  <a:pt x="4465126" y="2504160"/>
                  <a:pt x="4447857" y="2532594"/>
                </a:cubicBezTo>
                <a:cubicBezTo>
                  <a:pt x="4441157" y="2543610"/>
                  <a:pt x="4438031" y="2556264"/>
                  <a:pt x="4431034" y="2565495"/>
                </a:cubicBezTo>
                <a:cubicBezTo>
                  <a:pt x="4421060" y="2578744"/>
                  <a:pt x="4405726" y="2585294"/>
                  <a:pt x="4397538" y="2598395"/>
                </a:cubicBezTo>
                <a:cubicBezTo>
                  <a:pt x="4390988" y="2608666"/>
                  <a:pt x="4386671" y="2627425"/>
                  <a:pt x="4379226" y="2645885"/>
                </a:cubicBezTo>
                <a:cubicBezTo>
                  <a:pt x="4370890" y="2666727"/>
                  <a:pt x="4353324" y="2680870"/>
                  <a:pt x="4356450" y="2709900"/>
                </a:cubicBezTo>
                <a:cubicBezTo>
                  <a:pt x="4357641" y="2720916"/>
                  <a:pt x="4365829" y="2727913"/>
                  <a:pt x="4368658" y="2739227"/>
                </a:cubicBezTo>
                <a:cubicBezTo>
                  <a:pt x="4373422" y="2758728"/>
                  <a:pt x="4369699" y="2775105"/>
                  <a:pt x="4367168" y="2795947"/>
                </a:cubicBezTo>
                <a:cubicBezTo>
                  <a:pt x="4375804" y="2820957"/>
                  <a:pt x="4381907" y="2848945"/>
                  <a:pt x="4397538" y="2865470"/>
                </a:cubicBezTo>
                <a:cubicBezTo>
                  <a:pt x="4399473" y="2902538"/>
                  <a:pt x="4395008" y="2938415"/>
                  <a:pt x="4397538" y="2969679"/>
                </a:cubicBezTo>
                <a:cubicBezTo>
                  <a:pt x="4399176" y="2989627"/>
                  <a:pt x="4405578" y="3004366"/>
                  <a:pt x="4399027" y="3022677"/>
                </a:cubicBezTo>
                <a:cubicBezTo>
                  <a:pt x="4393221" y="3038904"/>
                  <a:pt x="4371188" y="3067338"/>
                  <a:pt x="4357939" y="3077462"/>
                </a:cubicBezTo>
                <a:cubicBezTo>
                  <a:pt x="4343498" y="3088626"/>
                  <a:pt x="4321615" y="3091455"/>
                  <a:pt x="4306132" y="3105002"/>
                </a:cubicBezTo>
                <a:cubicBezTo>
                  <a:pt x="4295413" y="3114382"/>
                  <a:pt x="4286481" y="3130608"/>
                  <a:pt x="4275763" y="3141625"/>
                </a:cubicBezTo>
                <a:cubicBezTo>
                  <a:pt x="4257898" y="3159638"/>
                  <a:pt x="4233185" y="3176460"/>
                  <a:pt x="4231697" y="3194622"/>
                </a:cubicBezTo>
                <a:cubicBezTo>
                  <a:pt x="4230803" y="3205043"/>
                  <a:pt x="4238544" y="3220973"/>
                  <a:pt x="4240777" y="3231096"/>
                </a:cubicBezTo>
                <a:cubicBezTo>
                  <a:pt x="4246732" y="3258041"/>
                  <a:pt x="4252539" y="3296896"/>
                  <a:pt x="4242265" y="3326225"/>
                </a:cubicBezTo>
                <a:cubicBezTo>
                  <a:pt x="4231250" y="3357934"/>
                  <a:pt x="4175423" y="3351235"/>
                  <a:pt x="4169171" y="3384731"/>
                </a:cubicBezTo>
                <a:cubicBezTo>
                  <a:pt x="4167235" y="3394854"/>
                  <a:pt x="4172892" y="3403042"/>
                  <a:pt x="4172148" y="3414058"/>
                </a:cubicBezTo>
                <a:cubicBezTo>
                  <a:pt x="4171553" y="3423437"/>
                  <a:pt x="4161430" y="3456933"/>
                  <a:pt x="4156963" y="3467056"/>
                </a:cubicBezTo>
                <a:cubicBezTo>
                  <a:pt x="4150264" y="3482240"/>
                  <a:pt x="4134930" y="3488940"/>
                  <a:pt x="4124955" y="3501893"/>
                </a:cubicBezTo>
                <a:cubicBezTo>
                  <a:pt x="4112450" y="3518119"/>
                  <a:pt x="4106198" y="3541491"/>
                  <a:pt x="4092949" y="3558612"/>
                </a:cubicBezTo>
                <a:cubicBezTo>
                  <a:pt x="4075085" y="3581836"/>
                  <a:pt x="4050818" y="3606251"/>
                  <a:pt x="4027446" y="3626199"/>
                </a:cubicBezTo>
                <a:cubicBezTo>
                  <a:pt x="4007198" y="3643766"/>
                  <a:pt x="3970875" y="3661928"/>
                  <a:pt x="3939165" y="3664608"/>
                </a:cubicBezTo>
                <a:cubicBezTo>
                  <a:pt x="3920705" y="3666244"/>
                  <a:pt x="3900905" y="3659397"/>
                  <a:pt x="3881403" y="3662822"/>
                </a:cubicBezTo>
                <a:cubicBezTo>
                  <a:pt x="3874257" y="3664013"/>
                  <a:pt x="3866516" y="3671902"/>
                  <a:pt x="3856988" y="3673837"/>
                </a:cubicBezTo>
                <a:cubicBezTo>
                  <a:pt x="3851480" y="3674880"/>
                  <a:pt x="3845824" y="3672646"/>
                  <a:pt x="3840314" y="3673837"/>
                </a:cubicBezTo>
                <a:cubicBezTo>
                  <a:pt x="3830787" y="3675772"/>
                  <a:pt x="3821854" y="3684854"/>
                  <a:pt x="3812922" y="3684854"/>
                </a:cubicBezTo>
                <a:cubicBezTo>
                  <a:pt x="3793271" y="3684556"/>
                  <a:pt x="3767816" y="3656271"/>
                  <a:pt x="3767220" y="3628133"/>
                </a:cubicBezTo>
                <a:cubicBezTo>
                  <a:pt x="3766922" y="3617266"/>
                  <a:pt x="3774961" y="3606995"/>
                  <a:pt x="3774811" y="3597020"/>
                </a:cubicBezTo>
                <a:cubicBezTo>
                  <a:pt x="3774663" y="3585409"/>
                  <a:pt x="3762753" y="3570670"/>
                  <a:pt x="3753524" y="3549531"/>
                </a:cubicBezTo>
                <a:cubicBezTo>
                  <a:pt x="3744592" y="3529135"/>
                  <a:pt x="3741167" y="3506061"/>
                  <a:pt x="3732235" y="3489237"/>
                </a:cubicBezTo>
                <a:cubicBezTo>
                  <a:pt x="3722856" y="3471373"/>
                  <a:pt x="3710351" y="3463036"/>
                  <a:pt x="3703353" y="3448895"/>
                </a:cubicBezTo>
                <a:cubicBezTo>
                  <a:pt x="3689360" y="3420757"/>
                  <a:pt x="3688318" y="3387558"/>
                  <a:pt x="3683554" y="3353766"/>
                </a:cubicBezTo>
                <a:cubicBezTo>
                  <a:pt x="3682066" y="3342749"/>
                  <a:pt x="3675813" y="3330839"/>
                  <a:pt x="3674473" y="3317143"/>
                </a:cubicBezTo>
                <a:cubicBezTo>
                  <a:pt x="3672835" y="3300321"/>
                  <a:pt x="3676111" y="3281712"/>
                  <a:pt x="3672984" y="3267718"/>
                </a:cubicBezTo>
                <a:cubicBezTo>
                  <a:pt x="3670453" y="3256999"/>
                  <a:pt x="3660627" y="3246132"/>
                  <a:pt x="3654674" y="3233031"/>
                </a:cubicBezTo>
                <a:cubicBezTo>
                  <a:pt x="3643955" y="3209360"/>
                  <a:pt x="3636362" y="3178395"/>
                  <a:pt x="3627282" y="3159935"/>
                </a:cubicBezTo>
                <a:cubicBezTo>
                  <a:pt x="3618646" y="3142666"/>
                  <a:pt x="3601377" y="3124653"/>
                  <a:pt x="3599889" y="3105151"/>
                </a:cubicBezTo>
                <a:cubicBezTo>
                  <a:pt x="3598847" y="3091902"/>
                  <a:pt x="3601229" y="3067040"/>
                  <a:pt x="3602867" y="3053939"/>
                </a:cubicBezTo>
                <a:cubicBezTo>
                  <a:pt x="3604503" y="3041137"/>
                  <a:pt x="3612394" y="3030864"/>
                  <a:pt x="3615073" y="3017466"/>
                </a:cubicBezTo>
                <a:cubicBezTo>
                  <a:pt x="3616860" y="3008534"/>
                  <a:pt x="3614776" y="2998114"/>
                  <a:pt x="3616563" y="2988139"/>
                </a:cubicBezTo>
                <a:cubicBezTo>
                  <a:pt x="3624304" y="2946305"/>
                  <a:pt x="3662712" y="2931121"/>
                  <a:pt x="3657651" y="2880207"/>
                </a:cubicBezTo>
                <a:cubicBezTo>
                  <a:pt x="3655566" y="2858621"/>
                  <a:pt x="3642764" y="2848051"/>
                  <a:pt x="3640828" y="2823487"/>
                </a:cubicBezTo>
                <a:cubicBezTo>
                  <a:pt x="3639935" y="2812025"/>
                  <a:pt x="3645591" y="2802050"/>
                  <a:pt x="3645443" y="2790587"/>
                </a:cubicBezTo>
                <a:cubicBezTo>
                  <a:pt x="3645146" y="2775105"/>
                  <a:pt x="3634277" y="2752178"/>
                  <a:pt x="3628621" y="2737589"/>
                </a:cubicBezTo>
                <a:cubicBezTo>
                  <a:pt x="3613138" y="2697245"/>
                  <a:pt x="3603759" y="2660325"/>
                  <a:pt x="3581429" y="2629658"/>
                </a:cubicBezTo>
                <a:cubicBezTo>
                  <a:pt x="3569221" y="2612985"/>
                  <a:pt x="3553442" y="2601224"/>
                  <a:pt x="3543318" y="2585741"/>
                </a:cubicBezTo>
                <a:cubicBezTo>
                  <a:pt x="3535130" y="2573236"/>
                  <a:pt x="3525155" y="2549713"/>
                  <a:pt x="3525007" y="2540037"/>
                </a:cubicBezTo>
                <a:cubicBezTo>
                  <a:pt x="3524858" y="2529617"/>
                  <a:pt x="3531706" y="2523067"/>
                  <a:pt x="3534088" y="2512645"/>
                </a:cubicBezTo>
                <a:cubicBezTo>
                  <a:pt x="3537214" y="2499097"/>
                  <a:pt x="3537512" y="2473642"/>
                  <a:pt x="3541680" y="2452353"/>
                </a:cubicBezTo>
                <a:cubicBezTo>
                  <a:pt x="3543615" y="2442526"/>
                  <a:pt x="3552399" y="2418857"/>
                  <a:pt x="3550761" y="2402928"/>
                </a:cubicBezTo>
                <a:cubicBezTo>
                  <a:pt x="3549273" y="2387594"/>
                  <a:pt x="3530218" y="2358266"/>
                  <a:pt x="3514140" y="2353503"/>
                </a:cubicBezTo>
                <a:cubicBezTo>
                  <a:pt x="3492851" y="2347101"/>
                  <a:pt x="3470966" y="2361691"/>
                  <a:pt x="3444170" y="2359010"/>
                </a:cubicBezTo>
                <a:cubicBezTo>
                  <a:pt x="3420350" y="2342040"/>
                  <a:pt x="3422137" y="2296038"/>
                  <a:pt x="3388641" y="2290233"/>
                </a:cubicBezTo>
                <a:cubicBezTo>
                  <a:pt x="3344724" y="2282492"/>
                  <a:pt x="3299914" y="2303780"/>
                  <a:pt x="3269992" y="2319412"/>
                </a:cubicBezTo>
                <a:cubicBezTo>
                  <a:pt x="3252723" y="2328492"/>
                  <a:pt x="3235007" y="2342337"/>
                  <a:pt x="3219821" y="2343231"/>
                </a:cubicBezTo>
                <a:cubicBezTo>
                  <a:pt x="3205381" y="2344123"/>
                  <a:pt x="3191089" y="2334000"/>
                  <a:pt x="3177245" y="2332362"/>
                </a:cubicBezTo>
                <a:cubicBezTo>
                  <a:pt x="3159082" y="2330130"/>
                  <a:pt x="3135858" y="2332214"/>
                  <a:pt x="3117845" y="2335935"/>
                </a:cubicBezTo>
                <a:cubicBezTo>
                  <a:pt x="3100428" y="2339658"/>
                  <a:pt x="3084498" y="2354694"/>
                  <a:pt x="3069164" y="2356033"/>
                </a:cubicBezTo>
                <a:cubicBezTo>
                  <a:pt x="3039688" y="2358713"/>
                  <a:pt x="3011552" y="2324027"/>
                  <a:pt x="2993091" y="2306608"/>
                </a:cubicBezTo>
                <a:cubicBezTo>
                  <a:pt x="2981778" y="2296038"/>
                  <a:pt x="2970165" y="2287255"/>
                  <a:pt x="2959595" y="2277429"/>
                </a:cubicBezTo>
                <a:cubicBezTo>
                  <a:pt x="2948281" y="2266710"/>
                  <a:pt x="2933394" y="2260309"/>
                  <a:pt x="2924612" y="2250037"/>
                </a:cubicBezTo>
                <a:cubicBezTo>
                  <a:pt x="2912552" y="2236044"/>
                  <a:pt x="2912552" y="2211926"/>
                  <a:pt x="2906300" y="2193318"/>
                </a:cubicBezTo>
                <a:cubicBezTo>
                  <a:pt x="2898856" y="2171582"/>
                  <a:pt x="2876378" y="2155504"/>
                  <a:pt x="2859107" y="2134812"/>
                </a:cubicBezTo>
                <a:cubicBezTo>
                  <a:pt x="2846156" y="2119329"/>
                  <a:pt x="2816679" y="2096254"/>
                  <a:pt x="2813405" y="2076304"/>
                </a:cubicBezTo>
                <a:cubicBezTo>
                  <a:pt x="2811767" y="2066181"/>
                  <a:pt x="2816978" y="2054421"/>
                  <a:pt x="2816382" y="2043404"/>
                </a:cubicBezTo>
                <a:cubicBezTo>
                  <a:pt x="2815638" y="2027326"/>
                  <a:pt x="2805515" y="2018245"/>
                  <a:pt x="2805812" y="2006783"/>
                </a:cubicBezTo>
                <a:cubicBezTo>
                  <a:pt x="2806111" y="1990705"/>
                  <a:pt x="2821890" y="1978348"/>
                  <a:pt x="2825611" y="1964652"/>
                </a:cubicBezTo>
                <a:cubicBezTo>
                  <a:pt x="2827548" y="1957655"/>
                  <a:pt x="2826654" y="1947978"/>
                  <a:pt x="2828589" y="1939046"/>
                </a:cubicBezTo>
                <a:cubicBezTo>
                  <a:pt x="2832907" y="1920438"/>
                  <a:pt x="2843030" y="1909569"/>
                  <a:pt x="2840797" y="1882327"/>
                </a:cubicBezTo>
                <a:cubicBezTo>
                  <a:pt x="2839903" y="1871458"/>
                  <a:pt x="2832162" y="1861633"/>
                  <a:pt x="2831716" y="1847639"/>
                </a:cubicBezTo>
                <a:cubicBezTo>
                  <a:pt x="2831418" y="1837963"/>
                  <a:pt x="2836926" y="1832752"/>
                  <a:pt x="2836330" y="1823819"/>
                </a:cubicBezTo>
                <a:cubicBezTo>
                  <a:pt x="2835139" y="1808188"/>
                  <a:pt x="2818317" y="1805211"/>
                  <a:pt x="2816531" y="1787198"/>
                </a:cubicBezTo>
                <a:cubicBezTo>
                  <a:pt x="2814744" y="1768738"/>
                  <a:pt x="2831269" y="1753404"/>
                  <a:pt x="2840945" y="1732414"/>
                </a:cubicBezTo>
                <a:cubicBezTo>
                  <a:pt x="2845262" y="1723034"/>
                  <a:pt x="2847644" y="1708594"/>
                  <a:pt x="2851516" y="1701300"/>
                </a:cubicBezTo>
                <a:cubicBezTo>
                  <a:pt x="2860001" y="1685667"/>
                  <a:pt x="2873994" y="1678225"/>
                  <a:pt x="2880396" y="1662890"/>
                </a:cubicBezTo>
                <a:cubicBezTo>
                  <a:pt x="2885160" y="1651576"/>
                  <a:pt x="2886649" y="1634754"/>
                  <a:pt x="2891115" y="1626269"/>
                </a:cubicBezTo>
                <a:cubicBezTo>
                  <a:pt x="2896772" y="1615400"/>
                  <a:pt x="2907937" y="1609445"/>
                  <a:pt x="2918507" y="1595154"/>
                </a:cubicBezTo>
                <a:cubicBezTo>
                  <a:pt x="2927142" y="1583543"/>
                  <a:pt x="2930715" y="1569400"/>
                  <a:pt x="2936818" y="1564040"/>
                </a:cubicBezTo>
                <a:cubicBezTo>
                  <a:pt x="2944411" y="1557341"/>
                  <a:pt x="2955874" y="1555704"/>
                  <a:pt x="2964210" y="1551238"/>
                </a:cubicBezTo>
                <a:cubicBezTo>
                  <a:pt x="2992347" y="1535756"/>
                  <a:pt x="3013040" y="1515955"/>
                  <a:pt x="3026588" y="1483502"/>
                </a:cubicBezTo>
                <a:cubicBezTo>
                  <a:pt x="3022419" y="1454024"/>
                  <a:pt x="3028671" y="1441669"/>
                  <a:pt x="3038794" y="1421423"/>
                </a:cubicBezTo>
                <a:cubicBezTo>
                  <a:pt x="3048025" y="1402664"/>
                  <a:pt x="3054872" y="1384651"/>
                  <a:pt x="3070802" y="1373933"/>
                </a:cubicBezTo>
                <a:cubicBezTo>
                  <a:pt x="3089857" y="1360981"/>
                  <a:pt x="3107722" y="1359790"/>
                  <a:pt x="3120971" y="1335523"/>
                </a:cubicBezTo>
                <a:cubicBezTo>
                  <a:pt x="3127671" y="1323317"/>
                  <a:pt x="3137644" y="1302475"/>
                  <a:pt x="3137795" y="1289821"/>
                </a:cubicBezTo>
                <a:cubicBezTo>
                  <a:pt x="3137943" y="1271658"/>
                  <a:pt x="3122312" y="1248583"/>
                  <a:pt x="3108913" y="1245904"/>
                </a:cubicBezTo>
                <a:cubicBezTo>
                  <a:pt x="3095217" y="1243223"/>
                  <a:pt x="3074078" y="1258409"/>
                  <a:pt x="3066337" y="1240396"/>
                </a:cubicBezTo>
                <a:cubicBezTo>
                  <a:pt x="3063805" y="1234590"/>
                  <a:pt x="3067229" y="1221190"/>
                  <a:pt x="3066337" y="1214790"/>
                </a:cubicBezTo>
                <a:cubicBezTo>
                  <a:pt x="3064550" y="1202881"/>
                  <a:pt x="3056063" y="1194394"/>
                  <a:pt x="3055766" y="1185611"/>
                </a:cubicBezTo>
                <a:cubicBezTo>
                  <a:pt x="3055022" y="1168491"/>
                  <a:pt x="3069759" y="1150626"/>
                  <a:pt x="3074078" y="1130827"/>
                </a:cubicBezTo>
                <a:cubicBezTo>
                  <a:pt x="3079734" y="1103880"/>
                  <a:pt x="3074226" y="1083188"/>
                  <a:pt x="3072588" y="1052223"/>
                </a:cubicBezTo>
                <a:cubicBezTo>
                  <a:pt x="3093877" y="1011879"/>
                  <a:pt x="3141217" y="1031827"/>
                  <a:pt x="3188261" y="1035698"/>
                </a:cubicBezTo>
                <a:cubicBezTo>
                  <a:pt x="3195258" y="1036294"/>
                  <a:pt x="3203446" y="1033613"/>
                  <a:pt x="3211039" y="1033912"/>
                </a:cubicBezTo>
                <a:cubicBezTo>
                  <a:pt x="3239027" y="1034656"/>
                  <a:pt x="3260909" y="1044779"/>
                  <a:pt x="3270437" y="1015600"/>
                </a:cubicBezTo>
                <a:cubicBezTo>
                  <a:pt x="3274010" y="1004585"/>
                  <a:pt x="3277138" y="963793"/>
                  <a:pt x="3275053" y="953373"/>
                </a:cubicBezTo>
                <a:cubicBezTo>
                  <a:pt x="3272522" y="941165"/>
                  <a:pt x="3252573" y="909456"/>
                  <a:pt x="3243045" y="902162"/>
                </a:cubicBezTo>
                <a:cubicBezTo>
                  <a:pt x="3228009" y="890549"/>
                  <a:pt x="3205977" y="895611"/>
                  <a:pt x="3197343" y="874769"/>
                </a:cubicBezTo>
                <a:cubicBezTo>
                  <a:pt x="3204339" y="838593"/>
                  <a:pt x="3237984" y="868664"/>
                  <a:pt x="3258231" y="860179"/>
                </a:cubicBezTo>
                <a:cubicBezTo>
                  <a:pt x="3268502" y="855862"/>
                  <a:pt x="3267311" y="834425"/>
                  <a:pt x="3276542" y="830852"/>
                </a:cubicBezTo>
                <a:cubicBezTo>
                  <a:pt x="3282794" y="828470"/>
                  <a:pt x="3290684" y="838445"/>
                  <a:pt x="3299319" y="838146"/>
                </a:cubicBezTo>
                <a:cubicBezTo>
                  <a:pt x="3306762" y="837998"/>
                  <a:pt x="3333410" y="821771"/>
                  <a:pt x="3340407" y="816113"/>
                </a:cubicBezTo>
                <a:cubicBezTo>
                  <a:pt x="3350083" y="808224"/>
                  <a:pt x="3353061" y="791847"/>
                  <a:pt x="3361696" y="785000"/>
                </a:cubicBezTo>
                <a:cubicBezTo>
                  <a:pt x="3367501" y="780384"/>
                  <a:pt x="3375094" y="780980"/>
                  <a:pt x="3381496" y="777706"/>
                </a:cubicBezTo>
                <a:cubicBezTo>
                  <a:pt x="3394448" y="771005"/>
                  <a:pt x="3410823" y="757459"/>
                  <a:pt x="3419606" y="744804"/>
                </a:cubicBezTo>
                <a:cubicBezTo>
                  <a:pt x="3432112" y="726642"/>
                  <a:pt x="3437768" y="704311"/>
                  <a:pt x="3453102" y="700888"/>
                </a:cubicBezTo>
                <a:cubicBezTo>
                  <a:pt x="3473497" y="696421"/>
                  <a:pt x="3519648" y="705801"/>
                  <a:pt x="3523072" y="678855"/>
                </a:cubicBezTo>
                <a:cubicBezTo>
                  <a:pt x="3526346" y="653250"/>
                  <a:pt x="3504314" y="633300"/>
                  <a:pt x="3512353" y="605759"/>
                </a:cubicBezTo>
                <a:cubicBezTo>
                  <a:pt x="3518754" y="584023"/>
                  <a:pt x="3534982" y="587895"/>
                  <a:pt x="3558055" y="574646"/>
                </a:cubicBezTo>
                <a:cubicBezTo>
                  <a:pt x="3569221" y="584174"/>
                  <a:pt x="3565947" y="611119"/>
                  <a:pt x="3567136" y="627644"/>
                </a:cubicBezTo>
                <a:cubicBezTo>
                  <a:pt x="3581279" y="627792"/>
                  <a:pt x="3610013" y="622581"/>
                  <a:pt x="3612840" y="607546"/>
                </a:cubicBezTo>
                <a:cubicBezTo>
                  <a:pt x="3616264" y="588639"/>
                  <a:pt x="3592297" y="569583"/>
                  <a:pt x="3586937" y="558121"/>
                </a:cubicBezTo>
                <a:cubicBezTo>
                  <a:pt x="3581279" y="545764"/>
                  <a:pt x="3580088" y="524178"/>
                  <a:pt x="3568626" y="521498"/>
                </a:cubicBezTo>
                <a:cubicBezTo>
                  <a:pt x="3545402" y="516138"/>
                  <a:pt x="3522922" y="559907"/>
                  <a:pt x="3494042" y="559907"/>
                </a:cubicBezTo>
                <a:cubicBezTo>
                  <a:pt x="3475135" y="559907"/>
                  <a:pt x="3454888" y="542340"/>
                  <a:pt x="3449976" y="525221"/>
                </a:cubicBezTo>
                <a:cubicBezTo>
                  <a:pt x="3447147" y="515394"/>
                  <a:pt x="3449678" y="506165"/>
                  <a:pt x="3448487" y="495892"/>
                </a:cubicBezTo>
                <a:cubicBezTo>
                  <a:pt x="3446700" y="481005"/>
                  <a:pt x="3439257" y="465374"/>
                  <a:pt x="3442383" y="444680"/>
                </a:cubicBezTo>
                <a:cubicBezTo>
                  <a:pt x="3453996" y="420713"/>
                  <a:pt x="3480941" y="416843"/>
                  <a:pt x="3500145" y="404486"/>
                </a:cubicBezTo>
                <a:cubicBezTo>
                  <a:pt x="3507439" y="399871"/>
                  <a:pt x="3513394" y="389896"/>
                  <a:pt x="3521434" y="386175"/>
                </a:cubicBezTo>
                <a:cubicBezTo>
                  <a:pt x="3535130" y="380071"/>
                  <a:pt x="3555228" y="386175"/>
                  <a:pt x="3568626" y="377094"/>
                </a:cubicBezTo>
                <a:cubicBezTo>
                  <a:pt x="3577111" y="371288"/>
                  <a:pt x="3574729" y="361313"/>
                  <a:pt x="3580834" y="349702"/>
                </a:cubicBezTo>
                <a:cubicBezTo>
                  <a:pt x="3584704" y="342407"/>
                  <a:pt x="3593934" y="338089"/>
                  <a:pt x="3599144" y="329604"/>
                </a:cubicBezTo>
                <a:cubicBezTo>
                  <a:pt x="3602717" y="323797"/>
                  <a:pt x="3603164" y="314865"/>
                  <a:pt x="3606737" y="309506"/>
                </a:cubicBezTo>
                <a:cubicBezTo>
                  <a:pt x="3619986" y="289706"/>
                  <a:pt x="3644104" y="282412"/>
                  <a:pt x="3653928" y="262017"/>
                </a:cubicBezTo>
                <a:cubicBezTo>
                  <a:pt x="3658247" y="252935"/>
                  <a:pt x="3646485" y="249660"/>
                  <a:pt x="3649463" y="236411"/>
                </a:cubicBezTo>
                <a:cubicBezTo>
                  <a:pt x="3654375" y="223608"/>
                  <a:pt x="3673431" y="232987"/>
                  <a:pt x="3684448" y="230902"/>
                </a:cubicBezTo>
                <a:cubicBezTo>
                  <a:pt x="3699632" y="228075"/>
                  <a:pt x="3713627" y="206042"/>
                  <a:pt x="3730150" y="201723"/>
                </a:cubicBezTo>
                <a:cubicBezTo>
                  <a:pt x="3747419" y="197258"/>
                  <a:pt x="3765879" y="199937"/>
                  <a:pt x="3781957" y="192643"/>
                </a:cubicBezTo>
                <a:cubicBezTo>
                  <a:pt x="3791485" y="188177"/>
                  <a:pt x="3800269" y="177756"/>
                  <a:pt x="3809349" y="176118"/>
                </a:cubicBezTo>
                <a:cubicBezTo>
                  <a:pt x="3812477" y="175522"/>
                  <a:pt x="3821557" y="178203"/>
                  <a:pt x="3826023" y="177904"/>
                </a:cubicBezTo>
                <a:cubicBezTo>
                  <a:pt x="3831829" y="177607"/>
                  <a:pt x="3838083" y="173290"/>
                  <a:pt x="3845824" y="172396"/>
                </a:cubicBezTo>
                <a:cubicBezTo>
                  <a:pt x="3856988" y="171057"/>
                  <a:pt x="3870834" y="175672"/>
                  <a:pt x="3885423" y="175969"/>
                </a:cubicBezTo>
                <a:cubicBezTo>
                  <a:pt x="3909539" y="176565"/>
                  <a:pt x="3932317" y="167335"/>
                  <a:pt x="3952415" y="177756"/>
                </a:cubicBezTo>
                <a:cubicBezTo>
                  <a:pt x="3962835" y="183263"/>
                  <a:pt x="3961644" y="197555"/>
                  <a:pt x="3975192" y="203361"/>
                </a:cubicBezTo>
                <a:cubicBezTo>
                  <a:pt x="3982039" y="206339"/>
                  <a:pt x="3990972" y="202170"/>
                  <a:pt x="4001095" y="203361"/>
                </a:cubicBezTo>
                <a:cubicBezTo>
                  <a:pt x="4015982" y="204999"/>
                  <a:pt x="4031614" y="217504"/>
                  <a:pt x="4051265" y="219886"/>
                </a:cubicBezTo>
                <a:cubicBezTo>
                  <a:pt x="4058261" y="220779"/>
                  <a:pt x="4065557" y="218844"/>
                  <a:pt x="4072553" y="219886"/>
                </a:cubicBezTo>
                <a:cubicBezTo>
                  <a:pt x="4094289" y="223012"/>
                  <a:pt x="4118256" y="236857"/>
                  <a:pt x="4139545" y="245492"/>
                </a:cubicBezTo>
                <a:cubicBezTo>
                  <a:pt x="4157410" y="252786"/>
                  <a:pt x="4195074" y="261719"/>
                  <a:pt x="4195818" y="282114"/>
                </a:cubicBezTo>
                <a:cubicBezTo>
                  <a:pt x="4196712" y="306231"/>
                  <a:pt x="4162918" y="313229"/>
                  <a:pt x="4148626" y="313229"/>
                </a:cubicBezTo>
                <a:cubicBezTo>
                  <a:pt x="4124658" y="313229"/>
                  <a:pt x="4092949" y="296405"/>
                  <a:pt x="4067939" y="305933"/>
                </a:cubicBezTo>
                <a:cubicBezTo>
                  <a:pt x="4068384" y="347320"/>
                  <a:pt x="4105454" y="378582"/>
                  <a:pt x="4139397" y="373521"/>
                </a:cubicBezTo>
                <a:cubicBezTo>
                  <a:pt x="4142374" y="354019"/>
                  <a:pt x="4120191" y="364886"/>
                  <a:pt x="4122573" y="346129"/>
                </a:cubicBezTo>
                <a:cubicBezTo>
                  <a:pt x="4137759" y="332433"/>
                  <a:pt x="4155920" y="355358"/>
                  <a:pt x="4177358" y="351637"/>
                </a:cubicBezTo>
                <a:cubicBezTo>
                  <a:pt x="4185695" y="348958"/>
                  <a:pt x="4184355" y="334368"/>
                  <a:pt x="4186440" y="324244"/>
                </a:cubicBezTo>
                <a:cubicBezTo>
                  <a:pt x="4204602" y="310995"/>
                  <a:pt x="4227230" y="291641"/>
                  <a:pt x="4254921" y="305933"/>
                </a:cubicBezTo>
                <a:cubicBezTo>
                  <a:pt x="4256260" y="302658"/>
                  <a:pt x="4258343" y="300277"/>
                  <a:pt x="4261024" y="298639"/>
                </a:cubicBezTo>
                <a:cubicBezTo>
                  <a:pt x="4262810" y="278541"/>
                  <a:pt x="4242712" y="268120"/>
                  <a:pt x="4253431" y="249213"/>
                </a:cubicBezTo>
                <a:cubicBezTo>
                  <a:pt x="4258790" y="236261"/>
                  <a:pt x="4287077" y="240728"/>
                  <a:pt x="4291542" y="251000"/>
                </a:cubicBezTo>
                <a:cubicBezTo>
                  <a:pt x="4293775" y="263357"/>
                  <a:pt x="4284545" y="262017"/>
                  <a:pt x="4285439" y="272884"/>
                </a:cubicBezTo>
                <a:cubicBezTo>
                  <a:pt x="4290798" y="287473"/>
                  <a:pt x="4303303" y="289706"/>
                  <a:pt x="4309854" y="289409"/>
                </a:cubicBezTo>
                <a:cubicBezTo>
                  <a:pt x="4324741" y="288515"/>
                  <a:pt x="4327718" y="272437"/>
                  <a:pt x="4341861" y="263804"/>
                </a:cubicBezTo>
                <a:cubicBezTo>
                  <a:pt x="4347517" y="260379"/>
                  <a:pt x="4355854" y="259932"/>
                  <a:pt x="4363148" y="256508"/>
                </a:cubicBezTo>
                <a:cubicBezTo>
                  <a:pt x="4371784" y="252339"/>
                  <a:pt x="4379078" y="244153"/>
                  <a:pt x="4385925" y="241919"/>
                </a:cubicBezTo>
                <a:cubicBezTo>
                  <a:pt x="4390988" y="240281"/>
                  <a:pt x="4398580" y="241919"/>
                  <a:pt x="4405726" y="240133"/>
                </a:cubicBezTo>
                <a:cubicBezTo>
                  <a:pt x="4414659" y="237899"/>
                  <a:pt x="4424186" y="229116"/>
                  <a:pt x="4431629" y="229266"/>
                </a:cubicBezTo>
                <a:cubicBezTo>
                  <a:pt x="4440860" y="229266"/>
                  <a:pt x="4447410" y="242068"/>
                  <a:pt x="4459021" y="243854"/>
                </a:cubicBezTo>
                <a:cubicBezTo>
                  <a:pt x="4465423" y="244897"/>
                  <a:pt x="4472569" y="239537"/>
                  <a:pt x="4481800" y="238346"/>
                </a:cubicBezTo>
                <a:cubicBezTo>
                  <a:pt x="4489242" y="237304"/>
                  <a:pt x="4496984" y="239389"/>
                  <a:pt x="4503089" y="238346"/>
                </a:cubicBezTo>
                <a:cubicBezTo>
                  <a:pt x="4517677" y="235816"/>
                  <a:pt x="4527652" y="226585"/>
                  <a:pt x="4539561" y="227329"/>
                </a:cubicBezTo>
                <a:cubicBezTo>
                  <a:pt x="4548047" y="227925"/>
                  <a:pt x="4562637" y="241621"/>
                  <a:pt x="4568442" y="234625"/>
                </a:cubicBezTo>
                <a:cubicBezTo>
                  <a:pt x="4578268" y="222864"/>
                  <a:pt x="4555341" y="214228"/>
                  <a:pt x="4562338" y="203510"/>
                </a:cubicBezTo>
                <a:cubicBezTo>
                  <a:pt x="4585711" y="205595"/>
                  <a:pt x="4610424" y="204999"/>
                  <a:pt x="4633796" y="209019"/>
                </a:cubicBezTo>
                <a:cubicBezTo>
                  <a:pt x="4668631" y="214974"/>
                  <a:pt x="4701234" y="235666"/>
                  <a:pt x="4732646" y="236411"/>
                </a:cubicBezTo>
                <a:cubicBezTo>
                  <a:pt x="4729669" y="210954"/>
                  <a:pt x="4705403" y="218248"/>
                  <a:pt x="4694535" y="207233"/>
                </a:cubicBezTo>
                <a:cubicBezTo>
                  <a:pt x="4691260" y="203808"/>
                  <a:pt x="4677565" y="177012"/>
                  <a:pt x="4677862" y="168823"/>
                </a:cubicBezTo>
                <a:cubicBezTo>
                  <a:pt x="4678010" y="164655"/>
                  <a:pt x="4695131" y="129521"/>
                  <a:pt x="4699151" y="124906"/>
                </a:cubicBezTo>
                <a:cubicBezTo>
                  <a:pt x="4712548" y="109722"/>
                  <a:pt x="4756614" y="109870"/>
                  <a:pt x="4769119" y="130415"/>
                </a:cubicBezTo>
                <a:cubicBezTo>
                  <a:pt x="4777755" y="144408"/>
                  <a:pt x="4774926" y="165549"/>
                  <a:pt x="4787431" y="165102"/>
                </a:cubicBezTo>
                <a:cubicBezTo>
                  <a:pt x="4798150" y="164803"/>
                  <a:pt x="4803956" y="132946"/>
                  <a:pt x="4816311" y="132202"/>
                </a:cubicBezTo>
                <a:cubicBezTo>
                  <a:pt x="4826584" y="131606"/>
                  <a:pt x="4831794" y="152597"/>
                  <a:pt x="4842215" y="152298"/>
                </a:cubicBezTo>
                <a:cubicBezTo>
                  <a:pt x="4854869" y="152001"/>
                  <a:pt x="4863653" y="123715"/>
                  <a:pt x="4880326" y="122971"/>
                </a:cubicBezTo>
                <a:cubicBezTo>
                  <a:pt x="4889258" y="122524"/>
                  <a:pt x="4892384" y="128479"/>
                  <a:pt x="4906229" y="130265"/>
                </a:cubicBezTo>
                <a:cubicBezTo>
                  <a:pt x="4915758" y="122971"/>
                  <a:pt x="4903103" y="113295"/>
                  <a:pt x="4907718" y="102873"/>
                </a:cubicBezTo>
                <a:cubicBezTo>
                  <a:pt x="4924689" y="87986"/>
                  <a:pt x="4963545" y="99300"/>
                  <a:pt x="4985280" y="90071"/>
                </a:cubicBezTo>
                <a:cubicBezTo>
                  <a:pt x="4991383" y="81436"/>
                  <a:pt x="4977538" y="75184"/>
                  <a:pt x="4983792" y="66252"/>
                </a:cubicBezTo>
                <a:cubicBezTo>
                  <a:pt x="5002549" y="50471"/>
                  <a:pt x="5034109" y="49131"/>
                  <a:pt x="5065968" y="42581"/>
                </a:cubicBezTo>
                <a:cubicBezTo>
                  <a:pt x="5085469" y="38561"/>
                  <a:pt x="5103929" y="22334"/>
                  <a:pt x="5119115" y="20548"/>
                </a:cubicBezTo>
                <a:cubicBezTo>
                  <a:pt x="5135044" y="18910"/>
                  <a:pt x="5150377" y="31862"/>
                  <a:pt x="5164819" y="31565"/>
                </a:cubicBezTo>
                <a:cubicBezTo>
                  <a:pt x="5173601" y="31415"/>
                  <a:pt x="5183726" y="28141"/>
                  <a:pt x="5192211" y="24269"/>
                </a:cubicBezTo>
                <a:cubicBezTo>
                  <a:pt x="5200696" y="20251"/>
                  <a:pt x="5206651" y="10276"/>
                  <a:pt x="5215136" y="7746"/>
                </a:cubicBezTo>
                <a:cubicBezTo>
                  <a:pt x="5228535" y="3874"/>
                  <a:pt x="5245357" y="9681"/>
                  <a:pt x="5260840" y="7746"/>
                </a:cubicBezTo>
                <a:cubicBezTo>
                  <a:pt x="5277216" y="5809"/>
                  <a:pt x="5291656" y="-1932"/>
                  <a:pt x="5303416" y="450"/>
                </a:cubicBezTo>
                <a:close/>
              </a:path>
            </a:pathLst>
          </a:custGeom>
          <a:solidFill>
            <a:srgbClr val="1A1E2A">
              <a:alpha val="1490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pSp>
        <p:nvGrpSpPr>
          <p:cNvPr id="340" name="Google Shape;340;p45"/>
          <p:cNvGrpSpPr/>
          <p:nvPr/>
        </p:nvGrpSpPr>
        <p:grpSpPr>
          <a:xfrm>
            <a:off x="6148183" y="988312"/>
            <a:ext cx="423795" cy="505319"/>
            <a:chOff x="4112594" y="2114344"/>
            <a:chExt cx="494366" cy="589466"/>
          </a:xfrm>
        </p:grpSpPr>
        <p:sp>
          <p:nvSpPr>
            <p:cNvPr id="341" name="Google Shape;341;p45"/>
            <p:cNvSpPr/>
            <p:nvPr/>
          </p:nvSpPr>
          <p:spPr>
            <a:xfrm>
              <a:off x="4112594" y="2509070"/>
              <a:ext cx="494366" cy="194740"/>
            </a:xfrm>
            <a:custGeom>
              <a:rect b="b" l="l" r="r" t="t"/>
              <a:pathLst>
                <a:path extrusionOk="0" h="194740" w="494365">
                  <a:moveTo>
                    <a:pt x="494365" y="97370"/>
                  </a:moveTo>
                  <a:cubicBezTo>
                    <a:pt x="494365" y="151146"/>
                    <a:pt x="383698" y="194741"/>
                    <a:pt x="247183" y="194741"/>
                  </a:cubicBezTo>
                  <a:cubicBezTo>
                    <a:pt x="110668" y="194741"/>
                    <a:pt x="0" y="151146"/>
                    <a:pt x="0" y="97370"/>
                  </a:cubicBezTo>
                  <a:cubicBezTo>
                    <a:pt x="0" y="43594"/>
                    <a:pt x="110668" y="0"/>
                    <a:pt x="247183" y="0"/>
                  </a:cubicBezTo>
                  <a:cubicBezTo>
                    <a:pt x="383698" y="0"/>
                    <a:pt x="494365" y="43594"/>
                    <a:pt x="494365" y="97370"/>
                  </a:cubicBezTo>
                  <a:close/>
                </a:path>
              </a:pathLst>
            </a:custGeom>
            <a:gradFill>
              <a:gsLst>
                <a:gs pos="0">
                  <a:srgbClr val="A5A5A5">
                    <a:alpha val="71764"/>
                  </a:srgbClr>
                </a:gs>
                <a:gs pos="100000">
                  <a:srgbClr val="A5A5A5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grpSp>
          <p:nvGrpSpPr>
            <p:cNvPr id="342" name="Google Shape;342;p45"/>
            <p:cNvGrpSpPr/>
            <p:nvPr/>
          </p:nvGrpSpPr>
          <p:grpSpPr>
            <a:xfrm>
              <a:off x="4203990" y="2114344"/>
              <a:ext cx="311598" cy="453037"/>
              <a:chOff x="4203990" y="2114344"/>
              <a:chExt cx="311598" cy="453037"/>
            </a:xfrm>
          </p:grpSpPr>
          <p:sp>
            <p:nvSpPr>
              <p:cNvPr id="343" name="Google Shape;343;p45"/>
              <p:cNvSpPr/>
              <p:nvPr/>
            </p:nvSpPr>
            <p:spPr>
              <a:xfrm>
                <a:off x="4203990" y="2114344"/>
                <a:ext cx="311598" cy="453037"/>
              </a:xfrm>
              <a:custGeom>
                <a:rect b="b" l="l" r="r" t="t"/>
                <a:pathLst>
                  <a:path extrusionOk="0" h="453037" w="311598">
                    <a:moveTo>
                      <a:pt x="155783" y="0"/>
                    </a:moveTo>
                    <a:lnTo>
                      <a:pt x="155783" y="0"/>
                    </a:lnTo>
                    <a:cubicBezTo>
                      <a:pt x="36027" y="0"/>
                      <a:pt x="-38801" y="129618"/>
                      <a:pt x="21077" y="233328"/>
                    </a:cubicBezTo>
                    <a:lnTo>
                      <a:pt x="143964" y="446228"/>
                    </a:lnTo>
                    <a:cubicBezTo>
                      <a:pt x="149208" y="455308"/>
                      <a:pt x="162358" y="455308"/>
                      <a:pt x="167602" y="446228"/>
                    </a:cubicBezTo>
                    <a:lnTo>
                      <a:pt x="290489" y="233328"/>
                    </a:lnTo>
                    <a:cubicBezTo>
                      <a:pt x="350445" y="129618"/>
                      <a:pt x="275539" y="0"/>
                      <a:pt x="155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749300" rotWithShape="0" algn="tl" dir="2880000" dist="457200">
                  <a:schemeClr val="accent1">
                    <a:alpha val="24705"/>
                  </a:scheme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1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45"/>
              <p:cNvSpPr/>
              <p:nvPr/>
            </p:nvSpPr>
            <p:spPr>
              <a:xfrm>
                <a:off x="4262559" y="2172892"/>
                <a:ext cx="194427" cy="194427"/>
              </a:xfrm>
              <a:custGeom>
                <a:rect b="b" l="l" r="r" t="t"/>
                <a:pathLst>
                  <a:path extrusionOk="0" h="194427" w="194427">
                    <a:moveTo>
                      <a:pt x="194427" y="97214"/>
                    </a:moveTo>
                    <a:cubicBezTo>
                      <a:pt x="194427" y="150903"/>
                      <a:pt x="150903" y="194427"/>
                      <a:pt x="97214" y="194427"/>
                    </a:cubicBezTo>
                    <a:cubicBezTo>
                      <a:pt x="43524" y="194427"/>
                      <a:pt x="0" y="150903"/>
                      <a:pt x="0" y="97214"/>
                    </a:cubicBezTo>
                    <a:cubicBezTo>
                      <a:pt x="0" y="43524"/>
                      <a:pt x="43524" y="0"/>
                      <a:pt x="97214" y="0"/>
                    </a:cubicBezTo>
                    <a:cubicBezTo>
                      <a:pt x="150903" y="0"/>
                      <a:pt x="194427" y="43524"/>
                      <a:pt x="194427" y="9721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635000" sx="90000" rotWithShape="0" algn="tr" dir="8100000" dist="571500" sy="90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</p:grpSp>
      </p:grpSp>
      <p:sp>
        <p:nvSpPr>
          <p:cNvPr id="345" name="Google Shape;345;p45"/>
          <p:cNvSpPr/>
          <p:nvPr/>
        </p:nvSpPr>
        <p:spPr>
          <a:xfrm>
            <a:off x="6723786" y="1085014"/>
            <a:ext cx="1175794" cy="311916"/>
          </a:xfrm>
          <a:prstGeom prst="roundRect">
            <a:avLst>
              <a:gd fmla="val 23709" name="adj"/>
            </a:avLst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74700" rotWithShape="0" algn="tl" dir="2880000" dist="571500">
              <a:schemeClr val="dk1">
                <a:alpha val="11764"/>
              </a:scheme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+987.927.000</a:t>
            </a:r>
            <a:endParaRPr sz="11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46" name="Google Shape;346;p45"/>
          <p:cNvSpPr/>
          <p:nvPr/>
        </p:nvSpPr>
        <p:spPr>
          <a:xfrm>
            <a:off x="6402365" y="2780381"/>
            <a:ext cx="1555092" cy="359835"/>
          </a:xfrm>
          <a:prstGeom prst="roundRect">
            <a:avLst>
              <a:gd fmla="val 23709" name="adj"/>
            </a:avLst>
          </a:prstGeom>
          <a:noFill/>
          <a:ln cap="flat" cmpd="sng" w="9525">
            <a:solidFill>
              <a:schemeClr val="lt1">
                <a:alpha val="67843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+287.927.000</a:t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47" name="Google Shape;347;p45"/>
          <p:cNvSpPr/>
          <p:nvPr/>
        </p:nvSpPr>
        <p:spPr>
          <a:xfrm>
            <a:off x="3850252" y="1671067"/>
            <a:ext cx="1228361" cy="309336"/>
          </a:xfrm>
          <a:prstGeom prst="roundRect">
            <a:avLst>
              <a:gd fmla="val 23709" name="adj"/>
            </a:avLst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74700" rotWithShape="0" algn="tl" dir="2880000" dist="571500">
              <a:schemeClr val="dk1">
                <a:alpha val="11764"/>
              </a:scheme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+147.927.000</a:t>
            </a:r>
            <a:endParaRPr sz="11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pSp>
        <p:nvGrpSpPr>
          <p:cNvPr id="348" name="Google Shape;348;p45"/>
          <p:cNvGrpSpPr/>
          <p:nvPr/>
        </p:nvGrpSpPr>
        <p:grpSpPr>
          <a:xfrm>
            <a:off x="5845286" y="2707639"/>
            <a:ext cx="423795" cy="505319"/>
            <a:chOff x="4112594" y="2114344"/>
            <a:chExt cx="494366" cy="589466"/>
          </a:xfrm>
        </p:grpSpPr>
        <p:sp>
          <p:nvSpPr>
            <p:cNvPr id="349" name="Google Shape;349;p45"/>
            <p:cNvSpPr/>
            <p:nvPr/>
          </p:nvSpPr>
          <p:spPr>
            <a:xfrm>
              <a:off x="4112594" y="2509070"/>
              <a:ext cx="494366" cy="194740"/>
            </a:xfrm>
            <a:custGeom>
              <a:rect b="b" l="l" r="r" t="t"/>
              <a:pathLst>
                <a:path extrusionOk="0" h="194740" w="494365">
                  <a:moveTo>
                    <a:pt x="494365" y="97370"/>
                  </a:moveTo>
                  <a:cubicBezTo>
                    <a:pt x="494365" y="151146"/>
                    <a:pt x="383698" y="194741"/>
                    <a:pt x="247183" y="194741"/>
                  </a:cubicBezTo>
                  <a:cubicBezTo>
                    <a:pt x="110668" y="194741"/>
                    <a:pt x="0" y="151146"/>
                    <a:pt x="0" y="97370"/>
                  </a:cubicBezTo>
                  <a:cubicBezTo>
                    <a:pt x="0" y="43594"/>
                    <a:pt x="110668" y="0"/>
                    <a:pt x="247183" y="0"/>
                  </a:cubicBezTo>
                  <a:cubicBezTo>
                    <a:pt x="383698" y="0"/>
                    <a:pt x="494365" y="43594"/>
                    <a:pt x="494365" y="97370"/>
                  </a:cubicBezTo>
                  <a:close/>
                </a:path>
              </a:pathLst>
            </a:custGeom>
            <a:gradFill>
              <a:gsLst>
                <a:gs pos="0">
                  <a:srgbClr val="A5A5A5">
                    <a:alpha val="71764"/>
                  </a:srgbClr>
                </a:gs>
                <a:gs pos="100000">
                  <a:srgbClr val="A5A5A5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grpSp>
          <p:nvGrpSpPr>
            <p:cNvPr id="350" name="Google Shape;350;p45"/>
            <p:cNvGrpSpPr/>
            <p:nvPr/>
          </p:nvGrpSpPr>
          <p:grpSpPr>
            <a:xfrm>
              <a:off x="4203990" y="2114344"/>
              <a:ext cx="311598" cy="453037"/>
              <a:chOff x="4203990" y="2114344"/>
              <a:chExt cx="311598" cy="453037"/>
            </a:xfrm>
          </p:grpSpPr>
          <p:sp>
            <p:nvSpPr>
              <p:cNvPr id="351" name="Google Shape;351;p45"/>
              <p:cNvSpPr/>
              <p:nvPr/>
            </p:nvSpPr>
            <p:spPr>
              <a:xfrm>
                <a:off x="4203990" y="2114344"/>
                <a:ext cx="311598" cy="453037"/>
              </a:xfrm>
              <a:custGeom>
                <a:rect b="b" l="l" r="r" t="t"/>
                <a:pathLst>
                  <a:path extrusionOk="0" h="453037" w="311598">
                    <a:moveTo>
                      <a:pt x="155783" y="0"/>
                    </a:moveTo>
                    <a:lnTo>
                      <a:pt x="155783" y="0"/>
                    </a:lnTo>
                    <a:cubicBezTo>
                      <a:pt x="36027" y="0"/>
                      <a:pt x="-38801" y="129618"/>
                      <a:pt x="21077" y="233328"/>
                    </a:cubicBezTo>
                    <a:lnTo>
                      <a:pt x="143964" y="446228"/>
                    </a:lnTo>
                    <a:cubicBezTo>
                      <a:pt x="149208" y="455308"/>
                      <a:pt x="162358" y="455308"/>
                      <a:pt x="167602" y="446228"/>
                    </a:cubicBezTo>
                    <a:lnTo>
                      <a:pt x="290489" y="233328"/>
                    </a:lnTo>
                    <a:cubicBezTo>
                      <a:pt x="350445" y="129618"/>
                      <a:pt x="275539" y="0"/>
                      <a:pt x="1557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749300" rotWithShape="0" algn="tl" dir="2880000" dist="457200">
                  <a:schemeClr val="accent1">
                    <a:alpha val="24705"/>
                  </a:scheme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1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45"/>
              <p:cNvSpPr/>
              <p:nvPr/>
            </p:nvSpPr>
            <p:spPr>
              <a:xfrm>
                <a:off x="4262559" y="2172892"/>
                <a:ext cx="194427" cy="194427"/>
              </a:xfrm>
              <a:custGeom>
                <a:rect b="b" l="l" r="r" t="t"/>
                <a:pathLst>
                  <a:path extrusionOk="0" h="194427" w="194427">
                    <a:moveTo>
                      <a:pt x="194427" y="97214"/>
                    </a:moveTo>
                    <a:cubicBezTo>
                      <a:pt x="194427" y="150903"/>
                      <a:pt x="150903" y="194427"/>
                      <a:pt x="97214" y="194427"/>
                    </a:cubicBezTo>
                    <a:cubicBezTo>
                      <a:pt x="43524" y="194427"/>
                      <a:pt x="0" y="150903"/>
                      <a:pt x="0" y="97214"/>
                    </a:cubicBezTo>
                    <a:cubicBezTo>
                      <a:pt x="0" y="43524"/>
                      <a:pt x="43524" y="0"/>
                      <a:pt x="97214" y="0"/>
                    </a:cubicBezTo>
                    <a:cubicBezTo>
                      <a:pt x="150903" y="0"/>
                      <a:pt x="194427" y="43524"/>
                      <a:pt x="194427" y="9721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635000" sx="90000" rotWithShape="0" algn="tr" dir="8100000" dist="571500" sy="90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</p:grpSp>
      </p:grpSp>
      <p:grpSp>
        <p:nvGrpSpPr>
          <p:cNvPr id="353" name="Google Shape;353;p45"/>
          <p:cNvGrpSpPr/>
          <p:nvPr/>
        </p:nvGrpSpPr>
        <p:grpSpPr>
          <a:xfrm>
            <a:off x="5197562" y="1573076"/>
            <a:ext cx="423795" cy="505319"/>
            <a:chOff x="4112594" y="2114344"/>
            <a:chExt cx="494366" cy="589466"/>
          </a:xfrm>
        </p:grpSpPr>
        <p:sp>
          <p:nvSpPr>
            <p:cNvPr id="354" name="Google Shape;354;p45"/>
            <p:cNvSpPr/>
            <p:nvPr/>
          </p:nvSpPr>
          <p:spPr>
            <a:xfrm>
              <a:off x="4112594" y="2509070"/>
              <a:ext cx="494366" cy="194740"/>
            </a:xfrm>
            <a:custGeom>
              <a:rect b="b" l="l" r="r" t="t"/>
              <a:pathLst>
                <a:path extrusionOk="0" h="194740" w="494365">
                  <a:moveTo>
                    <a:pt x="494365" y="97370"/>
                  </a:moveTo>
                  <a:cubicBezTo>
                    <a:pt x="494365" y="151146"/>
                    <a:pt x="383698" y="194741"/>
                    <a:pt x="247183" y="194741"/>
                  </a:cubicBezTo>
                  <a:cubicBezTo>
                    <a:pt x="110668" y="194741"/>
                    <a:pt x="0" y="151146"/>
                    <a:pt x="0" y="97370"/>
                  </a:cubicBezTo>
                  <a:cubicBezTo>
                    <a:pt x="0" y="43594"/>
                    <a:pt x="110668" y="0"/>
                    <a:pt x="247183" y="0"/>
                  </a:cubicBezTo>
                  <a:cubicBezTo>
                    <a:pt x="383698" y="0"/>
                    <a:pt x="494365" y="43594"/>
                    <a:pt x="494365" y="97370"/>
                  </a:cubicBezTo>
                  <a:close/>
                </a:path>
              </a:pathLst>
            </a:custGeom>
            <a:gradFill>
              <a:gsLst>
                <a:gs pos="0">
                  <a:srgbClr val="A5A5A5">
                    <a:alpha val="71764"/>
                  </a:srgbClr>
                </a:gs>
                <a:gs pos="100000">
                  <a:srgbClr val="A5A5A5">
                    <a:alpha val="0"/>
                  </a:srgbClr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grpSp>
          <p:nvGrpSpPr>
            <p:cNvPr id="355" name="Google Shape;355;p45"/>
            <p:cNvGrpSpPr/>
            <p:nvPr/>
          </p:nvGrpSpPr>
          <p:grpSpPr>
            <a:xfrm>
              <a:off x="4203990" y="2114344"/>
              <a:ext cx="311598" cy="453037"/>
              <a:chOff x="4203990" y="2114344"/>
              <a:chExt cx="311598" cy="453037"/>
            </a:xfrm>
          </p:grpSpPr>
          <p:sp>
            <p:nvSpPr>
              <p:cNvPr id="356" name="Google Shape;356;p45"/>
              <p:cNvSpPr/>
              <p:nvPr/>
            </p:nvSpPr>
            <p:spPr>
              <a:xfrm>
                <a:off x="4203990" y="2114344"/>
                <a:ext cx="311598" cy="453037"/>
              </a:xfrm>
              <a:custGeom>
                <a:rect b="b" l="l" r="r" t="t"/>
                <a:pathLst>
                  <a:path extrusionOk="0" h="453037" w="311598">
                    <a:moveTo>
                      <a:pt x="155783" y="0"/>
                    </a:moveTo>
                    <a:lnTo>
                      <a:pt x="155783" y="0"/>
                    </a:lnTo>
                    <a:cubicBezTo>
                      <a:pt x="36027" y="0"/>
                      <a:pt x="-38801" y="129618"/>
                      <a:pt x="21077" y="233328"/>
                    </a:cubicBezTo>
                    <a:lnTo>
                      <a:pt x="143964" y="446228"/>
                    </a:lnTo>
                    <a:cubicBezTo>
                      <a:pt x="149208" y="455308"/>
                      <a:pt x="162358" y="455308"/>
                      <a:pt x="167602" y="446228"/>
                    </a:cubicBezTo>
                    <a:lnTo>
                      <a:pt x="290489" y="233328"/>
                    </a:lnTo>
                    <a:cubicBezTo>
                      <a:pt x="350445" y="129618"/>
                      <a:pt x="275539" y="0"/>
                      <a:pt x="1557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749300" rotWithShape="0" algn="tl" dir="2880000" dist="457200">
                  <a:schemeClr val="accent1">
                    <a:alpha val="24705"/>
                  </a:scheme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1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45"/>
              <p:cNvSpPr/>
              <p:nvPr/>
            </p:nvSpPr>
            <p:spPr>
              <a:xfrm>
                <a:off x="4262559" y="2172892"/>
                <a:ext cx="194427" cy="194427"/>
              </a:xfrm>
              <a:custGeom>
                <a:rect b="b" l="l" r="r" t="t"/>
                <a:pathLst>
                  <a:path extrusionOk="0" h="194427" w="194427">
                    <a:moveTo>
                      <a:pt x="194427" y="97214"/>
                    </a:moveTo>
                    <a:cubicBezTo>
                      <a:pt x="194427" y="150903"/>
                      <a:pt x="150903" y="194427"/>
                      <a:pt x="97214" y="194427"/>
                    </a:cubicBezTo>
                    <a:cubicBezTo>
                      <a:pt x="43524" y="194427"/>
                      <a:pt x="0" y="150903"/>
                      <a:pt x="0" y="97214"/>
                    </a:cubicBezTo>
                    <a:cubicBezTo>
                      <a:pt x="0" y="43524"/>
                      <a:pt x="43524" y="0"/>
                      <a:pt x="97214" y="0"/>
                    </a:cubicBezTo>
                    <a:cubicBezTo>
                      <a:pt x="150903" y="0"/>
                      <a:pt x="194427" y="43524"/>
                      <a:pt x="194427" y="9721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635000" sx="90000" rotWithShape="0" algn="tr" dir="8100000" dist="571500" sy="90000">
                  <a:srgbClr val="000000">
                    <a:alpha val="9803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</p:grpSp>
      </p:grpSp>
      <p:sp>
        <p:nvSpPr>
          <p:cNvPr id="358" name="Google Shape;358;p45"/>
          <p:cNvSpPr txBox="1"/>
          <p:nvPr/>
        </p:nvSpPr>
        <p:spPr>
          <a:xfrm>
            <a:off x="761428" y="1443388"/>
            <a:ext cx="2362772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World -maps user:</a:t>
            </a:r>
            <a:endParaRPr sz="1100"/>
          </a:p>
        </p:txBody>
      </p:sp>
      <p:sp>
        <p:nvSpPr>
          <p:cNvPr id="359" name="Google Shape;359;p45"/>
          <p:cNvSpPr txBox="1"/>
          <p:nvPr/>
        </p:nvSpPr>
        <p:spPr>
          <a:xfrm>
            <a:off x="761428" y="2661366"/>
            <a:ext cx="3277790" cy="10387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has fingers but cannot use them?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glove.</a:t>
            </a:r>
            <a:endParaRPr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4" name="Google Shape;364;p46"/>
          <p:cNvCxnSpPr/>
          <p:nvPr/>
        </p:nvCxnSpPr>
        <p:spPr>
          <a:xfrm>
            <a:off x="934854" y="3513727"/>
            <a:ext cx="7508421" cy="0"/>
          </a:xfrm>
          <a:prstGeom prst="straightConnector1">
            <a:avLst/>
          </a:prstGeom>
          <a:noFill/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65" name="Google Shape;365;p46"/>
          <p:cNvSpPr/>
          <p:nvPr/>
        </p:nvSpPr>
        <p:spPr>
          <a:xfrm>
            <a:off x="3107666" y="2951201"/>
            <a:ext cx="2022359" cy="1354278"/>
          </a:xfrm>
          <a:prstGeom prst="roundRect">
            <a:avLst>
              <a:gd fmla="val 10337" name="adj"/>
            </a:avLst>
          </a:prstGeom>
          <a:solidFill>
            <a:srgbClr val="0C0C0C"/>
          </a:solidFill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cxnSp>
        <p:nvCxnSpPr>
          <p:cNvPr id="366" name="Google Shape;366;p46"/>
          <p:cNvCxnSpPr/>
          <p:nvPr/>
        </p:nvCxnSpPr>
        <p:spPr>
          <a:xfrm>
            <a:off x="0" y="1883163"/>
            <a:ext cx="8443275" cy="0"/>
          </a:xfrm>
          <a:prstGeom prst="straightConnector1">
            <a:avLst/>
          </a:prstGeom>
          <a:noFill/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67" name="Google Shape;367;p46"/>
          <p:cNvSpPr txBox="1"/>
          <p:nvPr/>
        </p:nvSpPr>
        <p:spPr>
          <a:xfrm>
            <a:off x="1502615" y="1553956"/>
            <a:ext cx="1895236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01</a:t>
            </a:r>
            <a:endParaRPr sz="1100"/>
          </a:p>
        </p:txBody>
      </p:sp>
      <p:sp>
        <p:nvSpPr>
          <p:cNvPr id="368" name="Google Shape;368;p46"/>
          <p:cNvSpPr txBox="1"/>
          <p:nvPr/>
        </p:nvSpPr>
        <p:spPr>
          <a:xfrm>
            <a:off x="1502614" y="1982997"/>
            <a:ext cx="1706475" cy="5594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69" name="Google Shape;369;p46"/>
          <p:cNvSpPr txBox="1"/>
          <p:nvPr/>
        </p:nvSpPr>
        <p:spPr>
          <a:xfrm>
            <a:off x="3940565" y="1982997"/>
            <a:ext cx="1706475" cy="5594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70" name="Google Shape;370;p46"/>
          <p:cNvSpPr txBox="1"/>
          <p:nvPr/>
        </p:nvSpPr>
        <p:spPr>
          <a:xfrm>
            <a:off x="3940565" y="1553956"/>
            <a:ext cx="1895237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02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6"/>
          <p:cNvSpPr txBox="1"/>
          <p:nvPr/>
        </p:nvSpPr>
        <p:spPr>
          <a:xfrm>
            <a:off x="3306731" y="3615386"/>
            <a:ext cx="1706475" cy="5594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72" name="Google Shape;372;p46"/>
          <p:cNvSpPr txBox="1"/>
          <p:nvPr/>
        </p:nvSpPr>
        <p:spPr>
          <a:xfrm>
            <a:off x="3306731" y="3186345"/>
            <a:ext cx="1895237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05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46"/>
          <p:cNvSpPr txBox="1"/>
          <p:nvPr/>
        </p:nvSpPr>
        <p:spPr>
          <a:xfrm>
            <a:off x="5739498" y="3615386"/>
            <a:ext cx="1706475" cy="5594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74" name="Google Shape;374;p46"/>
          <p:cNvSpPr txBox="1"/>
          <p:nvPr/>
        </p:nvSpPr>
        <p:spPr>
          <a:xfrm>
            <a:off x="5739498" y="3186345"/>
            <a:ext cx="1895237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04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46"/>
          <p:cNvSpPr txBox="1"/>
          <p:nvPr/>
        </p:nvSpPr>
        <p:spPr>
          <a:xfrm>
            <a:off x="873964" y="3615386"/>
            <a:ext cx="1706475" cy="5594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76" name="Google Shape;376;p46"/>
          <p:cNvSpPr txBox="1"/>
          <p:nvPr/>
        </p:nvSpPr>
        <p:spPr>
          <a:xfrm>
            <a:off x="873965" y="3186345"/>
            <a:ext cx="1895237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XX</a:t>
            </a:r>
            <a:endParaRPr sz="1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7" name="Google Shape;377;p46"/>
          <p:cNvCxnSpPr/>
          <p:nvPr/>
        </p:nvCxnSpPr>
        <p:spPr>
          <a:xfrm>
            <a:off x="8443274" y="1883163"/>
            <a:ext cx="0" cy="1630564"/>
          </a:xfrm>
          <a:prstGeom prst="straightConnector1">
            <a:avLst/>
          </a:prstGeom>
          <a:noFill/>
          <a:ln cap="flat" cmpd="sng" w="1270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78" name="Google Shape;378;p46"/>
          <p:cNvSpPr txBox="1"/>
          <p:nvPr/>
        </p:nvSpPr>
        <p:spPr>
          <a:xfrm>
            <a:off x="491337" y="477676"/>
            <a:ext cx="8172389" cy="64575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Project Milestones</a:t>
            </a:r>
            <a:endParaRPr sz="1100"/>
          </a:p>
        </p:txBody>
      </p:sp>
      <p:sp>
        <p:nvSpPr>
          <p:cNvPr id="379" name="Google Shape;379;p46"/>
          <p:cNvSpPr txBox="1"/>
          <p:nvPr/>
        </p:nvSpPr>
        <p:spPr>
          <a:xfrm>
            <a:off x="6378514" y="1982997"/>
            <a:ext cx="1706475" cy="5594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sagittis tristique.</a:t>
            </a:r>
            <a:endParaRPr sz="1100"/>
          </a:p>
        </p:txBody>
      </p:sp>
      <p:sp>
        <p:nvSpPr>
          <p:cNvPr id="380" name="Google Shape;380;p46"/>
          <p:cNvSpPr txBox="1"/>
          <p:nvPr/>
        </p:nvSpPr>
        <p:spPr>
          <a:xfrm>
            <a:off x="6378514" y="1553956"/>
            <a:ext cx="1895237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Steps 03</a:t>
            </a:r>
            <a:endParaRPr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7677">
            <a:off x="-598652" y="937261"/>
            <a:ext cx="5369255" cy="3268979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47"/>
          <p:cNvSpPr txBox="1"/>
          <p:nvPr/>
        </p:nvSpPr>
        <p:spPr>
          <a:xfrm>
            <a:off x="5218440" y="1268645"/>
            <a:ext cx="4062392" cy="17312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Challenges in</a:t>
            </a:r>
            <a:br>
              <a:rPr lang="id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d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App Software Development</a:t>
            </a:r>
            <a:endParaRPr sz="3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47"/>
          <p:cNvSpPr txBox="1"/>
          <p:nvPr/>
        </p:nvSpPr>
        <p:spPr>
          <a:xfrm>
            <a:off x="5218440" y="3183584"/>
            <a:ext cx="1996648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Ensuring data security</a:t>
            </a:r>
            <a:endParaRPr sz="1100"/>
          </a:p>
        </p:txBody>
      </p:sp>
      <p:sp>
        <p:nvSpPr>
          <p:cNvPr id="388" name="Google Shape;388;p47"/>
          <p:cNvSpPr txBox="1"/>
          <p:nvPr/>
        </p:nvSpPr>
        <p:spPr>
          <a:xfrm>
            <a:off x="5218440" y="3482249"/>
            <a:ext cx="3111173" cy="3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 adipiscing elit. Nullam diam est, eleifend sed mauris</a:t>
            </a:r>
            <a:endParaRPr i="0" sz="9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389" name="Google Shape;389;p47"/>
          <p:cNvPicPr preferRelativeResize="0"/>
          <p:nvPr/>
        </p:nvPicPr>
        <p:blipFill rotWithShape="1">
          <a:blip r:embed="rId4">
            <a:alphaModFix/>
          </a:blip>
          <a:srcRect b="0" l="6493" r="6493" t="0"/>
          <a:stretch/>
        </p:blipFill>
        <p:spPr>
          <a:xfrm>
            <a:off x="-231883" y="959106"/>
            <a:ext cx="4613944" cy="2983444"/>
          </a:xfrm>
          <a:custGeom>
            <a:rect b="b" l="l" r="r" t="t"/>
            <a:pathLst>
              <a:path extrusionOk="0" h="3977925" w="6151925">
                <a:moveTo>
                  <a:pt x="5981078" y="1"/>
                </a:moveTo>
                <a:cubicBezTo>
                  <a:pt x="6003445" y="-49"/>
                  <a:pt x="6024763" y="4437"/>
                  <a:pt x="6044162" y="12591"/>
                </a:cubicBezTo>
                <a:cubicBezTo>
                  <a:pt x="6102358" y="37053"/>
                  <a:pt x="6143283" y="94532"/>
                  <a:pt x="6143432" y="161631"/>
                </a:cubicBezTo>
                <a:lnTo>
                  <a:pt x="6151925" y="3964206"/>
                </a:lnTo>
                <a:lnTo>
                  <a:pt x="8493" y="3977925"/>
                </a:lnTo>
                <a:lnTo>
                  <a:pt x="1" y="175351"/>
                </a:lnTo>
                <a:cubicBezTo>
                  <a:pt x="-198" y="85885"/>
                  <a:pt x="72166" y="13197"/>
                  <a:pt x="161632" y="12997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0"/>
          <p:cNvSpPr txBox="1"/>
          <p:nvPr/>
        </p:nvSpPr>
        <p:spPr>
          <a:xfrm>
            <a:off x="2534763" y="1208010"/>
            <a:ext cx="2037237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Guys?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0"/>
          <p:cNvSpPr txBox="1"/>
          <p:nvPr/>
        </p:nvSpPr>
        <p:spPr>
          <a:xfrm>
            <a:off x="949874" y="1613606"/>
            <a:ext cx="7244252" cy="17312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is App Software?</a:t>
            </a:r>
            <a:endParaRPr sz="6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0"/>
          <p:cNvSpPr txBox="1"/>
          <p:nvPr/>
        </p:nvSpPr>
        <p:spPr>
          <a:xfrm>
            <a:off x="2368566" y="3344849"/>
            <a:ext cx="4406869" cy="5906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“Organically grow the holistic world view of disruptive innovation via workplace.”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8"/>
          <p:cNvSpPr txBox="1"/>
          <p:nvPr/>
        </p:nvSpPr>
        <p:spPr>
          <a:xfrm>
            <a:off x="546032" y="364331"/>
            <a:ext cx="7597844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Table Components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95" name="Google Shape;395;p48"/>
          <p:cNvGraphicFramePr/>
          <p:nvPr/>
        </p:nvGraphicFramePr>
        <p:xfrm>
          <a:off x="582215" y="12837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{F6B20022-B490-4667-A766-946DE7D54AC7}</a:tableStyleId>
              </a:tblPr>
              <a:tblGrid>
                <a:gridCol w="1421175"/>
                <a:gridCol w="1093050"/>
                <a:gridCol w="1093050"/>
                <a:gridCol w="1093050"/>
                <a:gridCol w="1093050"/>
                <a:gridCol w="1093050"/>
                <a:gridCol w="1093050"/>
              </a:tblGrid>
              <a:tr h="426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lang="id" sz="11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Activities</a:t>
                      </a:r>
                      <a:endParaRPr b="0" sz="11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January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February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March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April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May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b="0" i="0" lang="id" sz="1100" u="none" cap="none" strike="noStrike">
                          <a:solidFill>
                            <a:srgbClr val="FFFFFF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Jun</a:t>
                      </a:r>
                      <a:endParaRPr b="0" sz="11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68600" marB="68600" marR="137150" marL="13715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56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01</a:t>
                      </a:r>
                      <a:endParaRPr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solidFill>
                          <a:schemeClr val="lt1"/>
                        </a:solidFill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</a:tr>
              <a:tr h="359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02</a:t>
                      </a:r>
                      <a:endParaRPr sz="1100"/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</a:tr>
              <a:tr h="3624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03</a:t>
                      </a:r>
                      <a:endParaRPr sz="1100"/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</a:tr>
              <a:tr h="365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04</a:t>
                      </a:r>
                      <a:endParaRPr sz="1100"/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</a:tr>
              <a:tr h="365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05</a:t>
                      </a:r>
                      <a:endParaRPr sz="1100"/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F3F3F"/>
                    </a:solidFill>
                  </a:tcPr>
                </a:tc>
              </a:tr>
              <a:tr h="3837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Radio Canada Big"/>
                        <a:buNone/>
                      </a:pPr>
                      <a:r>
                        <a:rPr lang="id" sz="900" u="none" cap="none" strike="noStrike">
                          <a:solidFill>
                            <a:schemeClr val="lt1"/>
                          </a:solidFill>
                          <a:latin typeface="Radio Canada Big"/>
                          <a:ea typeface="Radio Canada Big"/>
                          <a:cs typeface="Radio Canada Big"/>
                          <a:sym typeface="Radio Canada Big"/>
                        </a:rPr>
                        <a:t>Project 06</a:t>
                      </a:r>
                      <a:endParaRPr sz="1100"/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b="0"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800"/>
                        <a:buFont typeface="Calibri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Radio Canada Big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adio Canada Big"/>
                        <a:ea typeface="Radio Canada Big"/>
                        <a:cs typeface="Radio Canada Big"/>
                        <a:sym typeface="Radio Canada Big"/>
                      </a:endParaRPr>
                    </a:p>
                  </a:txBody>
                  <a:tcPr marT="0" marB="0" marR="68600" marL="68600" anchor="ctr">
                    <a:lnL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C0C0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62626"/>
                    </a:solidFill>
                  </a:tcPr>
                </a:tc>
              </a:tr>
            </a:tbl>
          </a:graphicData>
        </a:graphic>
      </p:graphicFrame>
      <p:sp>
        <p:nvSpPr>
          <p:cNvPr id="396" name="Google Shape;396;p48"/>
          <p:cNvSpPr txBox="1"/>
          <p:nvPr/>
        </p:nvSpPr>
        <p:spPr>
          <a:xfrm>
            <a:off x="609488" y="4278223"/>
            <a:ext cx="1066913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id" sz="15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47.325+</a:t>
            </a:r>
            <a:endParaRPr sz="1100"/>
          </a:p>
        </p:txBody>
      </p:sp>
      <p:sp>
        <p:nvSpPr>
          <p:cNvPr id="397" name="Google Shape;397;p48"/>
          <p:cNvSpPr txBox="1"/>
          <p:nvPr/>
        </p:nvSpPr>
        <p:spPr>
          <a:xfrm>
            <a:off x="1584364" y="4144356"/>
            <a:ext cx="1279863" cy="3905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</a:t>
            </a:r>
            <a:endParaRPr sz="9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98" name="Google Shape;398;p48"/>
          <p:cNvSpPr txBox="1"/>
          <p:nvPr/>
        </p:nvSpPr>
        <p:spPr>
          <a:xfrm>
            <a:off x="609488" y="4133891"/>
            <a:ext cx="659499" cy="1866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800" u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Project</a:t>
            </a:r>
            <a:endParaRPr sz="1100"/>
          </a:p>
        </p:txBody>
      </p:sp>
      <p:sp>
        <p:nvSpPr>
          <p:cNvPr id="399" name="Google Shape;399;p48"/>
          <p:cNvSpPr txBox="1"/>
          <p:nvPr/>
        </p:nvSpPr>
        <p:spPr>
          <a:xfrm>
            <a:off x="3444630" y="4307636"/>
            <a:ext cx="1066913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id" sz="15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17.613+</a:t>
            </a:r>
            <a:endParaRPr sz="1100"/>
          </a:p>
        </p:txBody>
      </p:sp>
      <p:sp>
        <p:nvSpPr>
          <p:cNvPr id="400" name="Google Shape;400;p48"/>
          <p:cNvSpPr txBox="1"/>
          <p:nvPr/>
        </p:nvSpPr>
        <p:spPr>
          <a:xfrm>
            <a:off x="4419506" y="4173769"/>
            <a:ext cx="1279863" cy="3905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</a:t>
            </a:r>
            <a:endParaRPr sz="9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01" name="Google Shape;401;p48"/>
          <p:cNvSpPr txBox="1"/>
          <p:nvPr/>
        </p:nvSpPr>
        <p:spPr>
          <a:xfrm>
            <a:off x="3444629" y="4163304"/>
            <a:ext cx="659499" cy="1866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800" u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Project</a:t>
            </a:r>
            <a:endParaRPr sz="1100"/>
          </a:p>
        </p:txBody>
      </p:sp>
      <p:sp>
        <p:nvSpPr>
          <p:cNvPr id="402" name="Google Shape;402;p48"/>
          <p:cNvSpPr txBox="1"/>
          <p:nvPr/>
        </p:nvSpPr>
        <p:spPr>
          <a:xfrm>
            <a:off x="6279773" y="4307636"/>
            <a:ext cx="1066913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id" sz="15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53.560+</a:t>
            </a:r>
            <a:endParaRPr sz="1100"/>
          </a:p>
        </p:txBody>
      </p:sp>
      <p:sp>
        <p:nvSpPr>
          <p:cNvPr id="403" name="Google Shape;403;p48"/>
          <p:cNvSpPr txBox="1"/>
          <p:nvPr/>
        </p:nvSpPr>
        <p:spPr>
          <a:xfrm>
            <a:off x="7254649" y="4173769"/>
            <a:ext cx="1279863" cy="3905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consectetur</a:t>
            </a:r>
            <a:endParaRPr sz="9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04" name="Google Shape;404;p48"/>
          <p:cNvSpPr txBox="1"/>
          <p:nvPr/>
        </p:nvSpPr>
        <p:spPr>
          <a:xfrm>
            <a:off x="6279772" y="4163304"/>
            <a:ext cx="659499" cy="1866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id" sz="800" u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Project</a:t>
            </a:r>
            <a:endParaRPr sz="1100"/>
          </a:p>
        </p:txBody>
      </p:sp>
      <p:cxnSp>
        <p:nvCxnSpPr>
          <p:cNvPr id="405" name="Google Shape;405;p48"/>
          <p:cNvCxnSpPr/>
          <p:nvPr/>
        </p:nvCxnSpPr>
        <p:spPr>
          <a:xfrm>
            <a:off x="2160394" y="1884470"/>
            <a:ext cx="1905635" cy="0"/>
          </a:xfrm>
          <a:prstGeom prst="straightConnector1">
            <a:avLst/>
          </a:prstGeom>
          <a:noFill/>
          <a:ln cap="flat" cmpd="sng" w="66675">
            <a:solidFill>
              <a:schemeClr val="accent1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406" name="Google Shape;406;p48"/>
          <p:cNvCxnSpPr/>
          <p:nvPr/>
        </p:nvCxnSpPr>
        <p:spPr>
          <a:xfrm>
            <a:off x="3695109" y="2609088"/>
            <a:ext cx="1078706" cy="0"/>
          </a:xfrm>
          <a:prstGeom prst="straightConnector1">
            <a:avLst/>
          </a:prstGeom>
          <a:noFill/>
          <a:ln cap="flat" cmpd="sng" w="66675">
            <a:solidFill>
              <a:schemeClr val="accent2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407" name="Google Shape;407;p48"/>
          <p:cNvCxnSpPr/>
          <p:nvPr/>
        </p:nvCxnSpPr>
        <p:spPr>
          <a:xfrm>
            <a:off x="5769041" y="3333707"/>
            <a:ext cx="2264260" cy="0"/>
          </a:xfrm>
          <a:prstGeom prst="straightConnector1">
            <a:avLst/>
          </a:prstGeom>
          <a:noFill/>
          <a:ln cap="flat" cmpd="sng" w="66675">
            <a:solidFill>
              <a:schemeClr val="accent3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408" name="Google Shape;408;p48"/>
          <p:cNvCxnSpPr/>
          <p:nvPr/>
        </p:nvCxnSpPr>
        <p:spPr>
          <a:xfrm>
            <a:off x="4234463" y="2971397"/>
            <a:ext cx="2666708" cy="0"/>
          </a:xfrm>
          <a:prstGeom prst="straightConnector1">
            <a:avLst/>
          </a:prstGeom>
          <a:noFill/>
          <a:ln cap="flat" cmpd="sng" w="66675">
            <a:solidFill>
              <a:schemeClr val="accent2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409" name="Google Shape;409;p48"/>
          <p:cNvCxnSpPr/>
          <p:nvPr/>
        </p:nvCxnSpPr>
        <p:spPr>
          <a:xfrm>
            <a:off x="2628266" y="2246779"/>
            <a:ext cx="4088220" cy="0"/>
          </a:xfrm>
          <a:prstGeom prst="straightConnector1">
            <a:avLst/>
          </a:prstGeom>
          <a:noFill/>
          <a:ln cap="flat" cmpd="sng" w="66675">
            <a:solidFill>
              <a:schemeClr val="accent1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410" name="Google Shape;410;p48"/>
          <p:cNvCxnSpPr/>
          <p:nvPr/>
        </p:nvCxnSpPr>
        <p:spPr>
          <a:xfrm>
            <a:off x="7216549" y="3653154"/>
            <a:ext cx="1132130" cy="0"/>
          </a:xfrm>
          <a:prstGeom prst="straightConnector1">
            <a:avLst/>
          </a:prstGeom>
          <a:noFill/>
          <a:ln cap="flat" cmpd="sng" w="66675">
            <a:solidFill>
              <a:schemeClr val="accent3"/>
            </a:solidFill>
            <a:prstDash val="solid"/>
            <a:miter lim="800000"/>
            <a:headEnd len="sm" w="sm" type="none"/>
            <a:tailEnd len="med" w="med" type="oval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1"/>
          <p:cNvSpPr/>
          <p:nvPr/>
        </p:nvSpPr>
        <p:spPr>
          <a:xfrm>
            <a:off x="294969" y="615724"/>
            <a:ext cx="8554064" cy="5678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Types of App Software</a:t>
            </a:r>
            <a:endParaRPr sz="1100"/>
          </a:p>
        </p:txBody>
      </p:sp>
      <p:sp>
        <p:nvSpPr>
          <p:cNvPr id="119" name="Google Shape;119;p31"/>
          <p:cNvSpPr/>
          <p:nvPr/>
        </p:nvSpPr>
        <p:spPr>
          <a:xfrm>
            <a:off x="3019275" y="1264403"/>
            <a:ext cx="3105452" cy="2045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Section title goes in Business</a:t>
            </a:r>
            <a:endParaRPr sz="1100"/>
          </a:p>
        </p:txBody>
      </p:sp>
      <p:sp>
        <p:nvSpPr>
          <p:cNvPr id="120" name="Google Shape;120;p31"/>
          <p:cNvSpPr txBox="1"/>
          <p:nvPr/>
        </p:nvSpPr>
        <p:spPr>
          <a:xfrm>
            <a:off x="864359" y="3769937"/>
            <a:ext cx="2154915" cy="444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amet. Qui sint neque a velit modi quo.</a:t>
            </a:r>
            <a:endParaRPr sz="1100"/>
          </a:p>
        </p:txBody>
      </p:sp>
      <p:sp>
        <p:nvSpPr>
          <p:cNvPr id="121" name="Google Shape;121;p31"/>
          <p:cNvSpPr/>
          <p:nvPr/>
        </p:nvSpPr>
        <p:spPr>
          <a:xfrm>
            <a:off x="797534" y="3464509"/>
            <a:ext cx="2288567" cy="2354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Your text goes here</a:t>
            </a:r>
            <a:endParaRPr sz="1100"/>
          </a:p>
        </p:txBody>
      </p:sp>
      <p:sp>
        <p:nvSpPr>
          <p:cNvPr id="122" name="Google Shape;122;p31"/>
          <p:cNvSpPr txBox="1"/>
          <p:nvPr/>
        </p:nvSpPr>
        <p:spPr>
          <a:xfrm>
            <a:off x="3494543" y="3769937"/>
            <a:ext cx="2154915" cy="444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amet. Qui sint neque a velit modi quo.</a:t>
            </a:r>
            <a:endParaRPr sz="1100"/>
          </a:p>
        </p:txBody>
      </p:sp>
      <p:sp>
        <p:nvSpPr>
          <p:cNvPr id="123" name="Google Shape;123;p31"/>
          <p:cNvSpPr/>
          <p:nvPr/>
        </p:nvSpPr>
        <p:spPr>
          <a:xfrm>
            <a:off x="3427717" y="3464509"/>
            <a:ext cx="2288567" cy="2354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Your text goes here</a:t>
            </a:r>
            <a:endParaRPr sz="1100"/>
          </a:p>
        </p:txBody>
      </p:sp>
      <p:sp>
        <p:nvSpPr>
          <p:cNvPr id="124" name="Google Shape;124;p31"/>
          <p:cNvSpPr txBox="1"/>
          <p:nvPr/>
        </p:nvSpPr>
        <p:spPr>
          <a:xfrm>
            <a:off x="6124726" y="3769937"/>
            <a:ext cx="2154915" cy="444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amet. Qui sint neque a velit modi quo.</a:t>
            </a:r>
            <a:endParaRPr sz="1100"/>
          </a:p>
        </p:txBody>
      </p:sp>
      <p:sp>
        <p:nvSpPr>
          <p:cNvPr id="125" name="Google Shape;125;p31"/>
          <p:cNvSpPr/>
          <p:nvPr/>
        </p:nvSpPr>
        <p:spPr>
          <a:xfrm>
            <a:off x="6057900" y="3464509"/>
            <a:ext cx="2288567" cy="2354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Your text goes here</a:t>
            </a:r>
            <a:endParaRPr sz="1100"/>
          </a:p>
        </p:txBody>
      </p:sp>
      <p:sp>
        <p:nvSpPr>
          <p:cNvPr id="126" name="Google Shape;126;p31"/>
          <p:cNvSpPr/>
          <p:nvPr/>
        </p:nvSpPr>
        <p:spPr>
          <a:xfrm>
            <a:off x="3967355" y="1938338"/>
            <a:ext cx="1171385" cy="1171385"/>
          </a:xfrm>
          <a:prstGeom prst="roundRect">
            <a:avLst>
              <a:gd fmla="val 23261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7" name="Google Shape;127;p31"/>
          <p:cNvSpPr/>
          <p:nvPr/>
        </p:nvSpPr>
        <p:spPr>
          <a:xfrm>
            <a:off x="6616491" y="1938338"/>
            <a:ext cx="1171385" cy="1171385"/>
          </a:xfrm>
          <a:prstGeom prst="roundRect">
            <a:avLst>
              <a:gd fmla="val 23261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8" name="Google Shape;128;p31"/>
          <p:cNvSpPr/>
          <p:nvPr/>
        </p:nvSpPr>
        <p:spPr>
          <a:xfrm>
            <a:off x="1356125" y="1928813"/>
            <a:ext cx="1171385" cy="1171385"/>
          </a:xfrm>
          <a:prstGeom prst="roundRect">
            <a:avLst>
              <a:gd fmla="val 23261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9" name="Google Shape;129;p31"/>
          <p:cNvSpPr txBox="1"/>
          <p:nvPr/>
        </p:nvSpPr>
        <p:spPr>
          <a:xfrm>
            <a:off x="1386256" y="2064382"/>
            <a:ext cx="1111282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100"/>
          </a:p>
        </p:txBody>
      </p:sp>
      <p:sp>
        <p:nvSpPr>
          <p:cNvPr id="130" name="Google Shape;130;p31"/>
          <p:cNvSpPr txBox="1"/>
          <p:nvPr/>
        </p:nvSpPr>
        <p:spPr>
          <a:xfrm>
            <a:off x="3997406" y="2073907"/>
            <a:ext cx="1111282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100"/>
          </a:p>
        </p:txBody>
      </p:sp>
      <p:sp>
        <p:nvSpPr>
          <p:cNvPr id="131" name="Google Shape;131;p31"/>
          <p:cNvSpPr txBox="1"/>
          <p:nvPr/>
        </p:nvSpPr>
        <p:spPr>
          <a:xfrm>
            <a:off x="6636424" y="2073907"/>
            <a:ext cx="1111282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100"/>
          </a:p>
        </p:txBody>
      </p:sp>
      <p:sp>
        <p:nvSpPr>
          <p:cNvPr id="132" name="Google Shape;132;p31"/>
          <p:cNvSpPr txBox="1"/>
          <p:nvPr/>
        </p:nvSpPr>
        <p:spPr>
          <a:xfrm>
            <a:off x="1386256" y="2318297"/>
            <a:ext cx="1111282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Desktop Applications</a:t>
            </a:r>
            <a:endParaRPr sz="1100"/>
          </a:p>
        </p:txBody>
      </p:sp>
      <p:sp>
        <p:nvSpPr>
          <p:cNvPr id="133" name="Google Shape;133;p31"/>
          <p:cNvSpPr txBox="1"/>
          <p:nvPr/>
        </p:nvSpPr>
        <p:spPr>
          <a:xfrm>
            <a:off x="3997406" y="2327822"/>
            <a:ext cx="1111282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Mobile Applications</a:t>
            </a:r>
            <a:endParaRPr sz="1100"/>
          </a:p>
        </p:txBody>
      </p:sp>
      <p:sp>
        <p:nvSpPr>
          <p:cNvPr id="134" name="Google Shape;134;p31"/>
          <p:cNvSpPr txBox="1"/>
          <p:nvPr/>
        </p:nvSpPr>
        <p:spPr>
          <a:xfrm>
            <a:off x="6636424" y="2327822"/>
            <a:ext cx="1111282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Web Applications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/>
          <p:nvPr/>
        </p:nvSpPr>
        <p:spPr>
          <a:xfrm>
            <a:off x="641162" y="1176257"/>
            <a:ext cx="4062392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Dekstop </a:t>
            </a:r>
            <a:b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Type Software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32"/>
          <p:cNvSpPr txBox="1"/>
          <p:nvPr/>
        </p:nvSpPr>
        <p:spPr>
          <a:xfrm>
            <a:off x="1504280" y="2795384"/>
            <a:ext cx="1425728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Subtitle Text Here</a:t>
            </a:r>
            <a:endParaRPr sz="1100"/>
          </a:p>
        </p:txBody>
      </p:sp>
      <p:sp>
        <p:nvSpPr>
          <p:cNvPr id="141" name="Google Shape;141;p32"/>
          <p:cNvSpPr txBox="1"/>
          <p:nvPr/>
        </p:nvSpPr>
        <p:spPr>
          <a:xfrm>
            <a:off x="1504281" y="3072382"/>
            <a:ext cx="2626873" cy="8948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adipiscing elit. Maecenas porttitor congue massa. Fusce posuere, magna sed pulvinar ultricies, purus lectus malesuada</a:t>
            </a:r>
            <a:endParaRPr sz="11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cxnSp>
        <p:nvCxnSpPr>
          <p:cNvPr id="142" name="Google Shape;142;p32"/>
          <p:cNvCxnSpPr/>
          <p:nvPr/>
        </p:nvCxnSpPr>
        <p:spPr>
          <a:xfrm>
            <a:off x="641162" y="2936294"/>
            <a:ext cx="692944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43" name="Google Shape;143;p32"/>
          <p:cNvPicPr preferRelativeResize="0"/>
          <p:nvPr/>
        </p:nvPicPr>
        <p:blipFill rotWithShape="1">
          <a:blip r:embed="rId3">
            <a:alphaModFix/>
          </a:blip>
          <a:srcRect b="0" l="6482" r="6482" t="0"/>
          <a:stretch/>
        </p:blipFill>
        <p:spPr>
          <a:xfrm>
            <a:off x="4943929" y="959106"/>
            <a:ext cx="4613944" cy="2983444"/>
          </a:xfrm>
          <a:custGeom>
            <a:rect b="b" l="l" r="r" t="t"/>
            <a:pathLst>
              <a:path extrusionOk="0" h="3977925" w="6151925">
                <a:moveTo>
                  <a:pt x="5981078" y="1"/>
                </a:moveTo>
                <a:cubicBezTo>
                  <a:pt x="6003445" y="-49"/>
                  <a:pt x="6024763" y="4437"/>
                  <a:pt x="6044162" y="12591"/>
                </a:cubicBezTo>
                <a:cubicBezTo>
                  <a:pt x="6102358" y="37053"/>
                  <a:pt x="6143283" y="94532"/>
                  <a:pt x="6143432" y="161631"/>
                </a:cubicBezTo>
                <a:lnTo>
                  <a:pt x="6151925" y="3964206"/>
                </a:lnTo>
                <a:lnTo>
                  <a:pt x="8493" y="3977925"/>
                </a:lnTo>
                <a:lnTo>
                  <a:pt x="1" y="175351"/>
                </a:lnTo>
                <a:cubicBezTo>
                  <a:pt x="-198" y="85885"/>
                  <a:pt x="72166" y="13197"/>
                  <a:pt x="161632" y="12997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3"/>
          <p:cNvPicPr preferRelativeResize="0"/>
          <p:nvPr/>
        </p:nvPicPr>
        <p:blipFill rotWithShape="1">
          <a:blip r:embed="rId3">
            <a:alphaModFix/>
          </a:blip>
          <a:srcRect b="0" l="23835" r="25557" t="0"/>
          <a:stretch/>
        </p:blipFill>
        <p:spPr>
          <a:xfrm>
            <a:off x="850843" y="397325"/>
            <a:ext cx="3867476" cy="795201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3"/>
          <p:cNvSpPr txBox="1"/>
          <p:nvPr/>
        </p:nvSpPr>
        <p:spPr>
          <a:xfrm>
            <a:off x="2171058" y="2263890"/>
            <a:ext cx="1427314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rgbClr val="F4F5F6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Wednesday, July 22</a:t>
            </a:r>
            <a:endParaRPr sz="1100"/>
          </a:p>
        </p:txBody>
      </p:sp>
      <p:grpSp>
        <p:nvGrpSpPr>
          <p:cNvPr id="150" name="Google Shape;150;p33"/>
          <p:cNvGrpSpPr/>
          <p:nvPr/>
        </p:nvGrpSpPr>
        <p:grpSpPr>
          <a:xfrm>
            <a:off x="2178872" y="1272245"/>
            <a:ext cx="1411685" cy="1056635"/>
            <a:chOff x="5154874" y="3800899"/>
            <a:chExt cx="1882247" cy="1408847"/>
          </a:xfrm>
        </p:grpSpPr>
        <p:sp>
          <p:nvSpPr>
            <p:cNvPr id="151" name="Google Shape;151;p33"/>
            <p:cNvSpPr txBox="1"/>
            <p:nvPr/>
          </p:nvSpPr>
          <p:spPr>
            <a:xfrm>
              <a:off x="5154874" y="4101750"/>
              <a:ext cx="18822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5000">
                  <a:solidFill>
                    <a:srgbClr val="F4F5F6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9:41</a:t>
              </a:r>
              <a:endParaRPr sz="1100"/>
            </a:p>
          </p:txBody>
        </p:sp>
        <p:grpSp>
          <p:nvGrpSpPr>
            <p:cNvPr id="152" name="Google Shape;152;p33"/>
            <p:cNvGrpSpPr/>
            <p:nvPr/>
          </p:nvGrpSpPr>
          <p:grpSpPr>
            <a:xfrm>
              <a:off x="5909862" y="3800899"/>
              <a:ext cx="372271" cy="373155"/>
              <a:chOff x="12712700" y="1007429"/>
              <a:chExt cx="668338" cy="669925"/>
            </a:xfrm>
          </p:grpSpPr>
          <p:sp>
            <p:nvSpPr>
              <p:cNvPr id="153" name="Google Shape;153;p33"/>
              <p:cNvSpPr/>
              <p:nvPr/>
            </p:nvSpPr>
            <p:spPr>
              <a:xfrm>
                <a:off x="12712700" y="1337629"/>
                <a:ext cx="387350" cy="339725"/>
              </a:xfrm>
              <a:custGeom>
                <a:rect b="b" l="l" r="r" t="t"/>
                <a:pathLst>
                  <a:path extrusionOk="0" h="89" w="101">
                    <a:moveTo>
                      <a:pt x="82" y="89"/>
                    </a:moveTo>
                    <a:cubicBezTo>
                      <a:pt x="19" y="89"/>
                      <a:pt x="19" y="89"/>
                      <a:pt x="19" y="89"/>
                    </a:cubicBezTo>
                    <a:cubicBezTo>
                      <a:pt x="9" y="89"/>
                      <a:pt x="0" y="81"/>
                      <a:pt x="0" y="7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2" y="0"/>
                      <a:pt x="101" y="8"/>
                      <a:pt x="101" y="19"/>
                    </a:cubicBezTo>
                    <a:cubicBezTo>
                      <a:pt x="101" y="70"/>
                      <a:pt x="101" y="70"/>
                      <a:pt x="101" y="70"/>
                    </a:cubicBezTo>
                    <a:cubicBezTo>
                      <a:pt x="101" y="81"/>
                      <a:pt x="92" y="89"/>
                      <a:pt x="82" y="89"/>
                    </a:cubicBezTo>
                    <a:close/>
                  </a:path>
                </a:pathLst>
              </a:custGeom>
              <a:solidFill>
                <a:srgbClr val="F4F5F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4F5F6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  <p:sp>
            <p:nvSpPr>
              <p:cNvPr id="154" name="Google Shape;154;p33"/>
              <p:cNvSpPr/>
              <p:nvPr/>
            </p:nvSpPr>
            <p:spPr>
              <a:xfrm>
                <a:off x="13050838" y="1007429"/>
                <a:ext cx="330200" cy="409574"/>
              </a:xfrm>
              <a:custGeom>
                <a:rect b="b" l="l" r="r" t="t"/>
                <a:pathLst>
                  <a:path extrusionOk="0" h="107" w="86">
                    <a:moveTo>
                      <a:pt x="6" y="107"/>
                    </a:moveTo>
                    <a:cubicBezTo>
                      <a:pt x="2" y="107"/>
                      <a:pt x="0" y="105"/>
                      <a:pt x="0" y="10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20"/>
                      <a:pt x="19" y="0"/>
                      <a:pt x="43" y="0"/>
                    </a:cubicBezTo>
                    <a:cubicBezTo>
                      <a:pt x="67" y="0"/>
                      <a:pt x="86" y="20"/>
                      <a:pt x="86" y="43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80"/>
                      <a:pt x="83" y="83"/>
                      <a:pt x="80" y="83"/>
                    </a:cubicBezTo>
                    <a:cubicBezTo>
                      <a:pt x="77" y="83"/>
                      <a:pt x="74" y="80"/>
                      <a:pt x="74" y="77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26"/>
                      <a:pt x="60" y="12"/>
                      <a:pt x="43" y="12"/>
                    </a:cubicBezTo>
                    <a:cubicBezTo>
                      <a:pt x="26" y="12"/>
                      <a:pt x="12" y="26"/>
                      <a:pt x="12" y="43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2" y="105"/>
                      <a:pt x="9" y="107"/>
                      <a:pt x="6" y="107"/>
                    </a:cubicBezTo>
                    <a:close/>
                  </a:path>
                </a:pathLst>
              </a:custGeom>
              <a:solidFill>
                <a:srgbClr val="F4F5F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4F5F6"/>
                  </a:solidFill>
                  <a:latin typeface="Radio Canada Big"/>
                  <a:ea typeface="Radio Canada Big"/>
                  <a:cs typeface="Radio Canada Big"/>
                  <a:sym typeface="Radio Canada Big"/>
                </a:endParaRPr>
              </a:p>
            </p:txBody>
          </p:sp>
        </p:grpSp>
      </p:grpSp>
      <p:sp>
        <p:nvSpPr>
          <p:cNvPr id="155" name="Google Shape;155;p33"/>
          <p:cNvSpPr txBox="1"/>
          <p:nvPr/>
        </p:nvSpPr>
        <p:spPr>
          <a:xfrm>
            <a:off x="5081608" y="1099184"/>
            <a:ext cx="4062392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Mobile</a:t>
            </a:r>
            <a:b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Application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software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33"/>
          <p:cNvSpPr txBox="1"/>
          <p:nvPr/>
        </p:nvSpPr>
        <p:spPr>
          <a:xfrm>
            <a:off x="5081608" y="3183600"/>
            <a:ext cx="3211549" cy="8607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id"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“Organically grow the holistic world view of disruptive innovation via workplace.”</a:t>
            </a:r>
            <a:endParaRPr sz="1100"/>
          </a:p>
        </p:txBody>
      </p:sp>
      <p:pic>
        <p:nvPicPr>
          <p:cNvPr id="157" name="Google Shape;157;p33"/>
          <p:cNvPicPr preferRelativeResize="0"/>
          <p:nvPr/>
        </p:nvPicPr>
        <p:blipFill rotWithShape="1">
          <a:blip r:embed="rId4">
            <a:alphaModFix/>
          </a:blip>
          <a:srcRect b="0" l="36871" r="36871" t="0"/>
          <a:stretch/>
        </p:blipFill>
        <p:spPr>
          <a:xfrm>
            <a:off x="1127693" y="696686"/>
            <a:ext cx="3374572" cy="7228115"/>
          </a:xfrm>
          <a:custGeom>
            <a:rect b="b" l="l" r="r" t="t"/>
            <a:pathLst>
              <a:path extrusionOk="0" h="9637486" w="4499429">
                <a:moveTo>
                  <a:pt x="532192" y="0"/>
                </a:moveTo>
                <a:lnTo>
                  <a:pt x="3967237" y="0"/>
                </a:lnTo>
                <a:cubicBezTo>
                  <a:pt x="4261159" y="0"/>
                  <a:pt x="4499429" y="238270"/>
                  <a:pt x="4499429" y="532192"/>
                </a:cubicBezTo>
                <a:lnTo>
                  <a:pt x="4499429" y="9105294"/>
                </a:lnTo>
                <a:cubicBezTo>
                  <a:pt x="4499429" y="9399216"/>
                  <a:pt x="4261159" y="9637486"/>
                  <a:pt x="3967237" y="9637486"/>
                </a:cubicBezTo>
                <a:lnTo>
                  <a:pt x="532192" y="9637486"/>
                </a:lnTo>
                <a:cubicBezTo>
                  <a:pt x="238270" y="9637486"/>
                  <a:pt x="0" y="9399216"/>
                  <a:pt x="0" y="9105294"/>
                </a:cubicBezTo>
                <a:lnTo>
                  <a:pt x="0" y="532192"/>
                </a:lnTo>
                <a:cubicBezTo>
                  <a:pt x="0" y="238270"/>
                  <a:pt x="238270" y="0"/>
                  <a:pt x="532192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34"/>
          <p:cNvGrpSpPr/>
          <p:nvPr/>
        </p:nvGrpSpPr>
        <p:grpSpPr>
          <a:xfrm>
            <a:off x="6754056" y="3951396"/>
            <a:ext cx="1578769" cy="279394"/>
            <a:chOff x="9633528" y="4413252"/>
            <a:chExt cx="3372893" cy="596900"/>
          </a:xfrm>
        </p:grpSpPr>
        <p:sp>
          <p:nvSpPr>
            <p:cNvPr id="163" name="Google Shape;163;p34"/>
            <p:cNvSpPr/>
            <p:nvPr/>
          </p:nvSpPr>
          <p:spPr>
            <a:xfrm>
              <a:off x="9633528" y="4413252"/>
              <a:ext cx="3372893" cy="596900"/>
            </a:xfrm>
            <a:prstGeom prst="roundRect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914400" rotWithShape="0" algn="tl" dir="2700000" dist="863600">
                <a:schemeClr val="dk1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  <p:sp>
          <p:nvSpPr>
            <p:cNvPr id="164" name="Google Shape;164;p34"/>
            <p:cNvSpPr txBox="1"/>
            <p:nvPr/>
          </p:nvSpPr>
          <p:spPr>
            <a:xfrm>
              <a:off x="9770884" y="4489784"/>
              <a:ext cx="3067076" cy="4438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1A1E2A"/>
                  </a:solidFill>
                  <a:latin typeface="Radio Canada Big"/>
                  <a:ea typeface="Radio Canada Big"/>
                  <a:cs typeface="Radio Canada Big"/>
                  <a:sym typeface="Radio Canada Big"/>
                </a:rPr>
                <a:t>Enter the journey</a:t>
              </a:r>
              <a:endParaRPr sz="900">
                <a:solidFill>
                  <a:srgbClr val="1A1E2A"/>
                </a:solidFill>
                <a:latin typeface="Radio Canada Big"/>
                <a:ea typeface="Radio Canada Big"/>
                <a:cs typeface="Radio Canada Big"/>
                <a:sym typeface="Radio Canada Big"/>
              </a:endParaRPr>
            </a:p>
          </p:txBody>
        </p:sp>
      </p:grpSp>
      <p:sp>
        <p:nvSpPr>
          <p:cNvPr id="165" name="Google Shape;165;p34"/>
          <p:cNvSpPr txBox="1"/>
          <p:nvPr/>
        </p:nvSpPr>
        <p:spPr>
          <a:xfrm>
            <a:off x="641161" y="517548"/>
            <a:ext cx="7612811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Web Application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4"/>
          <p:cNvSpPr txBox="1"/>
          <p:nvPr/>
        </p:nvSpPr>
        <p:spPr>
          <a:xfrm>
            <a:off x="619863" y="3124704"/>
            <a:ext cx="1425727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Subtitle Text Here</a:t>
            </a:r>
            <a:endParaRPr sz="1100"/>
          </a:p>
        </p:txBody>
      </p:sp>
      <p:sp>
        <p:nvSpPr>
          <p:cNvPr id="167" name="Google Shape;167;p34"/>
          <p:cNvSpPr txBox="1"/>
          <p:nvPr/>
        </p:nvSpPr>
        <p:spPr>
          <a:xfrm>
            <a:off x="619863" y="3401703"/>
            <a:ext cx="2628161" cy="6848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adipiscing elit. Maecenas porttitor congue massa. Fusce posuere, </a:t>
            </a:r>
            <a:endParaRPr sz="1100"/>
          </a:p>
        </p:txBody>
      </p:sp>
      <p:cxnSp>
        <p:nvCxnSpPr>
          <p:cNvPr id="168" name="Google Shape;168;p34"/>
          <p:cNvCxnSpPr/>
          <p:nvPr/>
        </p:nvCxnSpPr>
        <p:spPr>
          <a:xfrm>
            <a:off x="619863" y="2922168"/>
            <a:ext cx="692944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9" name="Google Shape;169;p34"/>
          <p:cNvSpPr/>
          <p:nvPr/>
        </p:nvSpPr>
        <p:spPr>
          <a:xfrm>
            <a:off x="6964362" y="4011212"/>
            <a:ext cx="150554" cy="150587"/>
          </a:xfrm>
          <a:custGeom>
            <a:rect b="b" l="l" r="r" t="t"/>
            <a:pathLst>
              <a:path extrusionOk="0" h="1209171" w="1208906">
                <a:moveTo>
                  <a:pt x="1085950" y="0"/>
                </a:moveTo>
                <a:lnTo>
                  <a:pt x="1208906" y="0"/>
                </a:lnTo>
                <a:lnTo>
                  <a:pt x="1208906" y="1021470"/>
                </a:lnTo>
                <a:lnTo>
                  <a:pt x="1085950" y="1021470"/>
                </a:lnTo>
                <a:lnTo>
                  <a:pt x="1085950" y="210162"/>
                </a:lnTo>
                <a:lnTo>
                  <a:pt x="86941" y="1209171"/>
                </a:lnTo>
                <a:lnTo>
                  <a:pt x="0" y="1122230"/>
                </a:lnTo>
                <a:lnTo>
                  <a:pt x="999275" y="122954"/>
                </a:lnTo>
                <a:lnTo>
                  <a:pt x="187430" y="122954"/>
                </a:lnTo>
                <a:lnTo>
                  <a:pt x="187430" y="0"/>
                </a:lnTo>
                <a:lnTo>
                  <a:pt x="1085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170" name="Google Shape;170;p34"/>
          <p:cNvPicPr preferRelativeResize="0"/>
          <p:nvPr/>
        </p:nvPicPr>
        <p:blipFill rotWithShape="1">
          <a:blip r:embed="rId3">
            <a:alphaModFix/>
          </a:blip>
          <a:srcRect b="0" l="7" r="6" t="0"/>
          <a:stretch/>
        </p:blipFill>
        <p:spPr>
          <a:xfrm>
            <a:off x="3844817" y="1764880"/>
            <a:ext cx="4842253" cy="2723767"/>
          </a:xfrm>
          <a:custGeom>
            <a:rect b="b" l="l" r="r" t="t"/>
            <a:pathLst>
              <a:path extrusionOk="0" h="3631689" w="6456337">
                <a:moveTo>
                  <a:pt x="0" y="0"/>
                </a:moveTo>
                <a:lnTo>
                  <a:pt x="6456337" y="0"/>
                </a:lnTo>
                <a:lnTo>
                  <a:pt x="6456337" y="3631689"/>
                </a:lnTo>
                <a:lnTo>
                  <a:pt x="0" y="363168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5"/>
          <p:cNvSpPr txBox="1"/>
          <p:nvPr/>
        </p:nvSpPr>
        <p:spPr>
          <a:xfrm>
            <a:off x="4167931" y="2251473"/>
            <a:ext cx="4347419" cy="20082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Unlike web applications, desktop apps often work offline, without the need for an internet connection. This makes them more reliable in situations where internet access may be limited.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35"/>
          <p:cNvSpPr txBox="1"/>
          <p:nvPr/>
        </p:nvSpPr>
        <p:spPr>
          <a:xfrm>
            <a:off x="5216040" y="1840369"/>
            <a:ext cx="2458388" cy="3311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id" sz="15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Offline Functionality</a:t>
            </a:r>
            <a:endParaRPr sz="1100"/>
          </a:p>
        </p:txBody>
      </p:sp>
      <p:cxnSp>
        <p:nvCxnSpPr>
          <p:cNvPr id="177" name="Google Shape;177;p35"/>
          <p:cNvCxnSpPr/>
          <p:nvPr/>
        </p:nvCxnSpPr>
        <p:spPr>
          <a:xfrm>
            <a:off x="4265552" y="2004212"/>
            <a:ext cx="85666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8" name="Google Shape;178;p35"/>
          <p:cNvSpPr txBox="1"/>
          <p:nvPr/>
        </p:nvSpPr>
        <p:spPr>
          <a:xfrm>
            <a:off x="641161" y="603273"/>
            <a:ext cx="7612811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Dekstop Applications</a:t>
            </a:r>
            <a:endParaRPr sz="4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35"/>
          <p:cNvSpPr txBox="1"/>
          <p:nvPr/>
        </p:nvSpPr>
        <p:spPr>
          <a:xfrm>
            <a:off x="641161" y="1892738"/>
            <a:ext cx="2458388" cy="278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Characteristics</a:t>
            </a:r>
            <a:endParaRPr sz="1100"/>
          </a:p>
        </p:txBody>
      </p:sp>
      <p:pic>
        <p:nvPicPr>
          <p:cNvPr id="180" name="Google Shape;180;p35"/>
          <p:cNvPicPr preferRelativeResize="0"/>
          <p:nvPr/>
        </p:nvPicPr>
        <p:blipFill rotWithShape="1">
          <a:blip r:embed="rId3">
            <a:alphaModFix/>
          </a:blip>
          <a:srcRect b="0" l="21301" r="21301" t="0"/>
          <a:stretch/>
        </p:blipFill>
        <p:spPr>
          <a:xfrm>
            <a:off x="2414702" y="1862139"/>
            <a:ext cx="1369693" cy="1342186"/>
          </a:xfrm>
          <a:custGeom>
            <a:rect b="b" l="l" r="r" t="t"/>
            <a:pathLst>
              <a:path extrusionOk="0" h="1789581" w="1826257">
                <a:moveTo>
                  <a:pt x="224700" y="0"/>
                </a:moveTo>
                <a:lnTo>
                  <a:pt x="1601557" y="0"/>
                </a:lnTo>
                <a:cubicBezTo>
                  <a:pt x="1725655" y="0"/>
                  <a:pt x="1826257" y="100602"/>
                  <a:pt x="1826257" y="224700"/>
                </a:cubicBezTo>
                <a:lnTo>
                  <a:pt x="1826257" y="1564881"/>
                </a:lnTo>
                <a:cubicBezTo>
                  <a:pt x="1826257" y="1688979"/>
                  <a:pt x="1725655" y="1789581"/>
                  <a:pt x="1601557" y="1789581"/>
                </a:cubicBezTo>
                <a:lnTo>
                  <a:pt x="224700" y="1789581"/>
                </a:lnTo>
                <a:cubicBezTo>
                  <a:pt x="100602" y="1789581"/>
                  <a:pt x="0" y="1688979"/>
                  <a:pt x="0" y="1564881"/>
                </a:cubicBezTo>
                <a:lnTo>
                  <a:pt x="0" y="224700"/>
                </a:lnTo>
                <a:cubicBezTo>
                  <a:pt x="0" y="100602"/>
                  <a:pt x="100602" y="0"/>
                  <a:pt x="22470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36"/>
          <p:cNvCxnSpPr/>
          <p:nvPr/>
        </p:nvCxnSpPr>
        <p:spPr>
          <a:xfrm>
            <a:off x="1186472" y="640556"/>
            <a:ext cx="1114425" cy="0"/>
          </a:xfrm>
          <a:prstGeom prst="straightConnector1">
            <a:avLst/>
          </a:prstGeom>
          <a:noFill/>
          <a:ln cap="flat" cmpd="sng" w="9525">
            <a:solidFill>
              <a:srgbClr val="231A2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6" name="Google Shape;186;p36"/>
          <p:cNvSpPr txBox="1"/>
          <p:nvPr/>
        </p:nvSpPr>
        <p:spPr>
          <a:xfrm>
            <a:off x="2455070" y="516809"/>
            <a:ext cx="388142" cy="2646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01</a:t>
            </a:r>
            <a:endParaRPr sz="1100"/>
          </a:p>
        </p:txBody>
      </p:sp>
      <p:sp>
        <p:nvSpPr>
          <p:cNvPr id="187" name="Google Shape;187;p36"/>
          <p:cNvSpPr txBox="1"/>
          <p:nvPr/>
        </p:nvSpPr>
        <p:spPr>
          <a:xfrm>
            <a:off x="554833" y="516809"/>
            <a:ext cx="816767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Apps</a:t>
            </a:r>
            <a:endParaRPr sz="1100"/>
          </a:p>
          <a:p>
            <a:pPr indent="0" lvl="0" marL="0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Software</a:t>
            </a:r>
            <a:endParaRPr sz="1100"/>
          </a:p>
        </p:txBody>
      </p:sp>
      <p:sp>
        <p:nvSpPr>
          <p:cNvPr id="188" name="Google Shape;188;p36"/>
          <p:cNvSpPr txBox="1"/>
          <p:nvPr/>
        </p:nvSpPr>
        <p:spPr>
          <a:xfrm>
            <a:off x="3767138" y="414515"/>
            <a:ext cx="460533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Security in App Software.</a:t>
            </a:r>
            <a:endParaRPr sz="1100"/>
          </a:p>
        </p:txBody>
      </p:sp>
      <p:sp>
        <p:nvSpPr>
          <p:cNvPr id="189" name="Google Shape;189;p36"/>
          <p:cNvSpPr txBox="1"/>
          <p:nvPr/>
        </p:nvSpPr>
        <p:spPr>
          <a:xfrm>
            <a:off x="3796125" y="1737371"/>
            <a:ext cx="3561938" cy="4747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Aenean commodo ligula eget dolor. Aenean massa. </a:t>
            </a:r>
            <a:endParaRPr sz="1100"/>
          </a:p>
        </p:txBody>
      </p:sp>
      <p:pic>
        <p:nvPicPr>
          <p:cNvPr id="190" name="Google Shape;190;p36"/>
          <p:cNvPicPr preferRelativeResize="0"/>
          <p:nvPr/>
        </p:nvPicPr>
        <p:blipFill rotWithShape="1">
          <a:blip r:embed="rId3">
            <a:alphaModFix/>
          </a:blip>
          <a:srcRect b="28486" l="0" r="0" t="28485"/>
          <a:stretch/>
        </p:blipFill>
        <p:spPr>
          <a:xfrm>
            <a:off x="554833" y="2671763"/>
            <a:ext cx="8146255" cy="1971674"/>
          </a:xfrm>
          <a:custGeom>
            <a:rect b="b" l="l" r="r" t="t"/>
            <a:pathLst>
              <a:path extrusionOk="0" h="2247897" w="10861673">
                <a:moveTo>
                  <a:pt x="241312" y="0"/>
                </a:moveTo>
                <a:lnTo>
                  <a:pt x="10620361" y="0"/>
                </a:lnTo>
                <a:cubicBezTo>
                  <a:pt x="10753634" y="0"/>
                  <a:pt x="10861673" y="108039"/>
                  <a:pt x="10861673" y="241312"/>
                </a:cubicBezTo>
                <a:lnTo>
                  <a:pt x="10861673" y="2006585"/>
                </a:lnTo>
                <a:cubicBezTo>
                  <a:pt x="10861673" y="2139858"/>
                  <a:pt x="10753634" y="2247897"/>
                  <a:pt x="10620361" y="2247897"/>
                </a:cubicBezTo>
                <a:lnTo>
                  <a:pt x="241312" y="2247897"/>
                </a:lnTo>
                <a:cubicBezTo>
                  <a:pt x="108039" y="2247897"/>
                  <a:pt x="0" y="2139858"/>
                  <a:pt x="0" y="2006585"/>
                </a:cubicBezTo>
                <a:lnTo>
                  <a:pt x="0" y="241312"/>
                </a:lnTo>
                <a:cubicBezTo>
                  <a:pt x="0" y="108039"/>
                  <a:pt x="108039" y="0"/>
                  <a:pt x="241312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7"/>
          <p:cNvSpPr/>
          <p:nvPr/>
        </p:nvSpPr>
        <p:spPr>
          <a:xfrm>
            <a:off x="5080164" y="1119842"/>
            <a:ext cx="3538878" cy="405649"/>
          </a:xfrm>
          <a:prstGeom prst="roundRect">
            <a:avLst>
              <a:gd fmla="val 16667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2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1.	Lorem ipsum dolor sit amet adispicing</a:t>
            </a:r>
            <a:endParaRPr b="0" i="0" sz="1200" u="none" cap="none" strike="noStrike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6" name="Google Shape;196;p37"/>
          <p:cNvSpPr/>
          <p:nvPr/>
        </p:nvSpPr>
        <p:spPr>
          <a:xfrm>
            <a:off x="5080164" y="1698565"/>
            <a:ext cx="3538878" cy="405649"/>
          </a:xfrm>
          <a:prstGeom prst="roundRect">
            <a:avLst>
              <a:gd fmla="val 16667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2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2.	Lorem ipsum dolor sit amet adispicing</a:t>
            </a:r>
            <a:endParaRPr sz="1100"/>
          </a:p>
        </p:txBody>
      </p:sp>
      <p:sp>
        <p:nvSpPr>
          <p:cNvPr id="197" name="Google Shape;197;p37"/>
          <p:cNvSpPr/>
          <p:nvPr/>
        </p:nvSpPr>
        <p:spPr>
          <a:xfrm>
            <a:off x="5080164" y="2277287"/>
            <a:ext cx="3538878" cy="405649"/>
          </a:xfrm>
          <a:prstGeom prst="roundRect">
            <a:avLst>
              <a:gd fmla="val 16667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2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3.	Lorem ipsum dolor sit amet adispicing</a:t>
            </a:r>
            <a:endParaRPr b="0" i="0" sz="1200" u="none" cap="none" strike="noStrike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8" name="Google Shape;198;p37"/>
          <p:cNvSpPr txBox="1"/>
          <p:nvPr/>
        </p:nvSpPr>
        <p:spPr>
          <a:xfrm>
            <a:off x="553925" y="999436"/>
            <a:ext cx="4190391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Monetization Strategies.</a:t>
            </a:r>
            <a:endParaRPr sz="1100"/>
          </a:p>
        </p:txBody>
      </p:sp>
      <p:cxnSp>
        <p:nvCxnSpPr>
          <p:cNvPr id="199" name="Google Shape;199;p37"/>
          <p:cNvCxnSpPr/>
          <p:nvPr/>
        </p:nvCxnSpPr>
        <p:spPr>
          <a:xfrm>
            <a:off x="649175" y="2544366"/>
            <a:ext cx="11144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0" name="Google Shape;200;p37"/>
          <p:cNvSpPr txBox="1"/>
          <p:nvPr/>
        </p:nvSpPr>
        <p:spPr>
          <a:xfrm>
            <a:off x="1917773" y="2420619"/>
            <a:ext cx="2662237" cy="6848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100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Lorem ipsum dolor sit amet, consectetuer adipiscing elit. Aenean commodo ligula eget dolor. Aenean massa. </a:t>
            </a:r>
            <a:endParaRPr sz="1100"/>
          </a:p>
        </p:txBody>
      </p:sp>
      <p:sp>
        <p:nvSpPr>
          <p:cNvPr id="201" name="Google Shape;201;p37"/>
          <p:cNvSpPr/>
          <p:nvPr/>
        </p:nvSpPr>
        <p:spPr>
          <a:xfrm>
            <a:off x="5080164" y="2866105"/>
            <a:ext cx="3538878" cy="405649"/>
          </a:xfrm>
          <a:prstGeom prst="roundRect">
            <a:avLst>
              <a:gd fmla="val 16667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2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4.	Lorem ipsum dolor sit amet adispicing</a:t>
            </a:r>
            <a:endParaRPr b="0" i="0" sz="1200" u="none" cap="none" strike="noStrike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2" name="Google Shape;202;p37"/>
          <p:cNvSpPr/>
          <p:nvPr/>
        </p:nvSpPr>
        <p:spPr>
          <a:xfrm>
            <a:off x="5080164" y="3454922"/>
            <a:ext cx="3538878" cy="405650"/>
          </a:xfrm>
          <a:prstGeom prst="roundRect">
            <a:avLst>
              <a:gd fmla="val 16667" name="adj"/>
            </a:avLst>
          </a:prstGeom>
          <a:noFill/>
          <a:ln cap="rnd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03200" rotWithShape="0" algn="r" dir="1080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1" marL="3429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200" u="none" cap="none" strike="noStrike">
                <a:solidFill>
                  <a:schemeClr val="lt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3.	Lorem ipsum dolor sit amet adispicing</a:t>
            </a:r>
            <a:endParaRPr b="0" i="0" sz="1200" u="none" cap="none" strike="noStrike">
              <a:solidFill>
                <a:schemeClr val="lt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ol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690BE5"/>
      </a:accent1>
      <a:accent2>
        <a:srgbClr val="12F2CD"/>
      </a:accent2>
      <a:accent3>
        <a:srgbClr val="F4FF01"/>
      </a:accent3>
      <a:accent4>
        <a:srgbClr val="11D073"/>
      </a:accent4>
      <a:accent5>
        <a:srgbClr val="3E01E5"/>
      </a:accent5>
      <a:accent6>
        <a:srgbClr val="B7C0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