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5"/>
    <p:sldMasterId id="214748366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embeddedFontLst>
    <p:embeddedFont>
      <p:font typeface="Roboto"/>
      <p:regular r:id="rId28"/>
      <p:bold r:id="rId29"/>
      <p:italic r:id="rId30"/>
      <p:boldItalic r:id="rId31"/>
    </p:embeddedFont>
    <p:embeddedFont>
      <p:font typeface="Poppins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  <p:embeddedFont>
      <p:font typeface="Montserrat"/>
      <p:regular r:id="rId40"/>
      <p:bold r:id="rId41"/>
      <p:italic r:id="rId42"/>
      <p:boldItalic r:id="rId43"/>
    </p:embeddedFont>
    <p:embeddedFont>
      <p:font typeface="Manrope"/>
      <p:regular r:id="rId44"/>
      <p:bold r:id="rId45"/>
    </p:embeddedFont>
    <p:embeddedFont>
      <p:font typeface="Fira Sans Extra Condensed"/>
      <p:regular r:id="rId46"/>
      <p:bold r:id="rId47"/>
      <p:italic r:id="rId48"/>
      <p:boldItalic r:id="rId49"/>
    </p:embeddedFont>
    <p:embeddedFont>
      <p:font typeface="Open Sans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116C14B-C94D-4A19-8B86-9885F3A25570}">
  <a:tblStyle styleId="{7116C14B-C94D-4A19-8B86-9885F3A25570}" styleName="Table_0">
    <a:wholeTbl>
      <a:tcTxStyle b="off" i="off">
        <a:font>
          <a:latin typeface="Open Sans"/>
          <a:ea typeface="Open Sans"/>
          <a:cs typeface="Open San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7F1"/>
          </a:solidFill>
        </a:fill>
      </a:tcStyle>
    </a:wholeTbl>
    <a:band1H>
      <a:tcTxStyle/>
      <a:tcStyle>
        <a:fill>
          <a:solidFill>
            <a:srgbClr val="CECCE2"/>
          </a:solidFill>
        </a:fill>
      </a:tcStyle>
    </a:band1H>
    <a:band2H>
      <a:tcTxStyle/>
    </a:band2H>
    <a:band1V>
      <a:tcTxStyle/>
      <a:tcStyle>
        <a:fill>
          <a:solidFill>
            <a:srgbClr val="CECCE2"/>
          </a:solidFill>
        </a:fill>
      </a:tcStyle>
    </a:band1V>
    <a:band2V>
      <a:tcTxStyle/>
    </a:band2V>
    <a:la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Open Sans"/>
          <a:ea typeface="Open Sans"/>
          <a:cs typeface="Open Sans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Open Sans"/>
          <a:ea typeface="Open Sans"/>
          <a:cs typeface="Open San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D5248C4B-C919-4546-9871-D0D28ADAE00A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regular.fntdata"/><Relationship Id="rId42" Type="http://schemas.openxmlformats.org/officeDocument/2006/relationships/font" Target="fonts/Montserrat-italic.fntdata"/><Relationship Id="rId41" Type="http://schemas.openxmlformats.org/officeDocument/2006/relationships/font" Target="fonts/Montserrat-bold.fntdata"/><Relationship Id="rId44" Type="http://schemas.openxmlformats.org/officeDocument/2006/relationships/font" Target="fonts/Manrope-regular.fntdata"/><Relationship Id="rId43" Type="http://schemas.openxmlformats.org/officeDocument/2006/relationships/font" Target="fonts/Montserrat-boldItalic.fntdata"/><Relationship Id="rId46" Type="http://schemas.openxmlformats.org/officeDocument/2006/relationships/font" Target="fonts/FiraSansExtraCondensed-regular.fntdata"/><Relationship Id="rId45" Type="http://schemas.openxmlformats.org/officeDocument/2006/relationships/font" Target="fonts/Manrope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font" Target="fonts/FiraSansExtraCondensed-italic.fntdata"/><Relationship Id="rId47" Type="http://schemas.openxmlformats.org/officeDocument/2006/relationships/font" Target="fonts/FiraSansExtraCondensed-bold.fntdata"/><Relationship Id="rId49" Type="http://schemas.openxmlformats.org/officeDocument/2006/relationships/font" Target="fonts/FiraSansExtraCondensed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33" Type="http://schemas.openxmlformats.org/officeDocument/2006/relationships/font" Target="fonts/Poppins-bold.fntdata"/><Relationship Id="rId32" Type="http://schemas.openxmlformats.org/officeDocument/2006/relationships/font" Target="fonts/Poppins-regular.fntdata"/><Relationship Id="rId35" Type="http://schemas.openxmlformats.org/officeDocument/2006/relationships/font" Target="fonts/Poppins-boldItalic.fntdata"/><Relationship Id="rId34" Type="http://schemas.openxmlformats.org/officeDocument/2006/relationships/font" Target="fonts/Poppins-italic.fntdata"/><Relationship Id="rId37" Type="http://schemas.openxmlformats.org/officeDocument/2006/relationships/font" Target="fonts/Lato-bold.fntdata"/><Relationship Id="rId36" Type="http://schemas.openxmlformats.org/officeDocument/2006/relationships/font" Target="fonts/Lato-regular.fntdata"/><Relationship Id="rId39" Type="http://schemas.openxmlformats.org/officeDocument/2006/relationships/font" Target="fonts/Lato-boldItalic.fntdata"/><Relationship Id="rId38" Type="http://schemas.openxmlformats.org/officeDocument/2006/relationships/font" Target="fonts/Lato-italic.fntdata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Roboto-regular.fntdata"/><Relationship Id="rId27" Type="http://schemas.openxmlformats.org/officeDocument/2006/relationships/slide" Target="slides/slide20.xml"/><Relationship Id="rId29" Type="http://schemas.openxmlformats.org/officeDocument/2006/relationships/font" Target="fonts/Roboto-bold.fntdata"/><Relationship Id="rId51" Type="http://schemas.openxmlformats.org/officeDocument/2006/relationships/font" Target="fonts/OpenSans-bold.fntdata"/><Relationship Id="rId50" Type="http://schemas.openxmlformats.org/officeDocument/2006/relationships/font" Target="fonts/OpenSans-regular.fntdata"/><Relationship Id="rId53" Type="http://schemas.openxmlformats.org/officeDocument/2006/relationships/font" Target="fonts/OpenSans-boldItalic.fntdata"/><Relationship Id="rId52" Type="http://schemas.openxmlformats.org/officeDocument/2006/relationships/font" Target="fonts/OpenSans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0c9b2ce35f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30c9b2ce35f_2_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c9b2ce35f_2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30c9b2ce35f_2_19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0c9b2ce35f_2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0c9b2ce35f_2_2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0c9b2ce35f_2_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g30c9b2ce35f_2_29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0c9b2ce35f_2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30c9b2ce35f_2_3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30c9b2ce35f_2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g30c9b2ce35f_2_36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0c9b2ce35f_2_4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g30c9b2ce35f_2_40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0c9b2ce35f_2_4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g30c9b2ce35f_2_4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30c9b2ce35f_2_5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g30c9b2ce35f_2_50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30c9b2ce35f_2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g30c9b2ce35f_2_5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0c9b2ce35f_2_5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g30c9b2ce35f_2_59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c9b2ce35f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30c9b2ce35f_2_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30c9b2ce35f_2_7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7" name="Google Shape;777;g30c9b2ce35f_2_70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0c9b2ce35f_2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30c9b2ce35f_2_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0c9b2ce35f_2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0c9b2ce35f_2_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0c9b2ce35f_2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0c9b2ce35f_2_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0c9b2ce35f_2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30c9b2ce35f_2_6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0c9b2ce35f_2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30c9b2ce35f_2_10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c9b2ce35f_2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30c9b2ce35f_2_1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0c9b2ce35f_2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0c9b2ce35f_2_1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7317636" y="4840434"/>
            <a:ext cx="1212574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DATA VISUAL</a:t>
            </a:r>
            <a:endParaRPr sz="1100"/>
          </a:p>
        </p:txBody>
      </p:sp>
      <p:sp>
        <p:nvSpPr>
          <p:cNvPr id="52" name="Google Shape;52;p13"/>
          <p:cNvSpPr txBox="1"/>
          <p:nvPr/>
        </p:nvSpPr>
        <p:spPr>
          <a:xfrm flipH="1">
            <a:off x="8530210" y="4834663"/>
            <a:ext cx="431829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9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‹#›</a:t>
            </a:fld>
            <a:endParaRPr b="0" i="0" sz="9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/>
          <p:nvPr/>
        </p:nvSpPr>
        <p:spPr>
          <a:xfrm>
            <a:off x="714374" y="571615"/>
            <a:ext cx="7715252" cy="22383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61" name="Google Shape;61;p17"/>
          <p:cNvGraphicFramePr/>
          <p:nvPr/>
        </p:nvGraphicFramePr>
        <p:xfrm>
          <a:off x="714374" y="57161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{7116C14B-C94D-4A19-8B86-9885F3A25570}</a:tableStyleId>
              </a:tblPr>
              <a:tblGrid>
                <a:gridCol w="1324150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  <a:gridCol w="532575"/>
              </a:tblGrid>
              <a:tr h="4476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5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2024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23F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Jan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Feb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Mar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Apr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May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Jun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Jul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Aug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Sep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Oct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Nov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Des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4476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Data 01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76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Data 02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</a:tr>
              <a:tr h="4476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Data 03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76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Data 04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cxnSp>
        <p:nvCxnSpPr>
          <p:cNvPr id="62" name="Google Shape;62;p17"/>
          <p:cNvCxnSpPr/>
          <p:nvPr/>
        </p:nvCxnSpPr>
        <p:spPr>
          <a:xfrm>
            <a:off x="4964603" y="2133479"/>
            <a:ext cx="2143427" cy="0"/>
          </a:xfrm>
          <a:prstGeom prst="straightConnector1">
            <a:avLst/>
          </a:prstGeom>
          <a:noFill/>
          <a:ln cap="flat" cmpd="sng" w="31750">
            <a:solidFill>
              <a:schemeClr val="accent3"/>
            </a:solidFill>
            <a:prstDash val="solid"/>
            <a:miter lim="800000"/>
            <a:headEnd len="med" w="med" type="oval"/>
            <a:tailEnd len="med" w="med" type="oval"/>
          </a:ln>
        </p:spPr>
      </p:cxnSp>
      <p:cxnSp>
        <p:nvCxnSpPr>
          <p:cNvPr id="63" name="Google Shape;63;p17"/>
          <p:cNvCxnSpPr/>
          <p:nvPr/>
        </p:nvCxnSpPr>
        <p:spPr>
          <a:xfrm>
            <a:off x="7108031" y="2587109"/>
            <a:ext cx="1064722" cy="0"/>
          </a:xfrm>
          <a:prstGeom prst="straightConnector1">
            <a:avLst/>
          </a:prstGeom>
          <a:noFill/>
          <a:ln cap="flat" cmpd="sng" w="31750">
            <a:solidFill>
              <a:schemeClr val="accent4"/>
            </a:solidFill>
            <a:prstDash val="solid"/>
            <a:miter lim="800000"/>
            <a:headEnd len="med" w="med" type="oval"/>
            <a:tailEnd len="med" w="med" type="oval"/>
          </a:ln>
        </p:spPr>
      </p:cxnSp>
      <p:grpSp>
        <p:nvGrpSpPr>
          <p:cNvPr id="64" name="Google Shape;64;p17"/>
          <p:cNvGrpSpPr/>
          <p:nvPr/>
        </p:nvGrpSpPr>
        <p:grpSpPr>
          <a:xfrm>
            <a:off x="706927" y="3141325"/>
            <a:ext cx="2090153" cy="613646"/>
            <a:chOff x="1021538" y="4407277"/>
            <a:chExt cx="2786871" cy="818194"/>
          </a:xfrm>
        </p:grpSpPr>
        <p:sp>
          <p:nvSpPr>
            <p:cNvPr id="65" name="Google Shape;65;p17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 cap="none" strike="noStrik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" name="Google Shape;66;p17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" name="Google Shape;67;p17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 u="none" cap="none" strike="noStrik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01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8" name="Google Shape;68;p17"/>
          <p:cNvGrpSpPr/>
          <p:nvPr/>
        </p:nvGrpSpPr>
        <p:grpSpPr>
          <a:xfrm>
            <a:off x="706927" y="3954464"/>
            <a:ext cx="2090153" cy="613646"/>
            <a:chOff x="1021538" y="4407277"/>
            <a:chExt cx="2786871" cy="818194"/>
          </a:xfrm>
        </p:grpSpPr>
        <p:sp>
          <p:nvSpPr>
            <p:cNvPr id="69" name="Google Shape;69;p17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" name="Google Shape;70;p17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1" name="Google Shape;71;p17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02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72" name="Google Shape;72;p17"/>
          <p:cNvGrpSpPr/>
          <p:nvPr/>
        </p:nvGrpSpPr>
        <p:grpSpPr>
          <a:xfrm>
            <a:off x="2874450" y="3141325"/>
            <a:ext cx="2090153" cy="613646"/>
            <a:chOff x="1021538" y="4407277"/>
            <a:chExt cx="2786871" cy="818194"/>
          </a:xfrm>
        </p:grpSpPr>
        <p:sp>
          <p:nvSpPr>
            <p:cNvPr id="73" name="Google Shape;73;p17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" name="Google Shape;74;p17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5" name="Google Shape;75;p17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03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76" name="Google Shape;76;p17"/>
          <p:cNvGrpSpPr/>
          <p:nvPr/>
        </p:nvGrpSpPr>
        <p:grpSpPr>
          <a:xfrm>
            <a:off x="2874450" y="3954464"/>
            <a:ext cx="2090153" cy="613646"/>
            <a:chOff x="1021538" y="4407277"/>
            <a:chExt cx="2786871" cy="818194"/>
          </a:xfrm>
        </p:grpSpPr>
        <p:sp>
          <p:nvSpPr>
            <p:cNvPr id="77" name="Google Shape;77;p17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8" name="Google Shape;78;p17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 u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9" name="Google Shape;79;p17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04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80" name="Google Shape;80;p17"/>
          <p:cNvSpPr/>
          <p:nvPr/>
        </p:nvSpPr>
        <p:spPr>
          <a:xfrm>
            <a:off x="5172075" y="3166172"/>
            <a:ext cx="3257550" cy="140193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5357325" y="3460571"/>
            <a:ext cx="2887050" cy="7742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Orci varius natoque penatibus et magnis dis parturient.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6"/>
          <p:cNvSpPr/>
          <p:nvPr/>
        </p:nvSpPr>
        <p:spPr>
          <a:xfrm>
            <a:off x="4572000" y="1393372"/>
            <a:ext cx="3940628" cy="3037114"/>
          </a:xfrm>
          <a:prstGeom prst="roundRect">
            <a:avLst>
              <a:gd fmla="val 9009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8" name="Google Shape;258;p26"/>
          <p:cNvSpPr/>
          <p:nvPr/>
        </p:nvSpPr>
        <p:spPr>
          <a:xfrm>
            <a:off x="1196089" y="1724269"/>
            <a:ext cx="2710897" cy="1025472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9" name="Google Shape;259;p26"/>
          <p:cNvSpPr/>
          <p:nvPr/>
        </p:nvSpPr>
        <p:spPr>
          <a:xfrm>
            <a:off x="970222" y="1482001"/>
            <a:ext cx="1372233" cy="52892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0" name="Google Shape;260;p26"/>
          <p:cNvSpPr txBox="1"/>
          <p:nvPr/>
        </p:nvSpPr>
        <p:spPr>
          <a:xfrm>
            <a:off x="970222" y="550073"/>
            <a:ext cx="7203558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Pie Chart Infographic</a:t>
            </a:r>
            <a:endParaRPr sz="1100"/>
          </a:p>
        </p:txBody>
      </p:sp>
      <p:sp>
        <p:nvSpPr>
          <p:cNvPr id="261" name="Google Shape;261;p26"/>
          <p:cNvSpPr/>
          <p:nvPr/>
        </p:nvSpPr>
        <p:spPr>
          <a:xfrm rot="10800000">
            <a:off x="5614758" y="2669555"/>
            <a:ext cx="1674097" cy="1674097"/>
          </a:xfrm>
          <a:prstGeom prst="arc">
            <a:avLst>
              <a:gd fmla="val 21574120" name="adj1"/>
              <a:gd fmla="val 10848017" name="adj2"/>
            </a:avLst>
          </a:prstGeom>
          <a:noFill/>
          <a:ln cap="rnd" cmpd="sng" w="3175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2" name="Google Shape;262;p26"/>
          <p:cNvSpPr/>
          <p:nvPr/>
        </p:nvSpPr>
        <p:spPr>
          <a:xfrm rot="10800000">
            <a:off x="5279938" y="2343764"/>
            <a:ext cx="2343736" cy="2343735"/>
          </a:xfrm>
          <a:prstGeom prst="arc">
            <a:avLst>
              <a:gd fmla="val 21574120" name="adj1"/>
              <a:gd fmla="val 10804672" name="adj2"/>
            </a:avLst>
          </a:prstGeom>
          <a:noFill/>
          <a:ln cap="rnd" cmpd="sng" w="3175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63" name="Google Shape;263;p26"/>
          <p:cNvGrpSpPr/>
          <p:nvPr/>
        </p:nvGrpSpPr>
        <p:grpSpPr>
          <a:xfrm>
            <a:off x="5024922" y="2343764"/>
            <a:ext cx="3060475" cy="2343735"/>
            <a:chOff x="6455843" y="3612726"/>
            <a:chExt cx="5026183" cy="3849090"/>
          </a:xfrm>
        </p:grpSpPr>
        <p:sp>
          <p:nvSpPr>
            <p:cNvPr id="264" name="Google Shape;264;p26"/>
            <p:cNvSpPr/>
            <p:nvPr/>
          </p:nvSpPr>
          <p:spPr>
            <a:xfrm rot="10800000">
              <a:off x="7423218" y="4147770"/>
              <a:ext cx="2749351" cy="2749351"/>
            </a:xfrm>
            <a:prstGeom prst="arc">
              <a:avLst>
                <a:gd fmla="val 3915432" name="adj1"/>
                <a:gd fmla="val 10758286" name="adj2"/>
              </a:avLst>
            </a:prstGeom>
            <a:noFill/>
            <a:ln cap="rnd" cmpd="sng" w="31750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65" name="Google Shape;265;p26"/>
            <p:cNvSpPr/>
            <p:nvPr/>
          </p:nvSpPr>
          <p:spPr>
            <a:xfrm rot="10800000">
              <a:off x="6873348" y="3612726"/>
              <a:ext cx="3849091" cy="3849090"/>
            </a:xfrm>
            <a:prstGeom prst="arc">
              <a:avLst>
                <a:gd fmla="val 2343943" name="adj1"/>
                <a:gd fmla="val 10723620" name="adj2"/>
              </a:avLst>
            </a:prstGeom>
            <a:noFill/>
            <a:ln cap="rnd" cmpd="sng" w="3175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266" name="Google Shape;266;p26"/>
            <p:cNvCxnSpPr/>
            <p:nvPr/>
          </p:nvCxnSpPr>
          <p:spPr>
            <a:xfrm>
              <a:off x="6455843" y="5761846"/>
              <a:ext cx="5026183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med" w="med" type="oval"/>
              <a:tailEnd len="med" w="med" type="oval"/>
            </a:ln>
          </p:spPr>
        </p:cxnSp>
      </p:grpSp>
      <p:sp>
        <p:nvSpPr>
          <p:cNvPr id="267" name="Google Shape;267;p26"/>
          <p:cNvSpPr txBox="1"/>
          <p:nvPr/>
        </p:nvSpPr>
        <p:spPr>
          <a:xfrm>
            <a:off x="7970112" y="3473872"/>
            <a:ext cx="232389" cy="1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0</a:t>
            </a:r>
            <a:endParaRPr sz="1100"/>
          </a:p>
        </p:txBody>
      </p:sp>
      <p:sp>
        <p:nvSpPr>
          <p:cNvPr id="268" name="Google Shape;268;p26"/>
          <p:cNvSpPr txBox="1"/>
          <p:nvPr/>
        </p:nvSpPr>
        <p:spPr>
          <a:xfrm>
            <a:off x="7860537" y="2880761"/>
            <a:ext cx="451539" cy="138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65%</a:t>
            </a:r>
            <a:endParaRPr sz="1100"/>
          </a:p>
        </p:txBody>
      </p:sp>
      <p:sp>
        <p:nvSpPr>
          <p:cNvPr id="269" name="Google Shape;269;p26"/>
          <p:cNvSpPr txBox="1"/>
          <p:nvPr/>
        </p:nvSpPr>
        <p:spPr>
          <a:xfrm>
            <a:off x="7860537" y="2287649"/>
            <a:ext cx="451539" cy="138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85%</a:t>
            </a:r>
            <a:endParaRPr sz="1100"/>
          </a:p>
        </p:txBody>
      </p:sp>
      <p:sp>
        <p:nvSpPr>
          <p:cNvPr id="270" name="Google Shape;270;p26"/>
          <p:cNvSpPr txBox="1"/>
          <p:nvPr/>
        </p:nvSpPr>
        <p:spPr>
          <a:xfrm>
            <a:off x="6228779" y="1606027"/>
            <a:ext cx="2083298" cy="2899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Index Statistic</a:t>
            </a:r>
            <a:endParaRPr sz="1100"/>
          </a:p>
        </p:txBody>
      </p:sp>
      <p:sp>
        <p:nvSpPr>
          <p:cNvPr id="271" name="Google Shape;271;p26"/>
          <p:cNvSpPr/>
          <p:nvPr/>
        </p:nvSpPr>
        <p:spPr>
          <a:xfrm flipH="1">
            <a:off x="1014413" y="1528391"/>
            <a:ext cx="1264443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85%</a:t>
            </a:r>
            <a:endParaRPr sz="1100"/>
          </a:p>
        </p:txBody>
      </p:sp>
      <p:sp>
        <p:nvSpPr>
          <p:cNvPr id="272" name="Google Shape;272;p26"/>
          <p:cNvSpPr txBox="1"/>
          <p:nvPr/>
        </p:nvSpPr>
        <p:spPr>
          <a:xfrm>
            <a:off x="1438175" y="2143654"/>
            <a:ext cx="2317396" cy="414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 b="0" i="0" sz="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3" name="Google Shape;273;p26"/>
          <p:cNvSpPr/>
          <p:nvPr/>
        </p:nvSpPr>
        <p:spPr>
          <a:xfrm>
            <a:off x="1240280" y="3290084"/>
            <a:ext cx="2710897" cy="1025472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4" name="Google Shape;274;p26"/>
          <p:cNvSpPr/>
          <p:nvPr/>
        </p:nvSpPr>
        <p:spPr>
          <a:xfrm>
            <a:off x="1014413" y="3047816"/>
            <a:ext cx="1372233" cy="52892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5" name="Google Shape;275;p26"/>
          <p:cNvSpPr/>
          <p:nvPr/>
        </p:nvSpPr>
        <p:spPr>
          <a:xfrm flipH="1">
            <a:off x="1058603" y="3094206"/>
            <a:ext cx="1264443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65%</a:t>
            </a:r>
            <a:endParaRPr sz="1100"/>
          </a:p>
        </p:txBody>
      </p:sp>
      <p:sp>
        <p:nvSpPr>
          <p:cNvPr id="276" name="Google Shape;276;p26"/>
          <p:cNvSpPr txBox="1"/>
          <p:nvPr/>
        </p:nvSpPr>
        <p:spPr>
          <a:xfrm>
            <a:off x="1482366" y="3709468"/>
            <a:ext cx="2317396" cy="414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 b="0" i="0" sz="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77" name="Google Shape;277;p26"/>
          <p:cNvGrpSpPr/>
          <p:nvPr/>
        </p:nvGrpSpPr>
        <p:grpSpPr>
          <a:xfrm>
            <a:off x="6228778" y="3051992"/>
            <a:ext cx="454576" cy="454612"/>
            <a:chOff x="-63252250" y="1930850"/>
            <a:chExt cx="319000" cy="319025"/>
          </a:xfrm>
        </p:grpSpPr>
        <p:sp>
          <p:nvSpPr>
            <p:cNvPr id="278" name="Google Shape;278;p26"/>
            <p:cNvSpPr/>
            <p:nvPr/>
          </p:nvSpPr>
          <p:spPr>
            <a:xfrm>
              <a:off x="-63252250" y="1930850"/>
              <a:ext cx="319000" cy="319025"/>
            </a:xfrm>
            <a:custGeom>
              <a:rect b="b" l="l" r="r" t="t"/>
              <a:pathLst>
                <a:path extrusionOk="0" h="12761" w="1276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9" name="Google Shape;279;p26"/>
            <p:cNvSpPr/>
            <p:nvPr/>
          </p:nvSpPr>
          <p:spPr>
            <a:xfrm>
              <a:off x="-63160900" y="2021425"/>
              <a:ext cx="137850" cy="137850"/>
            </a:xfrm>
            <a:custGeom>
              <a:rect b="b" l="l" r="r" t="t"/>
              <a:pathLst>
                <a:path extrusionOk="0" h="5514" w="5514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" name="Google Shape;284;p27"/>
          <p:cNvGrpSpPr/>
          <p:nvPr/>
        </p:nvGrpSpPr>
        <p:grpSpPr>
          <a:xfrm>
            <a:off x="3345607" y="1696156"/>
            <a:ext cx="2452785" cy="2452783"/>
            <a:chOff x="4460810" y="2286941"/>
            <a:chExt cx="3270380" cy="3270377"/>
          </a:xfrm>
        </p:grpSpPr>
        <p:grpSp>
          <p:nvGrpSpPr>
            <p:cNvPr id="285" name="Google Shape;285;p27"/>
            <p:cNvGrpSpPr/>
            <p:nvPr/>
          </p:nvGrpSpPr>
          <p:grpSpPr>
            <a:xfrm>
              <a:off x="4460810" y="2286941"/>
              <a:ext cx="3270380" cy="3270377"/>
              <a:chOff x="4460810" y="2286941"/>
              <a:chExt cx="3270380" cy="3270377"/>
            </a:xfrm>
          </p:grpSpPr>
          <p:grpSp>
            <p:nvGrpSpPr>
              <p:cNvPr id="286" name="Google Shape;286;p27"/>
              <p:cNvGrpSpPr/>
              <p:nvPr/>
            </p:nvGrpSpPr>
            <p:grpSpPr>
              <a:xfrm flipH="1">
                <a:off x="4460810" y="2286941"/>
                <a:ext cx="3270380" cy="3270377"/>
                <a:chOff x="7504961" y="1970250"/>
                <a:chExt cx="1481088" cy="1481088"/>
              </a:xfrm>
            </p:grpSpPr>
            <p:sp>
              <p:nvSpPr>
                <p:cNvPr id="287" name="Google Shape;287;p27"/>
                <p:cNvSpPr/>
                <p:nvPr/>
              </p:nvSpPr>
              <p:spPr>
                <a:xfrm>
                  <a:off x="7504963" y="1970250"/>
                  <a:ext cx="1481086" cy="1481088"/>
                </a:xfrm>
                <a:prstGeom prst="pie">
                  <a:avLst>
                    <a:gd fmla="val 15361837" name="adj1"/>
                    <a:gd fmla="val 19968720" name="adj2"/>
                  </a:avLst>
                </a:prstGeom>
                <a:solidFill>
                  <a:schemeClr val="accent6"/>
                </a:solidFill>
                <a:ln cap="flat" cmpd="sng" w="19050">
                  <a:solidFill>
                    <a:schemeClr val="lt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Open Sans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88" name="Google Shape;288;p27"/>
                <p:cNvSpPr/>
                <p:nvPr/>
              </p:nvSpPr>
              <p:spPr>
                <a:xfrm>
                  <a:off x="7504962" y="1970250"/>
                  <a:ext cx="1481087" cy="1481088"/>
                </a:xfrm>
                <a:prstGeom prst="pie">
                  <a:avLst>
                    <a:gd fmla="val 19968005" name="adj1"/>
                    <a:gd fmla="val 2303658" name="adj2"/>
                  </a:avLst>
                </a:prstGeom>
                <a:solidFill>
                  <a:schemeClr val="accent5"/>
                </a:solidFill>
                <a:ln cap="flat" cmpd="sng" w="19050">
                  <a:solidFill>
                    <a:schemeClr val="lt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Open Sans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289" name="Google Shape;289;p27"/>
                <p:cNvSpPr/>
                <p:nvPr/>
              </p:nvSpPr>
              <p:spPr>
                <a:xfrm>
                  <a:off x="7504961" y="1970250"/>
                  <a:ext cx="1481087" cy="1481088"/>
                </a:xfrm>
                <a:prstGeom prst="pie">
                  <a:avLst>
                    <a:gd fmla="val 10395725" name="adj1"/>
                    <a:gd fmla="val 15364095" name="adj2"/>
                  </a:avLst>
                </a:prstGeom>
                <a:solidFill>
                  <a:schemeClr val="accent1"/>
                </a:solidFill>
                <a:ln cap="flat" cmpd="sng" w="19050">
                  <a:solidFill>
                    <a:schemeClr val="lt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8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90" name="Google Shape;290;p27"/>
                <p:cNvSpPr/>
                <p:nvPr/>
              </p:nvSpPr>
              <p:spPr>
                <a:xfrm>
                  <a:off x="7504962" y="1970250"/>
                  <a:ext cx="1481087" cy="1481088"/>
                </a:xfrm>
                <a:prstGeom prst="pie">
                  <a:avLst>
                    <a:gd fmla="val 2295946" name="adj1"/>
                    <a:gd fmla="val 5778661" name="adj2"/>
                  </a:avLst>
                </a:prstGeom>
                <a:solidFill>
                  <a:schemeClr val="accent4"/>
                </a:solidFill>
                <a:ln cap="flat" cmpd="sng" w="19050">
                  <a:solidFill>
                    <a:schemeClr val="lt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Open Sans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291" name="Google Shape;291;p27"/>
              <p:cNvSpPr/>
              <p:nvPr/>
            </p:nvSpPr>
            <p:spPr>
              <a:xfrm flipH="1">
                <a:off x="4460811" y="2286941"/>
                <a:ext cx="3270378" cy="3270377"/>
              </a:xfrm>
              <a:prstGeom prst="pie">
                <a:avLst>
                  <a:gd fmla="val 5776433" name="adj1"/>
                  <a:gd fmla="val 8094732" name="adj2"/>
                </a:avLst>
              </a:prstGeom>
              <a:solidFill>
                <a:schemeClr val="accent3"/>
              </a:solidFill>
              <a:ln cap="flat" cmpd="sng" w="1905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25700" lIns="51425" spcFirstLastPara="1" rIns="51425" wrap="square" tIns="2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Open Sans"/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292" name="Google Shape;292;p27"/>
              <p:cNvSpPr/>
              <p:nvPr/>
            </p:nvSpPr>
            <p:spPr>
              <a:xfrm flipH="1">
                <a:off x="4460811" y="2286941"/>
                <a:ext cx="3270378" cy="3270377"/>
              </a:xfrm>
              <a:prstGeom prst="pie">
                <a:avLst>
                  <a:gd fmla="val 8084352" name="adj1"/>
                  <a:gd fmla="val 10436982" name="adj2"/>
                </a:avLst>
              </a:prstGeom>
              <a:solidFill>
                <a:schemeClr val="accent2"/>
              </a:solidFill>
              <a:ln cap="flat" cmpd="sng" w="1905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25700" lIns="51425" spcFirstLastPara="1" rIns="51425" wrap="square" tIns="2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Open Sans"/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293" name="Google Shape;293;p27"/>
            <p:cNvSpPr/>
            <p:nvPr/>
          </p:nvSpPr>
          <p:spPr>
            <a:xfrm>
              <a:off x="5383856" y="3209985"/>
              <a:ext cx="1424290" cy="1424290"/>
            </a:xfrm>
            <a:prstGeom prst="ellipse">
              <a:avLst/>
            </a:prstGeom>
            <a:solidFill>
              <a:schemeClr val="lt1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94" name="Google Shape;294;p27"/>
          <p:cNvSpPr txBox="1"/>
          <p:nvPr/>
        </p:nvSpPr>
        <p:spPr>
          <a:xfrm>
            <a:off x="970222" y="550073"/>
            <a:ext cx="7203558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Intercourse Interest Chart</a:t>
            </a:r>
            <a:endParaRPr sz="1100"/>
          </a:p>
        </p:txBody>
      </p:sp>
      <p:grpSp>
        <p:nvGrpSpPr>
          <p:cNvPr id="295" name="Google Shape;295;p27"/>
          <p:cNvGrpSpPr/>
          <p:nvPr/>
        </p:nvGrpSpPr>
        <p:grpSpPr>
          <a:xfrm>
            <a:off x="1303843" y="3733748"/>
            <a:ext cx="1662503" cy="704664"/>
            <a:chOff x="890517" y="4934262"/>
            <a:chExt cx="2216671" cy="939552"/>
          </a:xfrm>
        </p:grpSpPr>
        <p:sp>
          <p:nvSpPr>
            <p:cNvPr id="296" name="Google Shape;296;p27"/>
            <p:cNvSpPr txBox="1"/>
            <p:nvPr/>
          </p:nvSpPr>
          <p:spPr>
            <a:xfrm>
              <a:off x="890517" y="5058585"/>
              <a:ext cx="131404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97" name="Google Shape;297;p27"/>
            <p:cNvSpPr txBox="1"/>
            <p:nvPr/>
          </p:nvSpPr>
          <p:spPr>
            <a:xfrm>
              <a:off x="193833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4"/>
                  </a:solidFill>
                  <a:latin typeface="Poppins"/>
                  <a:ea typeface="Poppins"/>
                  <a:cs typeface="Poppins"/>
                  <a:sym typeface="Poppins"/>
                </a:rPr>
                <a:t>16%</a:t>
              </a:r>
              <a:endParaRPr b="1" sz="2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8" name="Google Shape;298;p27"/>
            <p:cNvSpPr txBox="1"/>
            <p:nvPr/>
          </p:nvSpPr>
          <p:spPr>
            <a:xfrm>
              <a:off x="912552" y="5412149"/>
              <a:ext cx="21946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99" name="Google Shape;299;p27"/>
          <p:cNvGrpSpPr/>
          <p:nvPr/>
        </p:nvGrpSpPr>
        <p:grpSpPr>
          <a:xfrm>
            <a:off x="973333" y="2588926"/>
            <a:ext cx="1674331" cy="704664"/>
            <a:chOff x="890517" y="4934262"/>
            <a:chExt cx="2232441" cy="939552"/>
          </a:xfrm>
        </p:grpSpPr>
        <p:sp>
          <p:nvSpPr>
            <p:cNvPr id="300" name="Google Shape;300;p27"/>
            <p:cNvSpPr txBox="1"/>
            <p:nvPr/>
          </p:nvSpPr>
          <p:spPr>
            <a:xfrm>
              <a:off x="890517" y="5058585"/>
              <a:ext cx="131404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5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01" name="Google Shape;301;p27"/>
            <p:cNvSpPr txBox="1"/>
            <p:nvPr/>
          </p:nvSpPr>
          <p:spPr>
            <a:xfrm>
              <a:off x="196119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5"/>
                  </a:solidFill>
                  <a:latin typeface="Poppins"/>
                  <a:ea typeface="Poppins"/>
                  <a:cs typeface="Poppins"/>
                  <a:sym typeface="Poppins"/>
                </a:rPr>
                <a:t>18%</a:t>
              </a:r>
              <a:endParaRPr b="1" sz="2100"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2" name="Google Shape;302;p27"/>
            <p:cNvSpPr txBox="1"/>
            <p:nvPr/>
          </p:nvSpPr>
          <p:spPr>
            <a:xfrm>
              <a:off x="931635" y="5412149"/>
              <a:ext cx="217555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03" name="Google Shape;303;p27"/>
          <p:cNvGrpSpPr/>
          <p:nvPr/>
        </p:nvGrpSpPr>
        <p:grpSpPr>
          <a:xfrm>
            <a:off x="1230865" y="1444104"/>
            <a:ext cx="1735481" cy="704664"/>
            <a:chOff x="793213" y="4934262"/>
            <a:chExt cx="2313975" cy="939552"/>
          </a:xfrm>
        </p:grpSpPr>
        <p:sp>
          <p:nvSpPr>
            <p:cNvPr id="304" name="Google Shape;304;p27"/>
            <p:cNvSpPr txBox="1"/>
            <p:nvPr/>
          </p:nvSpPr>
          <p:spPr>
            <a:xfrm>
              <a:off x="793213" y="5058585"/>
              <a:ext cx="141134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05" name="Google Shape;305;p27"/>
            <p:cNvSpPr txBox="1"/>
            <p:nvPr/>
          </p:nvSpPr>
          <p:spPr>
            <a:xfrm>
              <a:off x="193833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rPr>
                <a:t>21%</a:t>
              </a:r>
              <a:endParaRPr b="1" sz="21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6" name="Google Shape;306;p27"/>
            <p:cNvSpPr txBox="1"/>
            <p:nvPr/>
          </p:nvSpPr>
          <p:spPr>
            <a:xfrm>
              <a:off x="793213" y="5412149"/>
              <a:ext cx="23139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07" name="Google Shape;307;p27"/>
          <p:cNvGrpSpPr/>
          <p:nvPr/>
        </p:nvGrpSpPr>
        <p:grpSpPr>
          <a:xfrm>
            <a:off x="6217880" y="3733748"/>
            <a:ext cx="1662503" cy="704664"/>
            <a:chOff x="890517" y="4934262"/>
            <a:chExt cx="2216671" cy="939552"/>
          </a:xfrm>
        </p:grpSpPr>
        <p:sp>
          <p:nvSpPr>
            <p:cNvPr id="308" name="Google Shape;308;p27"/>
            <p:cNvSpPr txBox="1"/>
            <p:nvPr/>
          </p:nvSpPr>
          <p:spPr>
            <a:xfrm>
              <a:off x="890517" y="5058585"/>
              <a:ext cx="131404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3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09" name="Google Shape;309;p27"/>
            <p:cNvSpPr txBox="1"/>
            <p:nvPr/>
          </p:nvSpPr>
          <p:spPr>
            <a:xfrm>
              <a:off x="186975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11%</a:t>
              </a:r>
              <a:endParaRPr b="1" sz="21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0" name="Google Shape;310;p27"/>
            <p:cNvSpPr txBox="1"/>
            <p:nvPr/>
          </p:nvSpPr>
          <p:spPr>
            <a:xfrm>
              <a:off x="890517" y="5412149"/>
              <a:ext cx="22166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6470300" y="2588926"/>
            <a:ext cx="1662503" cy="704664"/>
            <a:chOff x="890517" y="4934262"/>
            <a:chExt cx="2216671" cy="939552"/>
          </a:xfrm>
        </p:grpSpPr>
        <p:sp>
          <p:nvSpPr>
            <p:cNvPr id="312" name="Google Shape;312;p27"/>
            <p:cNvSpPr txBox="1"/>
            <p:nvPr/>
          </p:nvSpPr>
          <p:spPr>
            <a:xfrm>
              <a:off x="890517" y="5058585"/>
              <a:ext cx="131404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2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13" name="Google Shape;313;p27"/>
            <p:cNvSpPr txBox="1"/>
            <p:nvPr/>
          </p:nvSpPr>
          <p:spPr>
            <a:xfrm>
              <a:off x="186975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rPr>
                <a:t>11%</a:t>
              </a:r>
              <a:endParaRPr b="1" sz="21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4" name="Google Shape;314;p27"/>
            <p:cNvSpPr txBox="1"/>
            <p:nvPr/>
          </p:nvSpPr>
          <p:spPr>
            <a:xfrm>
              <a:off x="915758" y="5412149"/>
              <a:ext cx="2191430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15" name="Google Shape;315;p27"/>
          <p:cNvGrpSpPr/>
          <p:nvPr/>
        </p:nvGrpSpPr>
        <p:grpSpPr>
          <a:xfrm>
            <a:off x="6144902" y="1444104"/>
            <a:ext cx="1735481" cy="704664"/>
            <a:chOff x="793213" y="4934262"/>
            <a:chExt cx="2313975" cy="939552"/>
          </a:xfrm>
        </p:grpSpPr>
        <p:sp>
          <p:nvSpPr>
            <p:cNvPr id="316" name="Google Shape;316;p27"/>
            <p:cNvSpPr txBox="1"/>
            <p:nvPr/>
          </p:nvSpPr>
          <p:spPr>
            <a:xfrm>
              <a:off x="793213" y="5058585"/>
              <a:ext cx="141134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17" name="Google Shape;317;p27"/>
            <p:cNvSpPr txBox="1"/>
            <p:nvPr/>
          </p:nvSpPr>
          <p:spPr>
            <a:xfrm>
              <a:off x="1869751" y="4934262"/>
              <a:ext cx="11617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rPr>
                <a:t>23%</a:t>
              </a:r>
              <a:endParaRPr b="1" sz="21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8" name="Google Shape;318;p27"/>
            <p:cNvSpPr txBox="1"/>
            <p:nvPr/>
          </p:nvSpPr>
          <p:spPr>
            <a:xfrm>
              <a:off x="805534" y="5412149"/>
              <a:ext cx="23016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consectetuer.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cxnSp>
        <p:nvCxnSpPr>
          <p:cNvPr id="319" name="Google Shape;319;p27"/>
          <p:cNvCxnSpPr/>
          <p:nvPr/>
        </p:nvCxnSpPr>
        <p:spPr>
          <a:xfrm>
            <a:off x="3080493" y="1599164"/>
            <a:ext cx="1018575" cy="213750"/>
          </a:xfrm>
          <a:prstGeom prst="bentConnector3">
            <a:avLst>
              <a:gd fmla="val 99653" name="adj1"/>
            </a:avLst>
          </a:prstGeom>
          <a:noFill/>
          <a:ln cap="flat" cmpd="sng" w="12700">
            <a:solidFill>
              <a:schemeClr val="accent6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cxnSp>
        <p:nvCxnSpPr>
          <p:cNvPr id="320" name="Google Shape;320;p27"/>
          <p:cNvCxnSpPr/>
          <p:nvPr/>
        </p:nvCxnSpPr>
        <p:spPr>
          <a:xfrm>
            <a:off x="2749982" y="2972575"/>
            <a:ext cx="961343" cy="3063"/>
          </a:xfrm>
          <a:prstGeom prst="straightConnector1">
            <a:avLst/>
          </a:prstGeom>
          <a:noFill/>
          <a:ln cap="flat" cmpd="sng" w="12700">
            <a:solidFill>
              <a:schemeClr val="accent5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cxnSp>
        <p:nvCxnSpPr>
          <p:cNvPr id="321" name="Google Shape;321;p27"/>
          <p:cNvCxnSpPr/>
          <p:nvPr/>
        </p:nvCxnSpPr>
        <p:spPr>
          <a:xfrm flipH="1" rot="10800000">
            <a:off x="3039323" y="4020464"/>
            <a:ext cx="1039050" cy="364500"/>
          </a:xfrm>
          <a:prstGeom prst="bentConnector3">
            <a:avLst>
              <a:gd fmla="val 99501" name="adj1"/>
            </a:avLst>
          </a:prstGeom>
          <a:noFill/>
          <a:ln cap="flat" cmpd="sng" w="12700">
            <a:solidFill>
              <a:schemeClr val="accent4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cxnSp>
        <p:nvCxnSpPr>
          <p:cNvPr id="322" name="Google Shape;322;p27"/>
          <p:cNvCxnSpPr/>
          <p:nvPr/>
        </p:nvCxnSpPr>
        <p:spPr>
          <a:xfrm flipH="1">
            <a:off x="5319397" y="1577619"/>
            <a:ext cx="692100" cy="408375"/>
          </a:xfrm>
          <a:prstGeom prst="bentConnector3">
            <a:avLst>
              <a:gd fmla="val 118809" name="adj1"/>
            </a:avLst>
          </a:prstGeom>
          <a:noFill/>
          <a:ln cap="flat" cmpd="sng" w="12700">
            <a:solidFill>
              <a:schemeClr val="accent1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cxnSp>
        <p:nvCxnSpPr>
          <p:cNvPr id="323" name="Google Shape;323;p27"/>
          <p:cNvCxnSpPr/>
          <p:nvPr/>
        </p:nvCxnSpPr>
        <p:spPr>
          <a:xfrm rot="10800000">
            <a:off x="5106101" y="3998921"/>
            <a:ext cx="1039050" cy="364500"/>
          </a:xfrm>
          <a:prstGeom prst="bentConnector3">
            <a:avLst>
              <a:gd fmla="val 99501" name="adj1"/>
            </a:avLst>
          </a:prstGeom>
          <a:noFill/>
          <a:ln cap="flat" cmpd="sng" w="12700">
            <a:solidFill>
              <a:schemeClr val="accent3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cxnSp>
        <p:nvCxnSpPr>
          <p:cNvPr id="324" name="Google Shape;324;p27"/>
          <p:cNvCxnSpPr/>
          <p:nvPr/>
        </p:nvCxnSpPr>
        <p:spPr>
          <a:xfrm flipH="1">
            <a:off x="5367050" y="2972574"/>
            <a:ext cx="1030275" cy="389025"/>
          </a:xfrm>
          <a:prstGeom prst="bentConnector3">
            <a:avLst>
              <a:gd fmla="val 37057" name="adj1"/>
            </a:avLst>
          </a:prstGeom>
          <a:noFill/>
          <a:ln cap="flat" cmpd="sng" w="12700">
            <a:solidFill>
              <a:schemeClr val="accent2"/>
            </a:solidFill>
            <a:prstDash val="lgDash"/>
            <a:miter lim="800000"/>
            <a:headEnd len="med" w="med" type="stealth"/>
            <a:tailEnd len="med" w="med" type="oval"/>
          </a:ln>
        </p:spPr>
      </p:cxnSp>
      <p:grpSp>
        <p:nvGrpSpPr>
          <p:cNvPr id="325" name="Google Shape;325;p27"/>
          <p:cNvGrpSpPr/>
          <p:nvPr/>
        </p:nvGrpSpPr>
        <p:grpSpPr>
          <a:xfrm>
            <a:off x="4308704" y="2659229"/>
            <a:ext cx="526594" cy="526635"/>
            <a:chOff x="-63252250" y="1930850"/>
            <a:chExt cx="319000" cy="319025"/>
          </a:xfrm>
        </p:grpSpPr>
        <p:sp>
          <p:nvSpPr>
            <p:cNvPr id="326" name="Google Shape;326;p27"/>
            <p:cNvSpPr/>
            <p:nvPr/>
          </p:nvSpPr>
          <p:spPr>
            <a:xfrm>
              <a:off x="-63252250" y="1930850"/>
              <a:ext cx="319000" cy="319025"/>
            </a:xfrm>
            <a:custGeom>
              <a:rect b="b" l="l" r="r" t="t"/>
              <a:pathLst>
                <a:path extrusionOk="0" h="12761" w="1276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solidFill>
              <a:srgbClr val="33277F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27" name="Google Shape;327;p27"/>
            <p:cNvSpPr/>
            <p:nvPr/>
          </p:nvSpPr>
          <p:spPr>
            <a:xfrm>
              <a:off x="-63160900" y="2021425"/>
              <a:ext cx="137850" cy="137850"/>
            </a:xfrm>
            <a:custGeom>
              <a:rect b="b" l="l" r="r" t="t"/>
              <a:pathLst>
                <a:path extrusionOk="0" h="5514" w="5514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solidFill>
              <a:srgbClr val="33277F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28" name="Google Shape;328;p27"/>
          <p:cNvSpPr/>
          <p:nvPr/>
        </p:nvSpPr>
        <p:spPr>
          <a:xfrm>
            <a:off x="4078365" y="1995163"/>
            <a:ext cx="279278" cy="275960"/>
          </a:xfrm>
          <a:custGeom>
            <a:rect b="b" l="l" r="r" t="t"/>
            <a:pathLst>
              <a:path extrusionOk="0" h="12724" w="12877">
                <a:moveTo>
                  <a:pt x="10492" y="1603"/>
                </a:moveTo>
                <a:lnTo>
                  <a:pt x="10429" y="1855"/>
                </a:lnTo>
                <a:cubicBezTo>
                  <a:pt x="10429" y="1981"/>
                  <a:pt x="10492" y="2138"/>
                  <a:pt x="10555" y="2201"/>
                </a:cubicBezTo>
                <a:cubicBezTo>
                  <a:pt x="10649" y="2296"/>
                  <a:pt x="10807" y="2327"/>
                  <a:pt x="10901" y="2327"/>
                </a:cubicBezTo>
                <a:lnTo>
                  <a:pt x="11153" y="2296"/>
                </a:lnTo>
                <a:lnTo>
                  <a:pt x="10492" y="2957"/>
                </a:lnTo>
                <a:lnTo>
                  <a:pt x="9736" y="3083"/>
                </a:lnTo>
                <a:lnTo>
                  <a:pt x="9799" y="2296"/>
                </a:lnTo>
                <a:lnTo>
                  <a:pt x="10492" y="1603"/>
                </a:lnTo>
                <a:close/>
                <a:moveTo>
                  <a:pt x="6270" y="6108"/>
                </a:moveTo>
                <a:cubicBezTo>
                  <a:pt x="6396" y="6108"/>
                  <a:pt x="6459" y="6139"/>
                  <a:pt x="6554" y="6234"/>
                </a:cubicBezTo>
                <a:cubicBezTo>
                  <a:pt x="6617" y="6265"/>
                  <a:pt x="6648" y="6391"/>
                  <a:pt x="6648" y="6486"/>
                </a:cubicBezTo>
                <a:cubicBezTo>
                  <a:pt x="6648" y="6738"/>
                  <a:pt x="6459" y="6927"/>
                  <a:pt x="6270" y="6927"/>
                </a:cubicBezTo>
                <a:cubicBezTo>
                  <a:pt x="6081" y="6927"/>
                  <a:pt x="5861" y="6738"/>
                  <a:pt x="5861" y="6486"/>
                </a:cubicBezTo>
                <a:cubicBezTo>
                  <a:pt x="5861" y="6265"/>
                  <a:pt x="6081" y="6108"/>
                  <a:pt x="6270" y="6108"/>
                </a:cubicBezTo>
                <a:close/>
                <a:moveTo>
                  <a:pt x="6176" y="4375"/>
                </a:moveTo>
                <a:cubicBezTo>
                  <a:pt x="6617" y="4375"/>
                  <a:pt x="7026" y="4501"/>
                  <a:pt x="7341" y="4722"/>
                </a:cubicBezTo>
                <a:lnTo>
                  <a:pt x="6743" y="5320"/>
                </a:lnTo>
                <a:cubicBezTo>
                  <a:pt x="6617" y="5289"/>
                  <a:pt x="6428" y="5226"/>
                  <a:pt x="6239" y="5226"/>
                </a:cubicBezTo>
                <a:cubicBezTo>
                  <a:pt x="5546" y="5226"/>
                  <a:pt x="5010" y="5793"/>
                  <a:pt x="5010" y="6454"/>
                </a:cubicBezTo>
                <a:cubicBezTo>
                  <a:pt x="5010" y="7116"/>
                  <a:pt x="5546" y="7715"/>
                  <a:pt x="6239" y="7715"/>
                </a:cubicBezTo>
                <a:cubicBezTo>
                  <a:pt x="6900" y="7715"/>
                  <a:pt x="7467" y="7147"/>
                  <a:pt x="7467" y="6454"/>
                </a:cubicBezTo>
                <a:cubicBezTo>
                  <a:pt x="7467" y="6265"/>
                  <a:pt x="7404" y="6108"/>
                  <a:pt x="7341" y="5887"/>
                </a:cubicBezTo>
                <a:lnTo>
                  <a:pt x="7908" y="5320"/>
                </a:lnTo>
                <a:cubicBezTo>
                  <a:pt x="8160" y="5635"/>
                  <a:pt x="8286" y="6013"/>
                  <a:pt x="8286" y="6454"/>
                </a:cubicBezTo>
                <a:cubicBezTo>
                  <a:pt x="8286" y="7588"/>
                  <a:pt x="7341" y="8534"/>
                  <a:pt x="6176" y="8534"/>
                </a:cubicBezTo>
                <a:cubicBezTo>
                  <a:pt x="5041" y="8534"/>
                  <a:pt x="4096" y="7588"/>
                  <a:pt x="4096" y="6454"/>
                </a:cubicBezTo>
                <a:cubicBezTo>
                  <a:pt x="4096" y="5320"/>
                  <a:pt x="5041" y="4375"/>
                  <a:pt x="6176" y="4375"/>
                </a:cubicBezTo>
                <a:close/>
                <a:moveTo>
                  <a:pt x="6239" y="2800"/>
                </a:moveTo>
                <a:cubicBezTo>
                  <a:pt x="7089" y="2800"/>
                  <a:pt x="7908" y="3115"/>
                  <a:pt x="8539" y="3619"/>
                </a:cubicBezTo>
                <a:lnTo>
                  <a:pt x="7971" y="4217"/>
                </a:lnTo>
                <a:cubicBezTo>
                  <a:pt x="7499" y="3839"/>
                  <a:pt x="6869" y="3619"/>
                  <a:pt x="6239" y="3619"/>
                </a:cubicBezTo>
                <a:cubicBezTo>
                  <a:pt x="4600" y="3619"/>
                  <a:pt x="3309" y="4911"/>
                  <a:pt x="3309" y="6486"/>
                </a:cubicBezTo>
                <a:cubicBezTo>
                  <a:pt x="3309" y="8124"/>
                  <a:pt x="4632" y="9416"/>
                  <a:pt x="6239" y="9416"/>
                </a:cubicBezTo>
                <a:cubicBezTo>
                  <a:pt x="7845" y="9416"/>
                  <a:pt x="9137" y="8124"/>
                  <a:pt x="9137" y="6486"/>
                </a:cubicBezTo>
                <a:cubicBezTo>
                  <a:pt x="9137" y="5856"/>
                  <a:pt x="8948" y="5226"/>
                  <a:pt x="8539" y="4753"/>
                </a:cubicBezTo>
                <a:lnTo>
                  <a:pt x="9137" y="4154"/>
                </a:lnTo>
                <a:cubicBezTo>
                  <a:pt x="9641" y="4816"/>
                  <a:pt x="9956" y="5604"/>
                  <a:pt x="9956" y="6486"/>
                </a:cubicBezTo>
                <a:cubicBezTo>
                  <a:pt x="9956" y="8534"/>
                  <a:pt x="8318" y="10235"/>
                  <a:pt x="6239" y="10235"/>
                </a:cubicBezTo>
                <a:cubicBezTo>
                  <a:pt x="4191" y="10235"/>
                  <a:pt x="2490" y="8597"/>
                  <a:pt x="2490" y="6486"/>
                </a:cubicBezTo>
                <a:cubicBezTo>
                  <a:pt x="2490" y="4438"/>
                  <a:pt x="4128" y="2800"/>
                  <a:pt x="6239" y="2800"/>
                </a:cubicBezTo>
                <a:close/>
                <a:moveTo>
                  <a:pt x="6270" y="1130"/>
                </a:moveTo>
                <a:cubicBezTo>
                  <a:pt x="7247" y="1130"/>
                  <a:pt x="8223" y="1414"/>
                  <a:pt x="9074" y="1918"/>
                </a:cubicBezTo>
                <a:cubicBezTo>
                  <a:pt x="9074" y="1949"/>
                  <a:pt x="9011" y="2012"/>
                  <a:pt x="9011" y="2044"/>
                </a:cubicBezTo>
                <a:lnTo>
                  <a:pt x="8917" y="2831"/>
                </a:lnTo>
                <a:cubicBezTo>
                  <a:pt x="8160" y="2296"/>
                  <a:pt x="7247" y="1981"/>
                  <a:pt x="6270" y="1981"/>
                </a:cubicBezTo>
                <a:cubicBezTo>
                  <a:pt x="3750" y="1981"/>
                  <a:pt x="1733" y="4028"/>
                  <a:pt x="1733" y="6486"/>
                </a:cubicBezTo>
                <a:cubicBezTo>
                  <a:pt x="1733" y="9006"/>
                  <a:pt x="3781" y="11054"/>
                  <a:pt x="6270" y="11054"/>
                </a:cubicBezTo>
                <a:cubicBezTo>
                  <a:pt x="8759" y="11054"/>
                  <a:pt x="10807" y="9006"/>
                  <a:pt x="10807" y="6486"/>
                </a:cubicBezTo>
                <a:cubicBezTo>
                  <a:pt x="10807" y="5509"/>
                  <a:pt x="10492" y="4596"/>
                  <a:pt x="9925" y="3871"/>
                </a:cubicBezTo>
                <a:lnTo>
                  <a:pt x="10712" y="3745"/>
                </a:lnTo>
                <a:cubicBezTo>
                  <a:pt x="10744" y="3745"/>
                  <a:pt x="10807" y="3745"/>
                  <a:pt x="10838" y="3713"/>
                </a:cubicBezTo>
                <a:cubicBezTo>
                  <a:pt x="11342" y="4533"/>
                  <a:pt x="11626" y="5478"/>
                  <a:pt x="11626" y="6486"/>
                </a:cubicBezTo>
                <a:cubicBezTo>
                  <a:pt x="11626" y="9447"/>
                  <a:pt x="9232" y="11873"/>
                  <a:pt x="6270" y="11873"/>
                </a:cubicBezTo>
                <a:cubicBezTo>
                  <a:pt x="3309" y="11873"/>
                  <a:pt x="914" y="9479"/>
                  <a:pt x="914" y="6486"/>
                </a:cubicBezTo>
                <a:cubicBezTo>
                  <a:pt x="914" y="3524"/>
                  <a:pt x="3309" y="1130"/>
                  <a:pt x="6270" y="1130"/>
                </a:cubicBezTo>
                <a:close/>
                <a:moveTo>
                  <a:pt x="11030" y="0"/>
                </a:moveTo>
                <a:cubicBezTo>
                  <a:pt x="10930" y="0"/>
                  <a:pt x="10829" y="37"/>
                  <a:pt x="10744" y="122"/>
                </a:cubicBezTo>
                <a:lnTo>
                  <a:pt x="9610" y="1256"/>
                </a:lnTo>
                <a:cubicBezTo>
                  <a:pt x="8602" y="594"/>
                  <a:pt x="7467" y="279"/>
                  <a:pt x="6239" y="279"/>
                </a:cubicBezTo>
                <a:cubicBezTo>
                  <a:pt x="2805" y="279"/>
                  <a:pt x="1" y="3020"/>
                  <a:pt x="1" y="6486"/>
                </a:cubicBezTo>
                <a:cubicBezTo>
                  <a:pt x="1" y="9920"/>
                  <a:pt x="2773" y="12724"/>
                  <a:pt x="6239" y="12724"/>
                </a:cubicBezTo>
                <a:cubicBezTo>
                  <a:pt x="9641" y="12724"/>
                  <a:pt x="12445" y="9951"/>
                  <a:pt x="12445" y="6486"/>
                </a:cubicBezTo>
                <a:cubicBezTo>
                  <a:pt x="12445" y="5289"/>
                  <a:pt x="12099" y="4123"/>
                  <a:pt x="11468" y="3115"/>
                </a:cubicBezTo>
                <a:lnTo>
                  <a:pt x="12603" y="1981"/>
                </a:lnTo>
                <a:cubicBezTo>
                  <a:pt x="12877" y="1706"/>
                  <a:pt x="12650" y="1255"/>
                  <a:pt x="12292" y="1255"/>
                </a:cubicBezTo>
                <a:cubicBezTo>
                  <a:pt x="12280" y="1255"/>
                  <a:pt x="12268" y="1255"/>
                  <a:pt x="12256" y="1256"/>
                </a:cubicBezTo>
                <a:lnTo>
                  <a:pt x="11342" y="1382"/>
                </a:lnTo>
                <a:lnTo>
                  <a:pt x="11468" y="468"/>
                </a:lnTo>
                <a:cubicBezTo>
                  <a:pt x="11491" y="203"/>
                  <a:pt x="11265" y="0"/>
                  <a:pt x="1103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329" name="Google Shape;329;p27"/>
          <p:cNvGrpSpPr/>
          <p:nvPr/>
        </p:nvGrpSpPr>
        <p:grpSpPr>
          <a:xfrm>
            <a:off x="4099015" y="3571750"/>
            <a:ext cx="276068" cy="250801"/>
            <a:chOff x="-62518200" y="2692475"/>
            <a:chExt cx="318225" cy="289100"/>
          </a:xfrm>
        </p:grpSpPr>
        <p:sp>
          <p:nvSpPr>
            <p:cNvPr id="330" name="Google Shape;330;p27"/>
            <p:cNvSpPr/>
            <p:nvPr/>
          </p:nvSpPr>
          <p:spPr>
            <a:xfrm>
              <a:off x="-62518200" y="2692475"/>
              <a:ext cx="318225" cy="289100"/>
            </a:xfrm>
            <a:custGeom>
              <a:rect b="b" l="l" r="r" t="t"/>
              <a:pathLst>
                <a:path extrusionOk="0" h="11564" w="12729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31" name="Google Shape;331;p27"/>
            <p:cNvSpPr/>
            <p:nvPr/>
          </p:nvSpPr>
          <p:spPr>
            <a:xfrm>
              <a:off x="-62335475" y="2804325"/>
              <a:ext cx="62250" cy="146525"/>
            </a:xfrm>
            <a:custGeom>
              <a:rect b="b" l="l" r="r" t="t"/>
              <a:pathLst>
                <a:path extrusionOk="0" h="5861" w="249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32" name="Google Shape;332;p27"/>
          <p:cNvGrpSpPr/>
          <p:nvPr/>
        </p:nvGrpSpPr>
        <p:grpSpPr>
          <a:xfrm>
            <a:off x="3601324" y="2857670"/>
            <a:ext cx="197471" cy="275374"/>
            <a:chOff x="-63987100" y="2646800"/>
            <a:chExt cx="227625" cy="317425"/>
          </a:xfrm>
        </p:grpSpPr>
        <p:sp>
          <p:nvSpPr>
            <p:cNvPr id="333" name="Google Shape;333;p27"/>
            <p:cNvSpPr/>
            <p:nvPr/>
          </p:nvSpPr>
          <p:spPr>
            <a:xfrm>
              <a:off x="-63987100" y="2646800"/>
              <a:ext cx="227625" cy="317425"/>
            </a:xfrm>
            <a:custGeom>
              <a:rect b="b" l="l" r="r" t="t"/>
              <a:pathLst>
                <a:path extrusionOk="0" h="12697" w="9105">
                  <a:moveTo>
                    <a:pt x="7467" y="851"/>
                  </a:moveTo>
                  <a:lnTo>
                    <a:pt x="7467" y="2426"/>
                  </a:lnTo>
                  <a:cubicBezTo>
                    <a:pt x="7152" y="2300"/>
                    <a:pt x="6711" y="2237"/>
                    <a:pt x="6238" y="2237"/>
                  </a:cubicBezTo>
                  <a:cubicBezTo>
                    <a:pt x="5198" y="2237"/>
                    <a:pt x="4411" y="2678"/>
                    <a:pt x="4379" y="2710"/>
                  </a:cubicBezTo>
                  <a:cubicBezTo>
                    <a:pt x="4379" y="2710"/>
                    <a:pt x="3718" y="3056"/>
                    <a:pt x="2930" y="3056"/>
                  </a:cubicBezTo>
                  <a:cubicBezTo>
                    <a:pt x="2426" y="3056"/>
                    <a:pt x="1953" y="2899"/>
                    <a:pt x="1701" y="2773"/>
                  </a:cubicBezTo>
                  <a:lnTo>
                    <a:pt x="1701" y="851"/>
                  </a:lnTo>
                  <a:close/>
                  <a:moveTo>
                    <a:pt x="6207" y="3088"/>
                  </a:moveTo>
                  <a:cubicBezTo>
                    <a:pt x="6711" y="3088"/>
                    <a:pt x="7183" y="3245"/>
                    <a:pt x="7404" y="3371"/>
                  </a:cubicBezTo>
                  <a:cubicBezTo>
                    <a:pt x="7309" y="4789"/>
                    <a:pt x="6049" y="5986"/>
                    <a:pt x="4537" y="5986"/>
                  </a:cubicBezTo>
                  <a:cubicBezTo>
                    <a:pt x="3151" y="5986"/>
                    <a:pt x="2016" y="5041"/>
                    <a:pt x="1701" y="3718"/>
                  </a:cubicBezTo>
                  <a:lnTo>
                    <a:pt x="1701" y="3718"/>
                  </a:lnTo>
                  <a:cubicBezTo>
                    <a:pt x="2016" y="3844"/>
                    <a:pt x="2426" y="3939"/>
                    <a:pt x="2899" y="3939"/>
                  </a:cubicBezTo>
                  <a:cubicBezTo>
                    <a:pt x="3907" y="3939"/>
                    <a:pt x="4694" y="3498"/>
                    <a:pt x="4726" y="3466"/>
                  </a:cubicBezTo>
                  <a:cubicBezTo>
                    <a:pt x="4726" y="3466"/>
                    <a:pt x="5419" y="3088"/>
                    <a:pt x="6207" y="3088"/>
                  </a:cubicBezTo>
                  <a:close/>
                  <a:moveTo>
                    <a:pt x="4537" y="10240"/>
                  </a:moveTo>
                  <a:cubicBezTo>
                    <a:pt x="5135" y="10240"/>
                    <a:pt x="5639" y="10933"/>
                    <a:pt x="5765" y="11878"/>
                  </a:cubicBezTo>
                  <a:lnTo>
                    <a:pt x="3308" y="11878"/>
                  </a:lnTo>
                  <a:cubicBezTo>
                    <a:pt x="3434" y="10933"/>
                    <a:pt x="3938" y="10240"/>
                    <a:pt x="4537" y="10240"/>
                  </a:cubicBezTo>
                  <a:close/>
                  <a:moveTo>
                    <a:pt x="4505" y="6774"/>
                  </a:moveTo>
                  <a:cubicBezTo>
                    <a:pt x="6144" y="6806"/>
                    <a:pt x="7467" y="8066"/>
                    <a:pt x="7467" y="9672"/>
                  </a:cubicBezTo>
                  <a:lnTo>
                    <a:pt x="7467" y="11878"/>
                  </a:lnTo>
                  <a:lnTo>
                    <a:pt x="6585" y="11878"/>
                  </a:lnTo>
                  <a:cubicBezTo>
                    <a:pt x="6553" y="11279"/>
                    <a:pt x="6364" y="10744"/>
                    <a:pt x="6049" y="10303"/>
                  </a:cubicBezTo>
                  <a:cubicBezTo>
                    <a:pt x="5639" y="9704"/>
                    <a:pt x="5104" y="9389"/>
                    <a:pt x="4537" y="9389"/>
                  </a:cubicBezTo>
                  <a:cubicBezTo>
                    <a:pt x="3938" y="9389"/>
                    <a:pt x="3434" y="9704"/>
                    <a:pt x="3056" y="10303"/>
                  </a:cubicBezTo>
                  <a:cubicBezTo>
                    <a:pt x="2772" y="10744"/>
                    <a:pt x="2583" y="11279"/>
                    <a:pt x="2489" y="11878"/>
                  </a:cubicBezTo>
                  <a:lnTo>
                    <a:pt x="1638" y="11878"/>
                  </a:lnTo>
                  <a:lnTo>
                    <a:pt x="1638" y="9672"/>
                  </a:lnTo>
                  <a:cubicBezTo>
                    <a:pt x="1638" y="8066"/>
                    <a:pt x="2930" y="6774"/>
                    <a:pt x="4505" y="6774"/>
                  </a:cubicBez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62"/>
                    <a:pt x="221" y="851"/>
                    <a:pt x="410" y="851"/>
                  </a:cubicBezTo>
                  <a:lnTo>
                    <a:pt x="851" y="851"/>
                  </a:lnTo>
                  <a:lnTo>
                    <a:pt x="851" y="3056"/>
                  </a:lnTo>
                  <a:cubicBezTo>
                    <a:pt x="851" y="4506"/>
                    <a:pt x="1670" y="5734"/>
                    <a:pt x="2867" y="6364"/>
                  </a:cubicBezTo>
                  <a:cubicBezTo>
                    <a:pt x="1670" y="6995"/>
                    <a:pt x="851" y="8223"/>
                    <a:pt x="851" y="9672"/>
                  </a:cubicBezTo>
                  <a:lnTo>
                    <a:pt x="851" y="11878"/>
                  </a:lnTo>
                  <a:lnTo>
                    <a:pt x="410" y="11878"/>
                  </a:lnTo>
                  <a:cubicBezTo>
                    <a:pt x="158" y="11878"/>
                    <a:pt x="0" y="12067"/>
                    <a:pt x="0" y="12287"/>
                  </a:cubicBezTo>
                  <a:cubicBezTo>
                    <a:pt x="0" y="12508"/>
                    <a:pt x="221" y="12697"/>
                    <a:pt x="410" y="12697"/>
                  </a:cubicBezTo>
                  <a:lnTo>
                    <a:pt x="8664" y="12697"/>
                  </a:lnTo>
                  <a:cubicBezTo>
                    <a:pt x="8916" y="12697"/>
                    <a:pt x="9105" y="12508"/>
                    <a:pt x="9105" y="12287"/>
                  </a:cubicBezTo>
                  <a:cubicBezTo>
                    <a:pt x="9105" y="12035"/>
                    <a:pt x="8916" y="11878"/>
                    <a:pt x="8664" y="11878"/>
                  </a:cubicBezTo>
                  <a:lnTo>
                    <a:pt x="8286" y="11878"/>
                  </a:lnTo>
                  <a:lnTo>
                    <a:pt x="8286" y="9672"/>
                  </a:lnTo>
                  <a:cubicBezTo>
                    <a:pt x="8286" y="8223"/>
                    <a:pt x="7467" y="6995"/>
                    <a:pt x="6270" y="6364"/>
                  </a:cubicBezTo>
                  <a:cubicBezTo>
                    <a:pt x="7467" y="5734"/>
                    <a:pt x="8286" y="4506"/>
                    <a:pt x="8286" y="3056"/>
                  </a:cubicBezTo>
                  <a:lnTo>
                    <a:pt x="8286" y="851"/>
                  </a:lnTo>
                  <a:lnTo>
                    <a:pt x="8664" y="851"/>
                  </a:lnTo>
                  <a:cubicBezTo>
                    <a:pt x="8916" y="851"/>
                    <a:pt x="9105" y="662"/>
                    <a:pt x="9105" y="410"/>
                  </a:cubicBezTo>
                  <a:cubicBezTo>
                    <a:pt x="9105" y="189"/>
                    <a:pt x="8916" y="0"/>
                    <a:pt x="86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34" name="Google Shape;334;p27"/>
            <p:cNvSpPr/>
            <p:nvPr/>
          </p:nvSpPr>
          <p:spPr>
            <a:xfrm>
              <a:off x="-63883150" y="2826375"/>
              <a:ext cx="20500" cy="41775"/>
            </a:xfrm>
            <a:custGeom>
              <a:rect b="b" l="l" r="r" t="t"/>
              <a:pathLst>
                <a:path extrusionOk="0" h="1671" w="820">
                  <a:moveTo>
                    <a:pt x="379" y="1"/>
                  </a:moveTo>
                  <a:cubicBezTo>
                    <a:pt x="158" y="1"/>
                    <a:pt x="1" y="221"/>
                    <a:pt x="1" y="442"/>
                  </a:cubicBezTo>
                  <a:lnTo>
                    <a:pt x="1" y="1261"/>
                  </a:lnTo>
                  <a:cubicBezTo>
                    <a:pt x="1" y="1513"/>
                    <a:pt x="190" y="1670"/>
                    <a:pt x="379" y="1670"/>
                  </a:cubicBezTo>
                  <a:cubicBezTo>
                    <a:pt x="631" y="1670"/>
                    <a:pt x="820" y="1481"/>
                    <a:pt x="820" y="1261"/>
                  </a:cubicBezTo>
                  <a:lnTo>
                    <a:pt x="820" y="442"/>
                  </a:lnTo>
                  <a:cubicBezTo>
                    <a:pt x="820" y="221"/>
                    <a:pt x="631" y="1"/>
                    <a:pt x="3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35" name="Google Shape;335;p27"/>
          <p:cNvGrpSpPr/>
          <p:nvPr/>
        </p:nvGrpSpPr>
        <p:grpSpPr>
          <a:xfrm>
            <a:off x="5156954" y="2324291"/>
            <a:ext cx="264172" cy="261407"/>
            <a:chOff x="1049375" y="2318350"/>
            <a:chExt cx="298525" cy="295400"/>
          </a:xfrm>
        </p:grpSpPr>
        <p:sp>
          <p:nvSpPr>
            <p:cNvPr id="336" name="Google Shape;336;p27"/>
            <p:cNvSpPr/>
            <p:nvPr/>
          </p:nvSpPr>
          <p:spPr>
            <a:xfrm>
              <a:off x="1101350" y="2492325"/>
              <a:ext cx="70125" cy="50525"/>
            </a:xfrm>
            <a:custGeom>
              <a:rect b="b" l="l" r="r" t="t"/>
              <a:pathLst>
                <a:path extrusionOk="0" h="2021" w="2805">
                  <a:moveTo>
                    <a:pt x="2473" y="0"/>
                  </a:moveTo>
                  <a:cubicBezTo>
                    <a:pt x="2377" y="0"/>
                    <a:pt x="2273" y="32"/>
                    <a:pt x="2206" y="99"/>
                  </a:cubicBezTo>
                  <a:lnTo>
                    <a:pt x="1072" y="1233"/>
                  </a:lnTo>
                  <a:lnTo>
                    <a:pt x="599" y="761"/>
                  </a:lnTo>
                  <a:cubicBezTo>
                    <a:pt x="536" y="713"/>
                    <a:pt x="449" y="690"/>
                    <a:pt x="363" y="690"/>
                  </a:cubicBezTo>
                  <a:cubicBezTo>
                    <a:pt x="276" y="690"/>
                    <a:pt x="189" y="713"/>
                    <a:pt x="126" y="761"/>
                  </a:cubicBezTo>
                  <a:cubicBezTo>
                    <a:pt x="0" y="887"/>
                    <a:pt x="0" y="1139"/>
                    <a:pt x="126" y="1233"/>
                  </a:cubicBezTo>
                  <a:lnTo>
                    <a:pt x="820" y="1958"/>
                  </a:lnTo>
                  <a:cubicBezTo>
                    <a:pt x="914" y="2021"/>
                    <a:pt x="977" y="2021"/>
                    <a:pt x="1072" y="2021"/>
                  </a:cubicBezTo>
                  <a:cubicBezTo>
                    <a:pt x="1135" y="2021"/>
                    <a:pt x="1261" y="1989"/>
                    <a:pt x="1292" y="1926"/>
                  </a:cubicBezTo>
                  <a:lnTo>
                    <a:pt x="2678" y="540"/>
                  </a:lnTo>
                  <a:cubicBezTo>
                    <a:pt x="2804" y="414"/>
                    <a:pt x="2804" y="162"/>
                    <a:pt x="2678" y="68"/>
                  </a:cubicBezTo>
                  <a:cubicBezTo>
                    <a:pt x="2634" y="24"/>
                    <a:pt x="2557" y="0"/>
                    <a:pt x="24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37" name="Google Shape;337;p27"/>
            <p:cNvSpPr/>
            <p:nvPr/>
          </p:nvSpPr>
          <p:spPr>
            <a:xfrm>
              <a:off x="1101350" y="2440525"/>
              <a:ext cx="70125" cy="51150"/>
            </a:xfrm>
            <a:custGeom>
              <a:rect b="b" l="l" r="r" t="t"/>
              <a:pathLst>
                <a:path extrusionOk="0" h="2046" w="2805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38"/>
                    <a:pt x="449" y="714"/>
                    <a:pt x="363" y="714"/>
                  </a:cubicBezTo>
                  <a:cubicBezTo>
                    <a:pt x="276" y="714"/>
                    <a:pt x="189" y="738"/>
                    <a:pt x="126" y="785"/>
                  </a:cubicBezTo>
                  <a:cubicBezTo>
                    <a:pt x="0" y="911"/>
                    <a:pt x="0" y="1163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4"/>
                    <a:pt x="1292" y="1951"/>
                  </a:cubicBezTo>
                  <a:lnTo>
                    <a:pt x="2678" y="564"/>
                  </a:lnTo>
                  <a:cubicBezTo>
                    <a:pt x="2804" y="438"/>
                    <a:pt x="2804" y="186"/>
                    <a:pt x="2678" y="92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38" name="Google Shape;338;p27"/>
            <p:cNvSpPr/>
            <p:nvPr/>
          </p:nvSpPr>
          <p:spPr>
            <a:xfrm>
              <a:off x="1101350" y="2388550"/>
              <a:ext cx="70125" cy="51125"/>
            </a:xfrm>
            <a:custGeom>
              <a:rect b="b" l="l" r="r" t="t"/>
              <a:pathLst>
                <a:path extrusionOk="0" h="2045" w="2805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22"/>
                    <a:pt x="449" y="690"/>
                    <a:pt x="363" y="690"/>
                  </a:cubicBezTo>
                  <a:cubicBezTo>
                    <a:pt x="276" y="690"/>
                    <a:pt x="189" y="722"/>
                    <a:pt x="126" y="785"/>
                  </a:cubicBezTo>
                  <a:cubicBezTo>
                    <a:pt x="0" y="911"/>
                    <a:pt x="0" y="1131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3"/>
                    <a:pt x="1292" y="1919"/>
                  </a:cubicBezTo>
                  <a:lnTo>
                    <a:pt x="2678" y="532"/>
                  </a:lnTo>
                  <a:cubicBezTo>
                    <a:pt x="2804" y="438"/>
                    <a:pt x="2804" y="186"/>
                    <a:pt x="2678" y="91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39" name="Google Shape;339;p27"/>
            <p:cNvSpPr/>
            <p:nvPr/>
          </p:nvSpPr>
          <p:spPr>
            <a:xfrm>
              <a:off x="1049375" y="2318350"/>
              <a:ext cx="298525" cy="295400"/>
            </a:xfrm>
            <a:custGeom>
              <a:rect b="b" l="l" r="r" t="t"/>
              <a:pathLst>
                <a:path extrusionOk="0" h="11816" w="11941">
                  <a:moveTo>
                    <a:pt x="6963" y="1198"/>
                  </a:moveTo>
                  <a:lnTo>
                    <a:pt x="7876" y="2143"/>
                  </a:lnTo>
                  <a:lnTo>
                    <a:pt x="6963" y="2143"/>
                  </a:lnTo>
                  <a:lnTo>
                    <a:pt x="6963" y="1198"/>
                  </a:lnTo>
                  <a:close/>
                  <a:moveTo>
                    <a:pt x="10286" y="3498"/>
                  </a:moveTo>
                  <a:cubicBezTo>
                    <a:pt x="10373" y="3498"/>
                    <a:pt x="10460" y="3530"/>
                    <a:pt x="10523" y="3593"/>
                  </a:cubicBezTo>
                  <a:lnTo>
                    <a:pt x="10995" y="4065"/>
                  </a:lnTo>
                  <a:cubicBezTo>
                    <a:pt x="11184" y="4223"/>
                    <a:pt x="11184" y="4475"/>
                    <a:pt x="11027" y="4569"/>
                  </a:cubicBezTo>
                  <a:lnTo>
                    <a:pt x="10806" y="4821"/>
                  </a:lnTo>
                  <a:lnTo>
                    <a:pt x="9798" y="3845"/>
                  </a:lnTo>
                  <a:lnTo>
                    <a:pt x="10050" y="3593"/>
                  </a:lnTo>
                  <a:cubicBezTo>
                    <a:pt x="10113" y="3530"/>
                    <a:pt x="10200" y="3498"/>
                    <a:pt x="10286" y="3498"/>
                  </a:cubicBezTo>
                  <a:close/>
                  <a:moveTo>
                    <a:pt x="9294" y="4349"/>
                  </a:moveTo>
                  <a:lnTo>
                    <a:pt x="10271" y="5325"/>
                  </a:lnTo>
                  <a:lnTo>
                    <a:pt x="7845" y="7783"/>
                  </a:lnTo>
                  <a:lnTo>
                    <a:pt x="6868" y="6774"/>
                  </a:lnTo>
                  <a:lnTo>
                    <a:pt x="9294" y="4349"/>
                  </a:lnTo>
                  <a:close/>
                  <a:moveTo>
                    <a:pt x="6585" y="7499"/>
                  </a:moveTo>
                  <a:lnTo>
                    <a:pt x="7183" y="8098"/>
                  </a:lnTo>
                  <a:lnTo>
                    <a:pt x="6427" y="8255"/>
                  </a:lnTo>
                  <a:lnTo>
                    <a:pt x="6585" y="7499"/>
                  </a:lnTo>
                  <a:close/>
                  <a:moveTo>
                    <a:pt x="6994" y="10398"/>
                  </a:moveTo>
                  <a:lnTo>
                    <a:pt x="6994" y="10776"/>
                  </a:lnTo>
                  <a:cubicBezTo>
                    <a:pt x="6994" y="10870"/>
                    <a:pt x="7057" y="10996"/>
                    <a:pt x="7089" y="11122"/>
                  </a:cubicBezTo>
                  <a:lnTo>
                    <a:pt x="1071" y="11122"/>
                  </a:lnTo>
                  <a:cubicBezTo>
                    <a:pt x="882" y="11122"/>
                    <a:pt x="693" y="10965"/>
                    <a:pt x="693" y="10776"/>
                  </a:cubicBezTo>
                  <a:lnTo>
                    <a:pt x="693" y="10398"/>
                  </a:lnTo>
                  <a:close/>
                  <a:moveTo>
                    <a:pt x="6270" y="663"/>
                  </a:moveTo>
                  <a:lnTo>
                    <a:pt x="6270" y="2458"/>
                  </a:lnTo>
                  <a:cubicBezTo>
                    <a:pt x="6270" y="2647"/>
                    <a:pt x="6427" y="2805"/>
                    <a:pt x="6616" y="2805"/>
                  </a:cubicBezTo>
                  <a:lnTo>
                    <a:pt x="8349" y="2805"/>
                  </a:lnTo>
                  <a:lnTo>
                    <a:pt x="8349" y="4286"/>
                  </a:lnTo>
                  <a:lnTo>
                    <a:pt x="6112" y="6554"/>
                  </a:lnTo>
                  <a:cubicBezTo>
                    <a:pt x="6081" y="6585"/>
                    <a:pt x="6018" y="6680"/>
                    <a:pt x="6018" y="6711"/>
                  </a:cubicBezTo>
                  <a:lnTo>
                    <a:pt x="5608" y="8633"/>
                  </a:lnTo>
                  <a:cubicBezTo>
                    <a:pt x="5545" y="8759"/>
                    <a:pt x="5608" y="8885"/>
                    <a:pt x="5671" y="8948"/>
                  </a:cubicBezTo>
                  <a:cubicBezTo>
                    <a:pt x="5742" y="9019"/>
                    <a:pt x="5813" y="9055"/>
                    <a:pt x="5897" y="9055"/>
                  </a:cubicBezTo>
                  <a:cubicBezTo>
                    <a:pt x="5925" y="9055"/>
                    <a:pt x="5955" y="9051"/>
                    <a:pt x="5986" y="9043"/>
                  </a:cubicBezTo>
                  <a:lnTo>
                    <a:pt x="7908" y="8602"/>
                  </a:lnTo>
                  <a:cubicBezTo>
                    <a:pt x="8002" y="8602"/>
                    <a:pt x="8034" y="8570"/>
                    <a:pt x="8065" y="8507"/>
                  </a:cubicBezTo>
                  <a:lnTo>
                    <a:pt x="8349" y="8255"/>
                  </a:lnTo>
                  <a:lnTo>
                    <a:pt x="8349" y="10807"/>
                  </a:lnTo>
                  <a:lnTo>
                    <a:pt x="8380" y="10807"/>
                  </a:lnTo>
                  <a:cubicBezTo>
                    <a:pt x="8380" y="10996"/>
                    <a:pt x="8223" y="11154"/>
                    <a:pt x="8034" y="11154"/>
                  </a:cubicBezTo>
                  <a:cubicBezTo>
                    <a:pt x="7845" y="11154"/>
                    <a:pt x="7687" y="10996"/>
                    <a:pt x="7687" y="10807"/>
                  </a:cubicBezTo>
                  <a:lnTo>
                    <a:pt x="7687" y="10083"/>
                  </a:lnTo>
                  <a:cubicBezTo>
                    <a:pt x="7687" y="9893"/>
                    <a:pt x="7530" y="9736"/>
                    <a:pt x="7309" y="9736"/>
                  </a:cubicBezTo>
                  <a:lnTo>
                    <a:pt x="1386" y="9736"/>
                  </a:lnTo>
                  <a:lnTo>
                    <a:pt x="1386" y="663"/>
                  </a:lnTo>
                  <a:close/>
                  <a:moveTo>
                    <a:pt x="1071" y="1"/>
                  </a:moveTo>
                  <a:cubicBezTo>
                    <a:pt x="882" y="1"/>
                    <a:pt x="693" y="158"/>
                    <a:pt x="693" y="379"/>
                  </a:cubicBezTo>
                  <a:lnTo>
                    <a:pt x="693" y="9736"/>
                  </a:lnTo>
                  <a:lnTo>
                    <a:pt x="347" y="9736"/>
                  </a:lnTo>
                  <a:cubicBezTo>
                    <a:pt x="158" y="9736"/>
                    <a:pt x="0" y="9893"/>
                    <a:pt x="0" y="10083"/>
                  </a:cubicBezTo>
                  <a:lnTo>
                    <a:pt x="0" y="10807"/>
                  </a:lnTo>
                  <a:cubicBezTo>
                    <a:pt x="0" y="11406"/>
                    <a:pt x="473" y="11815"/>
                    <a:pt x="1008" y="11815"/>
                  </a:cubicBezTo>
                  <a:lnTo>
                    <a:pt x="8002" y="11815"/>
                  </a:lnTo>
                  <a:cubicBezTo>
                    <a:pt x="8569" y="11815"/>
                    <a:pt x="9011" y="11343"/>
                    <a:pt x="9011" y="10807"/>
                  </a:cubicBezTo>
                  <a:lnTo>
                    <a:pt x="9011" y="7562"/>
                  </a:lnTo>
                  <a:lnTo>
                    <a:pt x="11499" y="5105"/>
                  </a:lnTo>
                  <a:cubicBezTo>
                    <a:pt x="11940" y="4664"/>
                    <a:pt x="11940" y="4034"/>
                    <a:pt x="11531" y="3593"/>
                  </a:cubicBezTo>
                  <a:lnTo>
                    <a:pt x="11058" y="3120"/>
                  </a:lnTo>
                  <a:cubicBezTo>
                    <a:pt x="10869" y="2931"/>
                    <a:pt x="10609" y="2836"/>
                    <a:pt x="10346" y="2836"/>
                  </a:cubicBezTo>
                  <a:cubicBezTo>
                    <a:pt x="10082" y="2836"/>
                    <a:pt x="9814" y="2931"/>
                    <a:pt x="9609" y="3120"/>
                  </a:cubicBezTo>
                  <a:lnTo>
                    <a:pt x="9105" y="3624"/>
                  </a:lnTo>
                  <a:lnTo>
                    <a:pt x="9105" y="2490"/>
                  </a:lnTo>
                  <a:cubicBezTo>
                    <a:pt x="9105" y="2427"/>
                    <a:pt x="9074" y="2332"/>
                    <a:pt x="8979" y="2269"/>
                  </a:cubicBezTo>
                  <a:lnTo>
                    <a:pt x="6900" y="127"/>
                  </a:lnTo>
                  <a:cubicBezTo>
                    <a:pt x="6805" y="64"/>
                    <a:pt x="6742" y="1"/>
                    <a:pt x="6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40" name="Google Shape;340;p27"/>
          <p:cNvSpPr/>
          <p:nvPr/>
        </p:nvSpPr>
        <p:spPr>
          <a:xfrm>
            <a:off x="5281299" y="3176893"/>
            <a:ext cx="202847" cy="262070"/>
          </a:xfrm>
          <a:custGeom>
            <a:rect b="b" l="l" r="r" t="t"/>
            <a:pathLst>
              <a:path extrusionOk="0" h="11846" w="9169">
                <a:moveTo>
                  <a:pt x="4695" y="2079"/>
                </a:moveTo>
                <a:cubicBezTo>
                  <a:pt x="5073" y="2079"/>
                  <a:pt x="5388" y="2394"/>
                  <a:pt x="5388" y="2772"/>
                </a:cubicBezTo>
                <a:cubicBezTo>
                  <a:pt x="5388" y="3181"/>
                  <a:pt x="5073" y="3496"/>
                  <a:pt x="4695" y="3496"/>
                </a:cubicBezTo>
                <a:cubicBezTo>
                  <a:pt x="4285" y="3496"/>
                  <a:pt x="3970" y="3181"/>
                  <a:pt x="3970" y="2772"/>
                </a:cubicBezTo>
                <a:cubicBezTo>
                  <a:pt x="3970" y="2394"/>
                  <a:pt x="4285" y="2079"/>
                  <a:pt x="4695" y="2079"/>
                </a:cubicBezTo>
                <a:close/>
                <a:moveTo>
                  <a:pt x="4695" y="4189"/>
                </a:moveTo>
                <a:cubicBezTo>
                  <a:pt x="5640" y="4189"/>
                  <a:pt x="6428" y="4977"/>
                  <a:pt x="6428" y="5922"/>
                </a:cubicBezTo>
                <a:lnTo>
                  <a:pt x="6428" y="6300"/>
                </a:lnTo>
                <a:lnTo>
                  <a:pt x="2962" y="6300"/>
                </a:lnTo>
                <a:lnTo>
                  <a:pt x="2962" y="5922"/>
                </a:lnTo>
                <a:cubicBezTo>
                  <a:pt x="2962" y="4945"/>
                  <a:pt x="3750" y="4189"/>
                  <a:pt x="4695" y="4189"/>
                </a:cubicBezTo>
                <a:close/>
                <a:moveTo>
                  <a:pt x="4730" y="664"/>
                </a:moveTo>
                <a:cubicBezTo>
                  <a:pt x="6870" y="664"/>
                  <a:pt x="8538" y="2418"/>
                  <a:pt x="8538" y="4473"/>
                </a:cubicBezTo>
                <a:cubicBezTo>
                  <a:pt x="8538" y="5544"/>
                  <a:pt x="8097" y="6552"/>
                  <a:pt x="7310" y="7277"/>
                </a:cubicBezTo>
                <a:cubicBezTo>
                  <a:pt x="7215" y="7403"/>
                  <a:pt x="7121" y="7466"/>
                  <a:pt x="6995" y="7497"/>
                </a:cubicBezTo>
                <a:cubicBezTo>
                  <a:pt x="6774" y="7718"/>
                  <a:pt x="6522" y="7907"/>
                  <a:pt x="6459" y="8285"/>
                </a:cubicBezTo>
                <a:lnTo>
                  <a:pt x="5041" y="8285"/>
                </a:lnTo>
                <a:lnTo>
                  <a:pt x="5041" y="6993"/>
                </a:lnTo>
                <a:lnTo>
                  <a:pt x="6774" y="6993"/>
                </a:lnTo>
                <a:cubicBezTo>
                  <a:pt x="6963" y="6993"/>
                  <a:pt x="7121" y="6836"/>
                  <a:pt x="7121" y="6647"/>
                </a:cubicBezTo>
                <a:lnTo>
                  <a:pt x="7121" y="5922"/>
                </a:lnTo>
                <a:cubicBezTo>
                  <a:pt x="7121" y="4945"/>
                  <a:pt x="6585" y="4126"/>
                  <a:pt x="5734" y="3717"/>
                </a:cubicBezTo>
                <a:cubicBezTo>
                  <a:pt x="5987" y="3496"/>
                  <a:pt x="6113" y="3181"/>
                  <a:pt x="6113" y="2835"/>
                </a:cubicBezTo>
                <a:cubicBezTo>
                  <a:pt x="6113" y="2079"/>
                  <a:pt x="5482" y="1448"/>
                  <a:pt x="4726" y="1448"/>
                </a:cubicBezTo>
                <a:cubicBezTo>
                  <a:pt x="3970" y="1448"/>
                  <a:pt x="3340" y="2079"/>
                  <a:pt x="3340" y="2835"/>
                </a:cubicBezTo>
                <a:cubicBezTo>
                  <a:pt x="3340" y="3181"/>
                  <a:pt x="3466" y="3496"/>
                  <a:pt x="3687" y="3717"/>
                </a:cubicBezTo>
                <a:cubicBezTo>
                  <a:pt x="2868" y="4126"/>
                  <a:pt x="2332" y="4945"/>
                  <a:pt x="2332" y="5922"/>
                </a:cubicBezTo>
                <a:lnTo>
                  <a:pt x="2332" y="6647"/>
                </a:lnTo>
                <a:cubicBezTo>
                  <a:pt x="2332" y="6836"/>
                  <a:pt x="2489" y="6993"/>
                  <a:pt x="2679" y="6993"/>
                </a:cubicBezTo>
                <a:lnTo>
                  <a:pt x="4411" y="6993"/>
                </a:lnTo>
                <a:lnTo>
                  <a:pt x="4411" y="8411"/>
                </a:lnTo>
                <a:lnTo>
                  <a:pt x="2931" y="8411"/>
                </a:lnTo>
                <a:lnTo>
                  <a:pt x="2931" y="8380"/>
                </a:lnTo>
                <a:cubicBezTo>
                  <a:pt x="2836" y="7938"/>
                  <a:pt x="2615" y="7749"/>
                  <a:pt x="2363" y="7560"/>
                </a:cubicBezTo>
                <a:cubicBezTo>
                  <a:pt x="2300" y="7466"/>
                  <a:pt x="2174" y="7403"/>
                  <a:pt x="2048" y="7277"/>
                </a:cubicBezTo>
                <a:cubicBezTo>
                  <a:pt x="1135" y="6395"/>
                  <a:pt x="757" y="5135"/>
                  <a:pt x="946" y="3874"/>
                </a:cubicBezTo>
                <a:cubicBezTo>
                  <a:pt x="1198" y="2236"/>
                  <a:pt x="2615" y="881"/>
                  <a:pt x="4254" y="692"/>
                </a:cubicBezTo>
                <a:cubicBezTo>
                  <a:pt x="4415" y="673"/>
                  <a:pt x="4574" y="664"/>
                  <a:pt x="4730" y="664"/>
                </a:cubicBezTo>
                <a:close/>
                <a:moveTo>
                  <a:pt x="6428" y="9073"/>
                </a:moveTo>
                <a:lnTo>
                  <a:pt x="6428" y="9419"/>
                </a:lnTo>
                <a:cubicBezTo>
                  <a:pt x="6428" y="9640"/>
                  <a:pt x="6270" y="9797"/>
                  <a:pt x="6081" y="9797"/>
                </a:cubicBezTo>
                <a:lnTo>
                  <a:pt x="3309" y="9797"/>
                </a:lnTo>
                <a:cubicBezTo>
                  <a:pt x="3120" y="9797"/>
                  <a:pt x="2962" y="9640"/>
                  <a:pt x="2962" y="9419"/>
                </a:cubicBezTo>
                <a:lnTo>
                  <a:pt x="2962" y="9073"/>
                </a:lnTo>
                <a:close/>
                <a:moveTo>
                  <a:pt x="5703" y="10459"/>
                </a:moveTo>
                <a:lnTo>
                  <a:pt x="5703" y="10805"/>
                </a:lnTo>
                <a:cubicBezTo>
                  <a:pt x="5703" y="10994"/>
                  <a:pt x="5545" y="11183"/>
                  <a:pt x="5356" y="11183"/>
                </a:cubicBezTo>
                <a:lnTo>
                  <a:pt x="3970" y="11183"/>
                </a:lnTo>
                <a:cubicBezTo>
                  <a:pt x="3781" y="11183"/>
                  <a:pt x="3624" y="10994"/>
                  <a:pt x="3624" y="10805"/>
                </a:cubicBezTo>
                <a:lnTo>
                  <a:pt x="3624" y="10459"/>
                </a:lnTo>
                <a:close/>
                <a:moveTo>
                  <a:pt x="4662" y="0"/>
                </a:moveTo>
                <a:cubicBezTo>
                  <a:pt x="4486" y="0"/>
                  <a:pt x="4308" y="10"/>
                  <a:pt x="4128" y="31"/>
                </a:cubicBezTo>
                <a:cubicBezTo>
                  <a:pt x="2174" y="251"/>
                  <a:pt x="568" y="1827"/>
                  <a:pt x="253" y="3780"/>
                </a:cubicBezTo>
                <a:cubicBezTo>
                  <a:pt x="1" y="5229"/>
                  <a:pt x="505" y="6710"/>
                  <a:pt x="1576" y="7749"/>
                </a:cubicBezTo>
                <a:cubicBezTo>
                  <a:pt x="1733" y="7875"/>
                  <a:pt x="1859" y="7970"/>
                  <a:pt x="1922" y="8064"/>
                </a:cubicBezTo>
                <a:cubicBezTo>
                  <a:pt x="2206" y="8285"/>
                  <a:pt x="2237" y="8348"/>
                  <a:pt x="2237" y="8695"/>
                </a:cubicBezTo>
                <a:lnTo>
                  <a:pt x="2237" y="9388"/>
                </a:lnTo>
                <a:cubicBezTo>
                  <a:pt x="2237" y="9829"/>
                  <a:pt x="2521" y="10238"/>
                  <a:pt x="2962" y="10396"/>
                </a:cubicBezTo>
                <a:lnTo>
                  <a:pt x="2962" y="10774"/>
                </a:lnTo>
                <a:cubicBezTo>
                  <a:pt x="2962" y="11404"/>
                  <a:pt x="3435" y="11845"/>
                  <a:pt x="3970" y="11845"/>
                </a:cubicBezTo>
                <a:lnTo>
                  <a:pt x="5356" y="11845"/>
                </a:lnTo>
                <a:cubicBezTo>
                  <a:pt x="5955" y="11845"/>
                  <a:pt x="6396" y="11372"/>
                  <a:pt x="6396" y="10805"/>
                </a:cubicBezTo>
                <a:lnTo>
                  <a:pt x="6396" y="10427"/>
                </a:lnTo>
                <a:cubicBezTo>
                  <a:pt x="6774" y="10270"/>
                  <a:pt x="7089" y="9923"/>
                  <a:pt x="7089" y="9451"/>
                </a:cubicBezTo>
                <a:lnTo>
                  <a:pt x="7089" y="8726"/>
                </a:lnTo>
                <a:cubicBezTo>
                  <a:pt x="7089" y="8380"/>
                  <a:pt x="7121" y="8348"/>
                  <a:pt x="7404" y="8096"/>
                </a:cubicBezTo>
                <a:cubicBezTo>
                  <a:pt x="7499" y="8033"/>
                  <a:pt x="7593" y="7938"/>
                  <a:pt x="7751" y="7812"/>
                </a:cubicBezTo>
                <a:cubicBezTo>
                  <a:pt x="8664" y="6962"/>
                  <a:pt x="9169" y="5765"/>
                  <a:pt x="9169" y="4504"/>
                </a:cubicBezTo>
                <a:cubicBezTo>
                  <a:pt x="9169" y="2060"/>
                  <a:pt x="7186" y="0"/>
                  <a:pt x="46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341" name="Google Shape;341;p27"/>
          <p:cNvGrpSpPr/>
          <p:nvPr/>
        </p:nvGrpSpPr>
        <p:grpSpPr>
          <a:xfrm>
            <a:off x="4835297" y="3576991"/>
            <a:ext cx="262093" cy="262093"/>
            <a:chOff x="3963575" y="2317575"/>
            <a:chExt cx="296175" cy="296175"/>
          </a:xfrm>
        </p:grpSpPr>
        <p:sp>
          <p:nvSpPr>
            <p:cNvPr id="342" name="Google Shape;342;p27"/>
            <p:cNvSpPr/>
            <p:nvPr/>
          </p:nvSpPr>
          <p:spPr>
            <a:xfrm>
              <a:off x="3963575" y="2317575"/>
              <a:ext cx="296175" cy="296175"/>
            </a:xfrm>
            <a:custGeom>
              <a:rect b="b" l="l" r="r" t="t"/>
              <a:pathLst>
                <a:path extrusionOk="0" h="11847" w="11847">
                  <a:moveTo>
                    <a:pt x="9483" y="1418"/>
                  </a:moveTo>
                  <a:cubicBezTo>
                    <a:pt x="9672" y="1418"/>
                    <a:pt x="9830" y="1576"/>
                    <a:pt x="9830" y="1765"/>
                  </a:cubicBezTo>
                  <a:lnTo>
                    <a:pt x="9830" y="2836"/>
                  </a:lnTo>
                  <a:lnTo>
                    <a:pt x="788" y="2836"/>
                  </a:lnTo>
                  <a:lnTo>
                    <a:pt x="788" y="1765"/>
                  </a:lnTo>
                  <a:lnTo>
                    <a:pt x="725" y="1765"/>
                  </a:lnTo>
                  <a:cubicBezTo>
                    <a:pt x="725" y="1576"/>
                    <a:pt x="883" y="1418"/>
                    <a:pt x="1072" y="1418"/>
                  </a:cubicBezTo>
                  <a:lnTo>
                    <a:pt x="1418" y="1418"/>
                  </a:lnTo>
                  <a:lnTo>
                    <a:pt x="1418" y="1765"/>
                  </a:lnTo>
                  <a:cubicBezTo>
                    <a:pt x="1418" y="1954"/>
                    <a:pt x="1576" y="2143"/>
                    <a:pt x="1765" y="2143"/>
                  </a:cubicBezTo>
                  <a:cubicBezTo>
                    <a:pt x="1954" y="2143"/>
                    <a:pt x="2111" y="1954"/>
                    <a:pt x="2111" y="1765"/>
                  </a:cubicBezTo>
                  <a:lnTo>
                    <a:pt x="2111" y="1418"/>
                  </a:lnTo>
                  <a:lnTo>
                    <a:pt x="3498" y="1418"/>
                  </a:lnTo>
                  <a:lnTo>
                    <a:pt x="3498" y="1765"/>
                  </a:lnTo>
                  <a:cubicBezTo>
                    <a:pt x="3498" y="1954"/>
                    <a:pt x="3655" y="2143"/>
                    <a:pt x="3844" y="2143"/>
                  </a:cubicBezTo>
                  <a:cubicBezTo>
                    <a:pt x="4065" y="2143"/>
                    <a:pt x="4222" y="1954"/>
                    <a:pt x="4222" y="1765"/>
                  </a:cubicBezTo>
                  <a:lnTo>
                    <a:pt x="4222" y="1418"/>
                  </a:lnTo>
                  <a:lnTo>
                    <a:pt x="6333" y="1418"/>
                  </a:lnTo>
                  <a:lnTo>
                    <a:pt x="6333" y="1765"/>
                  </a:lnTo>
                  <a:cubicBezTo>
                    <a:pt x="6333" y="1954"/>
                    <a:pt x="6490" y="2143"/>
                    <a:pt x="6680" y="2143"/>
                  </a:cubicBezTo>
                  <a:cubicBezTo>
                    <a:pt x="6900" y="2143"/>
                    <a:pt x="7058" y="1954"/>
                    <a:pt x="7058" y="1765"/>
                  </a:cubicBezTo>
                  <a:lnTo>
                    <a:pt x="7058" y="1418"/>
                  </a:lnTo>
                  <a:lnTo>
                    <a:pt x="8412" y="1418"/>
                  </a:lnTo>
                  <a:lnTo>
                    <a:pt x="8412" y="1765"/>
                  </a:lnTo>
                  <a:cubicBezTo>
                    <a:pt x="8412" y="1954"/>
                    <a:pt x="8570" y="2143"/>
                    <a:pt x="8790" y="2143"/>
                  </a:cubicBezTo>
                  <a:cubicBezTo>
                    <a:pt x="8979" y="2143"/>
                    <a:pt x="9137" y="1954"/>
                    <a:pt x="9137" y="1765"/>
                  </a:cubicBezTo>
                  <a:lnTo>
                    <a:pt x="9137" y="1418"/>
                  </a:lnTo>
                  <a:close/>
                  <a:moveTo>
                    <a:pt x="9767" y="3497"/>
                  </a:moveTo>
                  <a:lnTo>
                    <a:pt x="9767" y="7026"/>
                  </a:lnTo>
                  <a:cubicBezTo>
                    <a:pt x="9641" y="7026"/>
                    <a:pt x="9546" y="6963"/>
                    <a:pt x="9420" y="6963"/>
                  </a:cubicBezTo>
                  <a:cubicBezTo>
                    <a:pt x="8066" y="6963"/>
                    <a:pt x="6963" y="8066"/>
                    <a:pt x="6963" y="9420"/>
                  </a:cubicBezTo>
                  <a:cubicBezTo>
                    <a:pt x="6963" y="9546"/>
                    <a:pt x="6963" y="9641"/>
                    <a:pt x="7026" y="9767"/>
                  </a:cubicBezTo>
                  <a:lnTo>
                    <a:pt x="1040" y="9767"/>
                  </a:lnTo>
                  <a:cubicBezTo>
                    <a:pt x="820" y="9767"/>
                    <a:pt x="662" y="9609"/>
                    <a:pt x="662" y="9420"/>
                  </a:cubicBezTo>
                  <a:lnTo>
                    <a:pt x="662" y="3497"/>
                  </a:lnTo>
                  <a:close/>
                  <a:moveTo>
                    <a:pt x="9420" y="7688"/>
                  </a:moveTo>
                  <a:cubicBezTo>
                    <a:pt x="10366" y="7688"/>
                    <a:pt x="11153" y="8475"/>
                    <a:pt x="11153" y="9420"/>
                  </a:cubicBezTo>
                  <a:cubicBezTo>
                    <a:pt x="11153" y="10397"/>
                    <a:pt x="10366" y="11185"/>
                    <a:pt x="9420" y="11185"/>
                  </a:cubicBezTo>
                  <a:cubicBezTo>
                    <a:pt x="8475" y="11185"/>
                    <a:pt x="7688" y="10397"/>
                    <a:pt x="7688" y="9420"/>
                  </a:cubicBezTo>
                  <a:cubicBezTo>
                    <a:pt x="7688" y="8475"/>
                    <a:pt x="8475" y="7688"/>
                    <a:pt x="9420" y="7688"/>
                  </a:cubicBezTo>
                  <a:close/>
                  <a:moveTo>
                    <a:pt x="1733" y="0"/>
                  </a:moveTo>
                  <a:cubicBezTo>
                    <a:pt x="1544" y="0"/>
                    <a:pt x="1387" y="158"/>
                    <a:pt x="1387" y="347"/>
                  </a:cubicBezTo>
                  <a:lnTo>
                    <a:pt x="1387" y="725"/>
                  </a:lnTo>
                  <a:lnTo>
                    <a:pt x="1040" y="725"/>
                  </a:lnTo>
                  <a:cubicBezTo>
                    <a:pt x="442" y="725"/>
                    <a:pt x="0" y="1166"/>
                    <a:pt x="0" y="1733"/>
                  </a:cubicBezTo>
                  <a:lnTo>
                    <a:pt x="0" y="9389"/>
                  </a:lnTo>
                  <a:cubicBezTo>
                    <a:pt x="0" y="9956"/>
                    <a:pt x="473" y="10429"/>
                    <a:pt x="1040" y="10429"/>
                  </a:cubicBezTo>
                  <a:lnTo>
                    <a:pt x="7215" y="10429"/>
                  </a:lnTo>
                  <a:cubicBezTo>
                    <a:pt x="7593" y="11279"/>
                    <a:pt x="8444" y="11846"/>
                    <a:pt x="9420" y="11846"/>
                  </a:cubicBezTo>
                  <a:cubicBezTo>
                    <a:pt x="10744" y="11846"/>
                    <a:pt x="11846" y="10744"/>
                    <a:pt x="11846" y="9420"/>
                  </a:cubicBezTo>
                  <a:cubicBezTo>
                    <a:pt x="11846" y="8444"/>
                    <a:pt x="11311" y="7593"/>
                    <a:pt x="10492" y="7215"/>
                  </a:cubicBezTo>
                  <a:lnTo>
                    <a:pt x="10492" y="1733"/>
                  </a:lnTo>
                  <a:cubicBezTo>
                    <a:pt x="10492" y="1135"/>
                    <a:pt x="10019" y="725"/>
                    <a:pt x="9452" y="725"/>
                  </a:cubicBezTo>
                  <a:lnTo>
                    <a:pt x="9105" y="725"/>
                  </a:lnTo>
                  <a:lnTo>
                    <a:pt x="9105" y="347"/>
                  </a:lnTo>
                  <a:cubicBezTo>
                    <a:pt x="9105" y="158"/>
                    <a:pt x="8948" y="0"/>
                    <a:pt x="8759" y="0"/>
                  </a:cubicBezTo>
                  <a:cubicBezTo>
                    <a:pt x="8538" y="0"/>
                    <a:pt x="8381" y="158"/>
                    <a:pt x="8381" y="347"/>
                  </a:cubicBezTo>
                  <a:lnTo>
                    <a:pt x="8381" y="725"/>
                  </a:lnTo>
                  <a:lnTo>
                    <a:pt x="7026" y="725"/>
                  </a:lnTo>
                  <a:lnTo>
                    <a:pt x="7026" y="347"/>
                  </a:lnTo>
                  <a:cubicBezTo>
                    <a:pt x="7026" y="158"/>
                    <a:pt x="6869" y="0"/>
                    <a:pt x="6648" y="0"/>
                  </a:cubicBezTo>
                  <a:cubicBezTo>
                    <a:pt x="6459" y="0"/>
                    <a:pt x="6301" y="158"/>
                    <a:pt x="6301" y="347"/>
                  </a:cubicBezTo>
                  <a:lnTo>
                    <a:pt x="6301" y="725"/>
                  </a:lnTo>
                  <a:lnTo>
                    <a:pt x="4191" y="725"/>
                  </a:lnTo>
                  <a:lnTo>
                    <a:pt x="4191" y="347"/>
                  </a:lnTo>
                  <a:cubicBezTo>
                    <a:pt x="4191" y="158"/>
                    <a:pt x="4033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725"/>
                  </a:lnTo>
                  <a:lnTo>
                    <a:pt x="2080" y="725"/>
                  </a:ln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3" name="Google Shape;343;p27"/>
            <p:cNvSpPr/>
            <p:nvPr/>
          </p:nvSpPr>
          <p:spPr>
            <a:xfrm>
              <a:off x="4190400" y="2526300"/>
              <a:ext cx="34700" cy="35450"/>
            </a:xfrm>
            <a:custGeom>
              <a:rect b="b" l="l" r="r" t="t"/>
              <a:pathLst>
                <a:path extrusionOk="0" h="1418" w="1388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71"/>
                  </a:lnTo>
                  <a:cubicBezTo>
                    <a:pt x="1" y="1260"/>
                    <a:pt x="127" y="1418"/>
                    <a:pt x="347" y="1418"/>
                  </a:cubicBezTo>
                  <a:lnTo>
                    <a:pt x="1041" y="1418"/>
                  </a:lnTo>
                  <a:cubicBezTo>
                    <a:pt x="1261" y="1418"/>
                    <a:pt x="1387" y="1260"/>
                    <a:pt x="1387" y="1071"/>
                  </a:cubicBezTo>
                  <a:cubicBezTo>
                    <a:pt x="1387" y="882"/>
                    <a:pt x="1261" y="725"/>
                    <a:pt x="1041" y="725"/>
                  </a:cubicBezTo>
                  <a:lnTo>
                    <a:pt x="694" y="725"/>
                  </a:ln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4" name="Google Shape;344;p27"/>
            <p:cNvSpPr/>
            <p:nvPr/>
          </p:nvSpPr>
          <p:spPr>
            <a:xfrm>
              <a:off x="3998225" y="242155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5" name="Google Shape;345;p27"/>
            <p:cNvSpPr/>
            <p:nvPr/>
          </p:nvSpPr>
          <p:spPr>
            <a:xfrm>
              <a:off x="4050225" y="2421550"/>
              <a:ext cx="35450" cy="18125"/>
            </a:xfrm>
            <a:custGeom>
              <a:rect b="b" l="l" r="r" t="t"/>
              <a:pathLst>
                <a:path extrusionOk="0" h="725" w="1418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6" name="Google Shape;346;p27"/>
            <p:cNvSpPr/>
            <p:nvPr/>
          </p:nvSpPr>
          <p:spPr>
            <a:xfrm>
              <a:off x="4102200" y="242155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7" name="Google Shape;347;p27"/>
            <p:cNvSpPr/>
            <p:nvPr/>
          </p:nvSpPr>
          <p:spPr>
            <a:xfrm>
              <a:off x="4155750" y="242155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8" name="Google Shape;348;p27"/>
            <p:cNvSpPr/>
            <p:nvPr/>
          </p:nvSpPr>
          <p:spPr>
            <a:xfrm>
              <a:off x="3998225" y="2456975"/>
              <a:ext cx="35475" cy="18150"/>
            </a:xfrm>
            <a:custGeom>
              <a:rect b="b" l="l" r="r" t="t"/>
              <a:pathLst>
                <a:path extrusionOk="0" h="726" w="1419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49" name="Google Shape;349;p27"/>
            <p:cNvSpPr/>
            <p:nvPr/>
          </p:nvSpPr>
          <p:spPr>
            <a:xfrm>
              <a:off x="4050225" y="2456975"/>
              <a:ext cx="35450" cy="18150"/>
            </a:xfrm>
            <a:custGeom>
              <a:rect b="b" l="l" r="r" t="t"/>
              <a:pathLst>
                <a:path extrusionOk="0" h="726" w="1418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8"/>
                    <a:pt x="1418" y="379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0" name="Google Shape;350;p27"/>
            <p:cNvSpPr/>
            <p:nvPr/>
          </p:nvSpPr>
          <p:spPr>
            <a:xfrm>
              <a:off x="4102200" y="2456975"/>
              <a:ext cx="35475" cy="18150"/>
            </a:xfrm>
            <a:custGeom>
              <a:rect b="b" l="l" r="r" t="t"/>
              <a:pathLst>
                <a:path extrusionOk="0" h="726" w="1419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1" name="Google Shape;351;p27"/>
            <p:cNvSpPr/>
            <p:nvPr/>
          </p:nvSpPr>
          <p:spPr>
            <a:xfrm>
              <a:off x="4155750" y="2456975"/>
              <a:ext cx="35475" cy="18150"/>
            </a:xfrm>
            <a:custGeom>
              <a:rect b="b" l="l" r="r" t="t"/>
              <a:pathLst>
                <a:path extrusionOk="0" h="726" w="1419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2" name="Google Shape;352;p27"/>
            <p:cNvSpPr/>
            <p:nvPr/>
          </p:nvSpPr>
          <p:spPr>
            <a:xfrm>
              <a:off x="3998225" y="249165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3" name="Google Shape;353;p27"/>
            <p:cNvSpPr/>
            <p:nvPr/>
          </p:nvSpPr>
          <p:spPr>
            <a:xfrm>
              <a:off x="4050225" y="2491650"/>
              <a:ext cx="35450" cy="18125"/>
            </a:xfrm>
            <a:custGeom>
              <a:rect b="b" l="l" r="r" t="t"/>
              <a:pathLst>
                <a:path extrusionOk="0" h="725" w="1418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4" name="Google Shape;354;p27"/>
            <p:cNvSpPr/>
            <p:nvPr/>
          </p:nvSpPr>
          <p:spPr>
            <a:xfrm>
              <a:off x="4102200" y="249165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5" name="Google Shape;355;p27"/>
            <p:cNvSpPr/>
            <p:nvPr/>
          </p:nvSpPr>
          <p:spPr>
            <a:xfrm>
              <a:off x="3998225" y="252630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6" name="Google Shape;356;p27"/>
            <p:cNvSpPr/>
            <p:nvPr/>
          </p:nvSpPr>
          <p:spPr>
            <a:xfrm>
              <a:off x="4050225" y="2526300"/>
              <a:ext cx="35450" cy="18125"/>
            </a:xfrm>
            <a:custGeom>
              <a:rect b="b" l="l" r="r" t="t"/>
              <a:pathLst>
                <a:path extrusionOk="0" h="725" w="1418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57" name="Google Shape;357;p27"/>
            <p:cNvSpPr/>
            <p:nvPr/>
          </p:nvSpPr>
          <p:spPr>
            <a:xfrm>
              <a:off x="4102200" y="2526300"/>
              <a:ext cx="35475" cy="18125"/>
            </a:xfrm>
            <a:custGeom>
              <a:rect b="b" l="l" r="r" t="t"/>
              <a:pathLst>
                <a:path extrusionOk="0" h="725" w="1419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" name="Google Shape;362;p28"/>
          <p:cNvGraphicFramePr/>
          <p:nvPr/>
        </p:nvGraphicFramePr>
        <p:xfrm>
          <a:off x="885825" y="135683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{7116C14B-C94D-4A19-8B86-9885F3A25570}</a:tableStyleId>
              </a:tblPr>
              <a:tblGrid>
                <a:gridCol w="2810700"/>
                <a:gridCol w="760275"/>
                <a:gridCol w="760275"/>
                <a:gridCol w="760275"/>
                <a:gridCol w="760275"/>
                <a:gridCol w="760275"/>
                <a:gridCol w="760275"/>
              </a:tblGrid>
              <a:tr h="558700">
                <a:tc>
                  <a:txBody>
                    <a:bodyPr/>
                    <a:lstStyle/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Some Description Title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A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B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C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D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E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F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</a:tr>
              <a:tr h="341125">
                <a:tc>
                  <a:txBody>
                    <a:bodyPr/>
                    <a:lstStyle/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41125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41125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11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</a:tr>
              <a:tr h="341125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3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749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</a:tr>
              <a:tr h="341125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2980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</a:tr>
            </a:tbl>
          </a:graphicData>
        </a:graphic>
      </p:graphicFrame>
      <p:sp>
        <p:nvSpPr>
          <p:cNvPr id="363" name="Google Shape;363;p28"/>
          <p:cNvSpPr txBox="1"/>
          <p:nvPr/>
        </p:nvSpPr>
        <p:spPr>
          <a:xfrm>
            <a:off x="970222" y="550073"/>
            <a:ext cx="7203558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Pie Chart Infographic</a:t>
            </a:r>
            <a:endParaRPr sz="1100"/>
          </a:p>
        </p:txBody>
      </p:sp>
      <p:grpSp>
        <p:nvGrpSpPr>
          <p:cNvPr id="364" name="Google Shape;364;p28"/>
          <p:cNvGrpSpPr/>
          <p:nvPr/>
        </p:nvGrpSpPr>
        <p:grpSpPr>
          <a:xfrm>
            <a:off x="885825" y="3874174"/>
            <a:ext cx="2238375" cy="479651"/>
            <a:chOff x="7025783" y="2542696"/>
            <a:chExt cx="2984500" cy="639535"/>
          </a:xfrm>
        </p:grpSpPr>
        <p:sp>
          <p:nvSpPr>
            <p:cNvPr id="365" name="Google Shape;365;p28"/>
            <p:cNvSpPr/>
            <p:nvPr/>
          </p:nvSpPr>
          <p:spPr>
            <a:xfrm>
              <a:off x="7025783" y="2542696"/>
              <a:ext cx="838200" cy="639535"/>
            </a:xfrm>
            <a:prstGeom prst="roundRect">
              <a:avLst>
                <a:gd fmla="val 0" name="adj"/>
              </a:avLst>
            </a:prstGeom>
            <a:solidFill>
              <a:srgbClr val="AEA7E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10 &lt;</a:t>
              </a:r>
              <a:endParaRPr sz="1100"/>
            </a:p>
          </p:txBody>
        </p:sp>
        <p:sp>
          <p:nvSpPr>
            <p:cNvPr id="366" name="Google Shape;366;p28"/>
            <p:cNvSpPr txBox="1"/>
            <p:nvPr/>
          </p:nvSpPr>
          <p:spPr>
            <a:xfrm>
              <a:off x="8059071" y="2586362"/>
              <a:ext cx="1951212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67" name="Google Shape;367;p28"/>
          <p:cNvGrpSpPr/>
          <p:nvPr/>
        </p:nvGrpSpPr>
        <p:grpSpPr>
          <a:xfrm>
            <a:off x="3543112" y="3874174"/>
            <a:ext cx="2251736" cy="479651"/>
            <a:chOff x="7025783" y="2542696"/>
            <a:chExt cx="3002314" cy="639535"/>
          </a:xfrm>
        </p:grpSpPr>
        <p:sp>
          <p:nvSpPr>
            <p:cNvPr id="368" name="Google Shape;368;p28"/>
            <p:cNvSpPr/>
            <p:nvPr/>
          </p:nvSpPr>
          <p:spPr>
            <a:xfrm>
              <a:off x="7025783" y="2542696"/>
              <a:ext cx="838200" cy="639535"/>
            </a:xfrm>
            <a:prstGeom prst="roundRect">
              <a:avLst>
                <a:gd fmla="val 0" name="adj"/>
              </a:avLst>
            </a:prstGeom>
            <a:solidFill>
              <a:schemeClr val="accent1">
                <a:alpha val="74901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10 &gt;</a:t>
              </a:r>
              <a:endParaRPr sz="1100"/>
            </a:p>
          </p:txBody>
        </p:sp>
        <p:sp>
          <p:nvSpPr>
            <p:cNvPr id="369" name="Google Shape;369;p28"/>
            <p:cNvSpPr txBox="1"/>
            <p:nvPr/>
          </p:nvSpPr>
          <p:spPr>
            <a:xfrm>
              <a:off x="8059071" y="2586362"/>
              <a:ext cx="1969026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70" name="Google Shape;370;p28"/>
          <p:cNvGrpSpPr/>
          <p:nvPr/>
        </p:nvGrpSpPr>
        <p:grpSpPr>
          <a:xfrm>
            <a:off x="6213761" y="3874174"/>
            <a:ext cx="2187289" cy="479651"/>
            <a:chOff x="7025783" y="2542696"/>
            <a:chExt cx="2916385" cy="639535"/>
          </a:xfrm>
        </p:grpSpPr>
        <p:sp>
          <p:nvSpPr>
            <p:cNvPr id="371" name="Google Shape;371;p28"/>
            <p:cNvSpPr/>
            <p:nvPr/>
          </p:nvSpPr>
          <p:spPr>
            <a:xfrm>
              <a:off x="7025783" y="2542696"/>
              <a:ext cx="838200" cy="639535"/>
            </a:xfrm>
            <a:prstGeom prst="roundRect">
              <a:avLst>
                <a:gd fmla="val 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20 &gt;</a:t>
              </a:r>
              <a:endParaRPr sz="1100"/>
            </a:p>
          </p:txBody>
        </p:sp>
        <p:sp>
          <p:nvSpPr>
            <p:cNvPr id="372" name="Google Shape;372;p28"/>
            <p:cNvSpPr txBox="1"/>
            <p:nvPr/>
          </p:nvSpPr>
          <p:spPr>
            <a:xfrm>
              <a:off x="8059071" y="2586362"/>
              <a:ext cx="1883097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9"/>
          <p:cNvSpPr txBox="1"/>
          <p:nvPr/>
        </p:nvSpPr>
        <p:spPr>
          <a:xfrm>
            <a:off x="1575197" y="477109"/>
            <a:ext cx="6051351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Sales by month Infographics</a:t>
            </a:r>
            <a:endParaRPr sz="1100"/>
          </a:p>
        </p:txBody>
      </p:sp>
      <p:grpSp>
        <p:nvGrpSpPr>
          <p:cNvPr id="378" name="Google Shape;378;p29"/>
          <p:cNvGrpSpPr/>
          <p:nvPr/>
        </p:nvGrpSpPr>
        <p:grpSpPr>
          <a:xfrm>
            <a:off x="707572" y="4260431"/>
            <a:ext cx="7333477" cy="278550"/>
            <a:chOff x="309644" y="4011150"/>
            <a:chExt cx="8376756" cy="371400"/>
          </a:xfrm>
        </p:grpSpPr>
        <p:sp>
          <p:nvSpPr>
            <p:cNvPr id="379" name="Google Shape;379;p29"/>
            <p:cNvSpPr txBox="1"/>
            <p:nvPr/>
          </p:nvSpPr>
          <p:spPr>
            <a:xfrm>
              <a:off x="6380685" y="4011150"/>
              <a:ext cx="2305715" cy="371400"/>
            </a:xfrm>
            <a:prstGeom prst="rect">
              <a:avLst/>
            </a:pr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Poppins"/>
                <a:buNone/>
              </a:pPr>
              <a:r>
                <a:rPr lang="id" sz="16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+ 40%</a:t>
              </a:r>
              <a:endParaRPr sz="1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80" name="Google Shape;380;p29"/>
            <p:cNvSpPr txBox="1"/>
            <p:nvPr/>
          </p:nvSpPr>
          <p:spPr>
            <a:xfrm>
              <a:off x="309644" y="4011150"/>
              <a:ext cx="6071041" cy="371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Total sales  increase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81" name="Google Shape;381;p29"/>
          <p:cNvSpPr txBox="1"/>
          <p:nvPr/>
        </p:nvSpPr>
        <p:spPr>
          <a:xfrm>
            <a:off x="6022277" y="1461966"/>
            <a:ext cx="2018502" cy="2785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None/>
            </a:pPr>
            <a:r>
              <a:rPr lang="id"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Sales by month</a:t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82" name="Google Shape;382;p29"/>
          <p:cNvGrpSpPr/>
          <p:nvPr/>
        </p:nvGrpSpPr>
        <p:grpSpPr>
          <a:xfrm>
            <a:off x="6022276" y="1934269"/>
            <a:ext cx="2018542" cy="278548"/>
            <a:chOff x="4091339" y="2571738"/>
            <a:chExt cx="1754736" cy="331812"/>
          </a:xfrm>
        </p:grpSpPr>
        <p:sp>
          <p:nvSpPr>
            <p:cNvPr id="383" name="Google Shape;383;p29"/>
            <p:cNvSpPr txBox="1"/>
            <p:nvPr/>
          </p:nvSpPr>
          <p:spPr>
            <a:xfrm>
              <a:off x="5230175" y="2571738"/>
              <a:ext cx="615900" cy="331800"/>
            </a:xfrm>
            <a:prstGeom prst="rect">
              <a:avLst/>
            </a:pr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100%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84" name="Google Shape;384;p29"/>
            <p:cNvSpPr txBox="1"/>
            <p:nvPr/>
          </p:nvSpPr>
          <p:spPr>
            <a:xfrm>
              <a:off x="4091339" y="2571750"/>
              <a:ext cx="1146900" cy="331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Highest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385" name="Google Shape;385;p29"/>
          <p:cNvGrpSpPr/>
          <p:nvPr/>
        </p:nvGrpSpPr>
        <p:grpSpPr>
          <a:xfrm>
            <a:off x="6022406" y="2553499"/>
            <a:ext cx="2018551" cy="278548"/>
            <a:chOff x="4091320" y="3231488"/>
            <a:chExt cx="1754745" cy="331812"/>
          </a:xfrm>
        </p:grpSpPr>
        <p:sp>
          <p:nvSpPr>
            <p:cNvPr id="386" name="Google Shape;386;p29"/>
            <p:cNvSpPr txBox="1"/>
            <p:nvPr/>
          </p:nvSpPr>
          <p:spPr>
            <a:xfrm>
              <a:off x="5230165" y="3231488"/>
              <a:ext cx="615900" cy="331800"/>
            </a:xfrm>
            <a:prstGeom prst="rect">
              <a:avLst/>
            </a:pr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15%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87" name="Google Shape;387;p29"/>
            <p:cNvSpPr txBox="1"/>
            <p:nvPr/>
          </p:nvSpPr>
          <p:spPr>
            <a:xfrm>
              <a:off x="4091320" y="3231500"/>
              <a:ext cx="1146900" cy="331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Lowest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388" name="Google Shape;388;p29"/>
          <p:cNvGrpSpPr/>
          <p:nvPr/>
        </p:nvGrpSpPr>
        <p:grpSpPr>
          <a:xfrm>
            <a:off x="6022498" y="3099263"/>
            <a:ext cx="2018536" cy="278548"/>
            <a:chOff x="4091348" y="3997913"/>
            <a:chExt cx="1754732" cy="331812"/>
          </a:xfrm>
        </p:grpSpPr>
        <p:sp>
          <p:nvSpPr>
            <p:cNvPr id="389" name="Google Shape;389;p29"/>
            <p:cNvSpPr txBox="1"/>
            <p:nvPr/>
          </p:nvSpPr>
          <p:spPr>
            <a:xfrm>
              <a:off x="5230180" y="3997913"/>
              <a:ext cx="615900" cy="331800"/>
            </a:xfrm>
            <a:prstGeom prst="rect">
              <a:avLst/>
            </a:pr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80%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90" name="Google Shape;390;p29"/>
            <p:cNvSpPr txBox="1"/>
            <p:nvPr/>
          </p:nvSpPr>
          <p:spPr>
            <a:xfrm>
              <a:off x="4091348" y="3997925"/>
              <a:ext cx="1146900" cy="3318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Poppins"/>
                <a:buNone/>
              </a:pPr>
              <a:r>
                <a:rPr lang="id"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Stable</a:t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391" name="Google Shape;391;p29"/>
          <p:cNvGrpSpPr/>
          <p:nvPr/>
        </p:nvGrpSpPr>
        <p:grpSpPr>
          <a:xfrm>
            <a:off x="769654" y="1375850"/>
            <a:ext cx="5097669" cy="2734494"/>
            <a:chOff x="1026205" y="1834467"/>
            <a:chExt cx="6796892" cy="3645992"/>
          </a:xfrm>
        </p:grpSpPr>
        <p:sp>
          <p:nvSpPr>
            <p:cNvPr id="392" name="Google Shape;392;p29"/>
            <p:cNvSpPr/>
            <p:nvPr/>
          </p:nvSpPr>
          <p:spPr>
            <a:xfrm>
              <a:off x="2208439" y="4877705"/>
              <a:ext cx="4400550" cy="200025"/>
            </a:xfrm>
            <a:custGeom>
              <a:rect b="b" l="l" r="r" t="t"/>
              <a:pathLst>
                <a:path extrusionOk="0" h="200025" w="4400550">
                  <a:moveTo>
                    <a:pt x="0" y="0"/>
                  </a:moveTo>
                  <a:lnTo>
                    <a:pt x="4400550" y="0"/>
                  </a:lnTo>
                  <a:lnTo>
                    <a:pt x="440055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367BC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2208439" y="3782330"/>
              <a:ext cx="3524250" cy="200025"/>
            </a:xfrm>
            <a:custGeom>
              <a:rect b="b" l="l" r="r" t="t"/>
              <a:pathLst>
                <a:path extrusionOk="0" h="200025" w="3524250">
                  <a:moveTo>
                    <a:pt x="0" y="0"/>
                  </a:moveTo>
                  <a:lnTo>
                    <a:pt x="3524250" y="0"/>
                  </a:lnTo>
                  <a:lnTo>
                    <a:pt x="352425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38BFA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2208439" y="2686955"/>
              <a:ext cx="3524250" cy="209550"/>
            </a:xfrm>
            <a:custGeom>
              <a:rect b="b" l="l" r="r" t="t"/>
              <a:pathLst>
                <a:path extrusionOk="0" h="209550" w="3524250">
                  <a:moveTo>
                    <a:pt x="0" y="0"/>
                  </a:moveTo>
                  <a:lnTo>
                    <a:pt x="3524250" y="0"/>
                  </a:lnTo>
                  <a:lnTo>
                    <a:pt x="3524250" y="2095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38BFA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2208439" y="1867805"/>
              <a:ext cx="447675" cy="209550"/>
            </a:xfrm>
            <a:custGeom>
              <a:rect b="b" l="l" r="r" t="t"/>
              <a:pathLst>
                <a:path extrusionOk="0" h="209550" w="447675">
                  <a:moveTo>
                    <a:pt x="0" y="0"/>
                  </a:moveTo>
                  <a:lnTo>
                    <a:pt x="447675" y="0"/>
                  </a:lnTo>
                  <a:lnTo>
                    <a:pt x="447675" y="2095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ED639E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2208439" y="4601480"/>
              <a:ext cx="2200275" cy="200025"/>
            </a:xfrm>
            <a:custGeom>
              <a:rect b="b" l="l" r="r" t="t"/>
              <a:pathLst>
                <a:path extrusionOk="0" h="200025" w="2200275">
                  <a:moveTo>
                    <a:pt x="0" y="0"/>
                  </a:moveTo>
                  <a:lnTo>
                    <a:pt x="2200275" y="0"/>
                  </a:lnTo>
                  <a:lnTo>
                    <a:pt x="2200275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2208439" y="4325255"/>
              <a:ext cx="1323975" cy="209550"/>
            </a:xfrm>
            <a:custGeom>
              <a:rect b="b" l="l" r="r" t="t"/>
              <a:pathLst>
                <a:path extrusionOk="0" h="209550" w="1323975">
                  <a:moveTo>
                    <a:pt x="0" y="0"/>
                  </a:moveTo>
                  <a:lnTo>
                    <a:pt x="1323975" y="0"/>
                  </a:lnTo>
                  <a:lnTo>
                    <a:pt x="1323975" y="2095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2208439" y="4058555"/>
              <a:ext cx="2647950" cy="200025"/>
            </a:xfrm>
            <a:custGeom>
              <a:rect b="b" l="l" r="r" t="t"/>
              <a:pathLst>
                <a:path extrusionOk="0" h="200025" w="2647950">
                  <a:moveTo>
                    <a:pt x="0" y="0"/>
                  </a:moveTo>
                  <a:lnTo>
                    <a:pt x="2647950" y="0"/>
                  </a:lnTo>
                  <a:lnTo>
                    <a:pt x="264795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2208439" y="3506105"/>
              <a:ext cx="1762125" cy="209550"/>
            </a:xfrm>
            <a:custGeom>
              <a:rect b="b" l="l" r="r" t="t"/>
              <a:pathLst>
                <a:path extrusionOk="0" h="209550" w="1762125">
                  <a:moveTo>
                    <a:pt x="0" y="0"/>
                  </a:moveTo>
                  <a:lnTo>
                    <a:pt x="1762125" y="0"/>
                  </a:lnTo>
                  <a:lnTo>
                    <a:pt x="1762125" y="2095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2208439" y="3239405"/>
              <a:ext cx="2428875" cy="200025"/>
            </a:xfrm>
            <a:custGeom>
              <a:rect b="b" l="l" r="r" t="t"/>
              <a:pathLst>
                <a:path extrusionOk="0" h="200025" w="2428875">
                  <a:moveTo>
                    <a:pt x="0" y="0"/>
                  </a:moveTo>
                  <a:lnTo>
                    <a:pt x="2428875" y="0"/>
                  </a:lnTo>
                  <a:lnTo>
                    <a:pt x="2428875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2208439" y="2963180"/>
              <a:ext cx="1323975" cy="200025"/>
            </a:xfrm>
            <a:custGeom>
              <a:rect b="b" l="l" r="r" t="t"/>
              <a:pathLst>
                <a:path extrusionOk="0" h="200025" w="1323975">
                  <a:moveTo>
                    <a:pt x="0" y="0"/>
                  </a:moveTo>
                  <a:lnTo>
                    <a:pt x="1323975" y="0"/>
                  </a:lnTo>
                  <a:lnTo>
                    <a:pt x="1323975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2208439" y="2420255"/>
              <a:ext cx="3086100" cy="200025"/>
            </a:xfrm>
            <a:custGeom>
              <a:rect b="b" l="l" r="r" t="t"/>
              <a:pathLst>
                <a:path extrusionOk="0" h="200025" w="3086100">
                  <a:moveTo>
                    <a:pt x="0" y="0"/>
                  </a:moveTo>
                  <a:lnTo>
                    <a:pt x="3086100" y="0"/>
                  </a:lnTo>
                  <a:lnTo>
                    <a:pt x="308610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2208439" y="2144030"/>
              <a:ext cx="666750" cy="200025"/>
            </a:xfrm>
            <a:custGeom>
              <a:rect b="b" l="l" r="r" t="t"/>
              <a:pathLst>
                <a:path extrusionOk="0" h="200025" w="666750">
                  <a:moveTo>
                    <a:pt x="0" y="0"/>
                  </a:moveTo>
                  <a:lnTo>
                    <a:pt x="666750" y="0"/>
                  </a:lnTo>
                  <a:lnTo>
                    <a:pt x="66675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2213201" y="1834467"/>
              <a:ext cx="9525" cy="3276600"/>
            </a:xfrm>
            <a:custGeom>
              <a:rect b="b" l="l" r="r" t="t"/>
              <a:pathLst>
                <a:path extrusionOk="0" h="3276600" w="9525">
                  <a:moveTo>
                    <a:pt x="0" y="3276600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05" name="Google Shape;405;p29"/>
            <p:cNvSpPr txBox="1"/>
            <p:nvPr/>
          </p:nvSpPr>
          <p:spPr>
            <a:xfrm>
              <a:off x="1984601" y="5203460"/>
              <a:ext cx="4612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0%</a:t>
              </a:r>
              <a:endParaRPr sz="1100"/>
            </a:p>
          </p:txBody>
        </p:sp>
        <p:sp>
          <p:nvSpPr>
            <p:cNvPr id="406" name="Google Shape;406;p29"/>
            <p:cNvSpPr txBox="1"/>
            <p:nvPr/>
          </p:nvSpPr>
          <p:spPr>
            <a:xfrm>
              <a:off x="2816060" y="5203460"/>
              <a:ext cx="5577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20%</a:t>
              </a:r>
              <a:endParaRPr sz="1100"/>
            </a:p>
          </p:txBody>
        </p:sp>
        <p:sp>
          <p:nvSpPr>
            <p:cNvPr id="407" name="Google Shape;407;p29"/>
            <p:cNvSpPr txBox="1"/>
            <p:nvPr/>
          </p:nvSpPr>
          <p:spPr>
            <a:xfrm>
              <a:off x="3696361" y="5203460"/>
              <a:ext cx="5577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40%</a:t>
              </a:r>
              <a:endParaRPr sz="1100"/>
            </a:p>
          </p:txBody>
        </p:sp>
        <p:sp>
          <p:nvSpPr>
            <p:cNvPr id="408" name="Google Shape;408;p29"/>
            <p:cNvSpPr txBox="1"/>
            <p:nvPr/>
          </p:nvSpPr>
          <p:spPr>
            <a:xfrm>
              <a:off x="4576661" y="5203460"/>
              <a:ext cx="5577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60%</a:t>
              </a:r>
              <a:endParaRPr sz="1100"/>
            </a:p>
          </p:txBody>
        </p:sp>
        <p:sp>
          <p:nvSpPr>
            <p:cNvPr id="409" name="Google Shape;409;p29"/>
            <p:cNvSpPr txBox="1"/>
            <p:nvPr/>
          </p:nvSpPr>
          <p:spPr>
            <a:xfrm>
              <a:off x="5456962" y="5203460"/>
              <a:ext cx="5577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80%</a:t>
              </a:r>
              <a:endParaRPr sz="1100"/>
            </a:p>
          </p:txBody>
        </p:sp>
        <p:sp>
          <p:nvSpPr>
            <p:cNvPr id="410" name="Google Shape;410;p29"/>
            <p:cNvSpPr txBox="1"/>
            <p:nvPr/>
          </p:nvSpPr>
          <p:spPr>
            <a:xfrm>
              <a:off x="6288421" y="5203460"/>
              <a:ext cx="65428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100%</a:t>
              </a:r>
              <a:endParaRPr sz="1100"/>
            </a:p>
          </p:txBody>
        </p:sp>
        <p:sp>
          <p:nvSpPr>
            <p:cNvPr id="411" name="Google Shape;411;p29"/>
            <p:cNvSpPr txBox="1"/>
            <p:nvPr/>
          </p:nvSpPr>
          <p:spPr>
            <a:xfrm>
              <a:off x="7168817" y="5203460"/>
              <a:ext cx="65428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120%</a:t>
              </a:r>
              <a:endParaRPr sz="1100"/>
            </a:p>
          </p:txBody>
        </p:sp>
        <p:sp>
          <p:nvSpPr>
            <p:cNvPr id="412" name="Google Shape;412;p29"/>
            <p:cNvSpPr txBox="1"/>
            <p:nvPr/>
          </p:nvSpPr>
          <p:spPr>
            <a:xfrm>
              <a:off x="1248713" y="4841510"/>
              <a:ext cx="904636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JANUARY</a:t>
              </a:r>
              <a:endParaRPr sz="1100"/>
            </a:p>
          </p:txBody>
        </p:sp>
        <p:sp>
          <p:nvSpPr>
            <p:cNvPr id="413" name="Google Shape;413;p29"/>
            <p:cNvSpPr txBox="1"/>
            <p:nvPr/>
          </p:nvSpPr>
          <p:spPr>
            <a:xfrm>
              <a:off x="1133009" y="4574810"/>
              <a:ext cx="1020339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FEBRUARY</a:t>
              </a:r>
              <a:endParaRPr sz="1100"/>
            </a:p>
          </p:txBody>
        </p:sp>
        <p:sp>
          <p:nvSpPr>
            <p:cNvPr id="414" name="Google Shape;414;p29"/>
            <p:cNvSpPr txBox="1"/>
            <p:nvPr/>
          </p:nvSpPr>
          <p:spPr>
            <a:xfrm>
              <a:off x="1398239" y="4298585"/>
              <a:ext cx="755109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MARCH</a:t>
              </a:r>
              <a:endParaRPr sz="1100"/>
            </a:p>
          </p:txBody>
        </p:sp>
        <p:sp>
          <p:nvSpPr>
            <p:cNvPr id="415" name="Google Shape;415;p29"/>
            <p:cNvSpPr txBox="1"/>
            <p:nvPr/>
          </p:nvSpPr>
          <p:spPr>
            <a:xfrm>
              <a:off x="1515724" y="4022360"/>
              <a:ext cx="637624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APRIL</a:t>
              </a:r>
              <a:endParaRPr sz="1100"/>
            </a:p>
          </p:txBody>
        </p:sp>
        <p:sp>
          <p:nvSpPr>
            <p:cNvPr id="416" name="Google Shape;416;p29"/>
            <p:cNvSpPr txBox="1"/>
            <p:nvPr/>
          </p:nvSpPr>
          <p:spPr>
            <a:xfrm>
              <a:off x="1624310" y="3755660"/>
              <a:ext cx="529038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MAY</a:t>
              </a:r>
              <a:endParaRPr sz="1100"/>
            </a:p>
          </p:txBody>
        </p:sp>
        <p:sp>
          <p:nvSpPr>
            <p:cNvPr id="417" name="Google Shape;417;p29"/>
            <p:cNvSpPr txBox="1"/>
            <p:nvPr/>
          </p:nvSpPr>
          <p:spPr>
            <a:xfrm>
              <a:off x="1556667" y="3479435"/>
              <a:ext cx="596682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JUNE</a:t>
              </a:r>
              <a:endParaRPr sz="1100"/>
            </a:p>
          </p:txBody>
        </p:sp>
        <p:sp>
          <p:nvSpPr>
            <p:cNvPr id="418" name="Google Shape;418;p29"/>
            <p:cNvSpPr txBox="1"/>
            <p:nvPr/>
          </p:nvSpPr>
          <p:spPr>
            <a:xfrm>
              <a:off x="1581587" y="3203210"/>
              <a:ext cx="571761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JULY</a:t>
              </a:r>
              <a:endParaRPr sz="1100"/>
            </a:p>
          </p:txBody>
        </p:sp>
        <p:sp>
          <p:nvSpPr>
            <p:cNvPr id="419" name="Google Shape;419;p29"/>
            <p:cNvSpPr txBox="1"/>
            <p:nvPr/>
          </p:nvSpPr>
          <p:spPr>
            <a:xfrm>
              <a:off x="1325257" y="2936510"/>
              <a:ext cx="828092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AUGUST</a:t>
              </a:r>
              <a:endParaRPr sz="1100"/>
            </a:p>
          </p:txBody>
        </p:sp>
        <p:sp>
          <p:nvSpPr>
            <p:cNvPr id="420" name="Google Shape;420;p29"/>
            <p:cNvSpPr txBox="1"/>
            <p:nvPr/>
          </p:nvSpPr>
          <p:spPr>
            <a:xfrm>
              <a:off x="1026205" y="2660285"/>
              <a:ext cx="11271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SEPTEMBER</a:t>
              </a:r>
              <a:endParaRPr sz="1100"/>
            </a:p>
          </p:txBody>
        </p:sp>
        <p:sp>
          <p:nvSpPr>
            <p:cNvPr id="421" name="Google Shape;421;p29"/>
            <p:cNvSpPr txBox="1"/>
            <p:nvPr/>
          </p:nvSpPr>
          <p:spPr>
            <a:xfrm>
              <a:off x="1209551" y="2384060"/>
              <a:ext cx="943797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OCTOBER</a:t>
              </a:r>
              <a:endParaRPr sz="1100"/>
            </a:p>
          </p:txBody>
        </p:sp>
        <p:sp>
          <p:nvSpPr>
            <p:cNvPr id="422" name="Google Shape;422;p29"/>
            <p:cNvSpPr txBox="1"/>
            <p:nvPr/>
          </p:nvSpPr>
          <p:spPr>
            <a:xfrm>
              <a:off x="1092067" y="2117360"/>
              <a:ext cx="1061282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NOVEMBER</a:t>
              </a:r>
              <a:endParaRPr sz="1100"/>
            </a:p>
          </p:txBody>
        </p:sp>
        <p:sp>
          <p:nvSpPr>
            <p:cNvPr id="423" name="Google Shape;423;p29"/>
            <p:cNvSpPr txBox="1"/>
            <p:nvPr/>
          </p:nvSpPr>
          <p:spPr>
            <a:xfrm>
              <a:off x="1099187" y="1841135"/>
              <a:ext cx="1054162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DECEMBER</a:t>
              </a:r>
              <a:endParaRPr sz="11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" name="Google Shape;428;p30"/>
          <p:cNvGraphicFramePr/>
          <p:nvPr/>
        </p:nvGraphicFramePr>
        <p:xfrm>
          <a:off x="713014" y="131577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{D5248C4B-C919-4546-9871-D0D28ADAE00A}</a:tableStyleId>
              </a:tblPr>
              <a:tblGrid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366175"/>
                <a:gridCol w="828150"/>
                <a:gridCol w="2495450"/>
              </a:tblGrid>
              <a:tr h="184425">
                <a:tc gridSpan="1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Roboto"/>
                        <a:buNone/>
                      </a:pPr>
                      <a:r>
                        <a:rPr lang="id" sz="1400" u="none" cap="none" strike="noStrike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Month</a:t>
                      </a:r>
                      <a:endParaRPr sz="1400" u="none" cap="none" strike="noStrike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Poppins"/>
                        <a:buNone/>
                      </a:pPr>
                      <a:r>
                        <a:rPr b="0" lang="id" sz="15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2024</a:t>
                      </a:r>
                      <a:endParaRPr b="0" sz="15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315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01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02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03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04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05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06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07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08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09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10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11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</a:t>
                      </a:r>
                      <a:endParaRPr b="0" sz="12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Increase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77A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Observations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EA7E3"/>
                    </a:solidFill>
                  </a:tcPr>
                </a:tc>
              </a:tr>
              <a:tr h="4482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50%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</a:rPr>
                        <a:t>Lorem ipsum dolor sit amet, consectetur</a:t>
                      </a:r>
                      <a:endParaRPr sz="8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4482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35%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</a:rPr>
                        <a:t>Lorem ipsum dolor sit amet, consectetur</a:t>
                      </a:r>
                      <a:endParaRPr sz="8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4482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Open Sans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30%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Open Sans"/>
                        <a:buNone/>
                      </a:pPr>
                      <a:r>
                        <a:rPr lang="id" sz="900" u="none" cap="none" strike="noStrike">
                          <a:solidFill>
                            <a:schemeClr val="dk1"/>
                          </a:solidFill>
                        </a:rPr>
                        <a:t>Lorem ipsum dolor sit amet, consectetur</a:t>
                      </a:r>
                      <a:endParaRPr sz="8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429" name="Google Shape;429;p30"/>
          <p:cNvSpPr/>
          <p:nvPr/>
        </p:nvSpPr>
        <p:spPr>
          <a:xfrm>
            <a:off x="713013" y="3513371"/>
            <a:ext cx="1472975" cy="655008"/>
          </a:xfrm>
          <a:prstGeom prst="roundRect">
            <a:avLst>
              <a:gd fmla="val 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0" name="Google Shape;430;p30"/>
          <p:cNvSpPr/>
          <p:nvPr/>
        </p:nvSpPr>
        <p:spPr>
          <a:xfrm>
            <a:off x="910127" y="2260431"/>
            <a:ext cx="129825" cy="129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31" name="Google Shape;431;p30"/>
          <p:cNvCxnSpPr>
            <a:stCxn id="430" idx="6"/>
            <a:endCxn id="432" idx="2"/>
          </p:cNvCxnSpPr>
          <p:nvPr/>
        </p:nvCxnSpPr>
        <p:spPr>
          <a:xfrm flipH="1" rot="10800000">
            <a:off x="1039952" y="2263544"/>
            <a:ext cx="912600" cy="618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3" name="Google Shape;433;p30"/>
          <p:cNvSpPr/>
          <p:nvPr/>
        </p:nvSpPr>
        <p:spPr>
          <a:xfrm>
            <a:off x="910127" y="2688332"/>
            <a:ext cx="129825" cy="129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34" name="Google Shape;434;p30"/>
          <p:cNvCxnSpPr>
            <a:stCxn id="433" idx="6"/>
            <a:endCxn id="435" idx="2"/>
          </p:cNvCxnSpPr>
          <p:nvPr/>
        </p:nvCxnSpPr>
        <p:spPr>
          <a:xfrm>
            <a:off x="1039952" y="2753245"/>
            <a:ext cx="912600" cy="243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6" name="Google Shape;436;p30"/>
          <p:cNvSpPr/>
          <p:nvPr/>
        </p:nvSpPr>
        <p:spPr>
          <a:xfrm>
            <a:off x="908484" y="3058766"/>
            <a:ext cx="129825" cy="129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7" name="Google Shape;437;p30"/>
          <p:cNvSpPr/>
          <p:nvPr/>
        </p:nvSpPr>
        <p:spPr>
          <a:xfrm>
            <a:off x="4839571" y="3088807"/>
            <a:ext cx="129825" cy="129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2" name="Google Shape;432;p30"/>
          <p:cNvSpPr/>
          <p:nvPr/>
        </p:nvSpPr>
        <p:spPr>
          <a:xfrm>
            <a:off x="1952512" y="2198698"/>
            <a:ext cx="129825" cy="129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8" name="Google Shape;438;p30"/>
          <p:cNvSpPr/>
          <p:nvPr/>
        </p:nvSpPr>
        <p:spPr>
          <a:xfrm>
            <a:off x="3402560" y="2163619"/>
            <a:ext cx="129825" cy="129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9" name="Google Shape;439;p30"/>
          <p:cNvSpPr/>
          <p:nvPr/>
        </p:nvSpPr>
        <p:spPr>
          <a:xfrm>
            <a:off x="4839571" y="2130606"/>
            <a:ext cx="129825" cy="129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0" name="Google Shape;440;p30"/>
          <p:cNvCxnSpPr>
            <a:stCxn id="432" idx="6"/>
            <a:endCxn id="438" idx="2"/>
          </p:cNvCxnSpPr>
          <p:nvPr/>
        </p:nvCxnSpPr>
        <p:spPr>
          <a:xfrm flipH="1" rot="10800000">
            <a:off x="2082337" y="2228510"/>
            <a:ext cx="1320300" cy="351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1" name="Google Shape;441;p30"/>
          <p:cNvCxnSpPr>
            <a:stCxn id="438" idx="6"/>
            <a:endCxn id="439" idx="2"/>
          </p:cNvCxnSpPr>
          <p:nvPr/>
        </p:nvCxnSpPr>
        <p:spPr>
          <a:xfrm flipH="1" rot="10800000">
            <a:off x="3532385" y="2195531"/>
            <a:ext cx="1307100" cy="33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5" name="Google Shape;435;p30"/>
          <p:cNvSpPr/>
          <p:nvPr/>
        </p:nvSpPr>
        <p:spPr>
          <a:xfrm>
            <a:off x="1952512" y="2712521"/>
            <a:ext cx="129825" cy="129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2" name="Google Shape;442;p30"/>
          <p:cNvSpPr/>
          <p:nvPr/>
        </p:nvSpPr>
        <p:spPr>
          <a:xfrm>
            <a:off x="3397504" y="2688332"/>
            <a:ext cx="129825" cy="129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3" name="Google Shape;443;p30"/>
          <p:cNvSpPr/>
          <p:nvPr/>
        </p:nvSpPr>
        <p:spPr>
          <a:xfrm>
            <a:off x="4839571" y="2571750"/>
            <a:ext cx="129825" cy="129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4" name="Google Shape;444;p30"/>
          <p:cNvCxnSpPr>
            <a:stCxn id="435" idx="6"/>
            <a:endCxn id="442" idx="2"/>
          </p:cNvCxnSpPr>
          <p:nvPr/>
        </p:nvCxnSpPr>
        <p:spPr>
          <a:xfrm flipH="1" rot="10800000">
            <a:off x="2082337" y="2753134"/>
            <a:ext cx="1315200" cy="243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5" name="Google Shape;445;p30"/>
          <p:cNvCxnSpPr>
            <a:stCxn id="442" idx="6"/>
            <a:endCxn id="443" idx="2"/>
          </p:cNvCxnSpPr>
          <p:nvPr/>
        </p:nvCxnSpPr>
        <p:spPr>
          <a:xfrm flipH="1" rot="10800000">
            <a:off x="3527329" y="2636545"/>
            <a:ext cx="1312200" cy="1167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6" name="Google Shape;446;p30"/>
          <p:cNvSpPr/>
          <p:nvPr/>
        </p:nvSpPr>
        <p:spPr>
          <a:xfrm>
            <a:off x="1952512" y="3159539"/>
            <a:ext cx="129825" cy="129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7" name="Google Shape;447;p30"/>
          <p:cNvSpPr/>
          <p:nvPr/>
        </p:nvSpPr>
        <p:spPr>
          <a:xfrm>
            <a:off x="3409149" y="3010222"/>
            <a:ext cx="129825" cy="129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8" name="Google Shape;448;p30"/>
          <p:cNvCxnSpPr>
            <a:stCxn id="436" idx="6"/>
            <a:endCxn id="446" idx="2"/>
          </p:cNvCxnSpPr>
          <p:nvPr/>
        </p:nvCxnSpPr>
        <p:spPr>
          <a:xfrm>
            <a:off x="1038309" y="3123679"/>
            <a:ext cx="914100" cy="1008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9" name="Google Shape;449;p30"/>
          <p:cNvCxnSpPr>
            <a:stCxn id="446" idx="6"/>
            <a:endCxn id="447" idx="2"/>
          </p:cNvCxnSpPr>
          <p:nvPr/>
        </p:nvCxnSpPr>
        <p:spPr>
          <a:xfrm flipH="1" rot="10800000">
            <a:off x="2082337" y="3075051"/>
            <a:ext cx="1326900" cy="1494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0" name="Google Shape;450;p30"/>
          <p:cNvCxnSpPr>
            <a:stCxn id="447" idx="6"/>
            <a:endCxn id="437" idx="2"/>
          </p:cNvCxnSpPr>
          <p:nvPr/>
        </p:nvCxnSpPr>
        <p:spPr>
          <a:xfrm>
            <a:off x="3538974" y="3075134"/>
            <a:ext cx="1300500" cy="786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1" name="Google Shape;451;p30"/>
          <p:cNvSpPr txBox="1"/>
          <p:nvPr/>
        </p:nvSpPr>
        <p:spPr>
          <a:xfrm>
            <a:off x="1575197" y="477109"/>
            <a:ext cx="6051351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Sales by month Infographics</a:t>
            </a:r>
            <a:endParaRPr sz="1100"/>
          </a:p>
        </p:txBody>
      </p:sp>
      <p:grpSp>
        <p:nvGrpSpPr>
          <p:cNvPr id="452" name="Google Shape;452;p30"/>
          <p:cNvGrpSpPr/>
          <p:nvPr/>
        </p:nvGrpSpPr>
        <p:grpSpPr>
          <a:xfrm>
            <a:off x="824936" y="3713305"/>
            <a:ext cx="179387" cy="255140"/>
            <a:chOff x="3342275" y="2615925"/>
            <a:chExt cx="339700" cy="483150"/>
          </a:xfrm>
        </p:grpSpPr>
        <p:sp>
          <p:nvSpPr>
            <p:cNvPr id="453" name="Google Shape;453;p30"/>
            <p:cNvSpPr/>
            <p:nvPr/>
          </p:nvSpPr>
          <p:spPr>
            <a:xfrm>
              <a:off x="3342275" y="2615925"/>
              <a:ext cx="339700" cy="483150"/>
            </a:xfrm>
            <a:custGeom>
              <a:rect b="b" l="l" r="r" t="t"/>
              <a:pathLst>
                <a:path extrusionOk="0" h="19326" w="13588">
                  <a:moveTo>
                    <a:pt x="11891" y="1133"/>
                  </a:moveTo>
                  <a:cubicBezTo>
                    <a:pt x="12202" y="1133"/>
                    <a:pt x="12455" y="1387"/>
                    <a:pt x="12455" y="1701"/>
                  </a:cubicBezTo>
                  <a:lnTo>
                    <a:pt x="12455" y="2265"/>
                  </a:lnTo>
                  <a:lnTo>
                    <a:pt x="1132" y="2265"/>
                  </a:lnTo>
                  <a:lnTo>
                    <a:pt x="1132" y="1701"/>
                  </a:lnTo>
                  <a:cubicBezTo>
                    <a:pt x="1132" y="1387"/>
                    <a:pt x="1386" y="1133"/>
                    <a:pt x="1700" y="1133"/>
                  </a:cubicBezTo>
                  <a:close/>
                  <a:moveTo>
                    <a:pt x="12455" y="3398"/>
                  </a:moveTo>
                  <a:lnTo>
                    <a:pt x="12455" y="14796"/>
                  </a:lnTo>
                  <a:lnTo>
                    <a:pt x="1132" y="14796"/>
                  </a:lnTo>
                  <a:lnTo>
                    <a:pt x="1132" y="3398"/>
                  </a:lnTo>
                  <a:close/>
                  <a:moveTo>
                    <a:pt x="12455" y="15928"/>
                  </a:moveTo>
                  <a:lnTo>
                    <a:pt x="12455" y="17628"/>
                  </a:lnTo>
                  <a:cubicBezTo>
                    <a:pt x="12455" y="17939"/>
                    <a:pt x="12202" y="18193"/>
                    <a:pt x="11891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2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1891" y="19325"/>
                  </a:lnTo>
                  <a:cubicBezTo>
                    <a:pt x="12827" y="19325"/>
                    <a:pt x="13588" y="18564"/>
                    <a:pt x="13588" y="17628"/>
                  </a:cubicBezTo>
                  <a:lnTo>
                    <a:pt x="13588" y="1701"/>
                  </a:lnTo>
                  <a:cubicBezTo>
                    <a:pt x="13588" y="762"/>
                    <a:pt x="12827" y="1"/>
                    <a:pt x="118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4" name="Google Shape;454;p30"/>
            <p:cNvSpPr/>
            <p:nvPr/>
          </p:nvSpPr>
          <p:spPr>
            <a:xfrm>
              <a:off x="3461600" y="3030200"/>
              <a:ext cx="101025" cy="28325"/>
            </a:xfrm>
            <a:custGeom>
              <a:rect b="b" l="l" r="r" t="t"/>
              <a:pathLst>
                <a:path extrusionOk="0" h="1133" w="4041">
                  <a:moveTo>
                    <a:pt x="568" y="1"/>
                  </a:moveTo>
                  <a:cubicBezTo>
                    <a:pt x="254" y="1"/>
                    <a:pt x="1" y="251"/>
                    <a:pt x="1" y="565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3473" y="1133"/>
                  </a:lnTo>
                  <a:cubicBezTo>
                    <a:pt x="3787" y="1133"/>
                    <a:pt x="4041" y="879"/>
                    <a:pt x="4041" y="565"/>
                  </a:cubicBezTo>
                  <a:cubicBezTo>
                    <a:pt x="4041" y="251"/>
                    <a:pt x="3787" y="1"/>
                    <a:pt x="34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455" name="Google Shape;455;p30"/>
          <p:cNvSpPr txBox="1"/>
          <p:nvPr/>
        </p:nvSpPr>
        <p:spPr>
          <a:xfrm>
            <a:off x="1056032" y="3770967"/>
            <a:ext cx="107824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 b="0" i="0" sz="7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6" name="Google Shape;456;p30"/>
          <p:cNvSpPr txBox="1"/>
          <p:nvPr/>
        </p:nvSpPr>
        <p:spPr>
          <a:xfrm>
            <a:off x="1058268" y="3611513"/>
            <a:ext cx="828591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d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Product 01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7" name="Google Shape;457;p30"/>
          <p:cNvSpPr/>
          <p:nvPr/>
        </p:nvSpPr>
        <p:spPr>
          <a:xfrm>
            <a:off x="2297910" y="3513371"/>
            <a:ext cx="1472975" cy="655008"/>
          </a:xfrm>
          <a:prstGeom prst="roundRect">
            <a:avLst>
              <a:gd fmla="val 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8" name="Google Shape;458;p30"/>
          <p:cNvSpPr txBox="1"/>
          <p:nvPr/>
        </p:nvSpPr>
        <p:spPr>
          <a:xfrm>
            <a:off x="2640929" y="3770967"/>
            <a:ext cx="107824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 b="0" i="0" sz="7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9" name="Google Shape;459;p30"/>
          <p:cNvSpPr txBox="1"/>
          <p:nvPr/>
        </p:nvSpPr>
        <p:spPr>
          <a:xfrm>
            <a:off x="2643165" y="3611513"/>
            <a:ext cx="828591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d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Product 02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0" name="Google Shape;460;p30"/>
          <p:cNvSpPr/>
          <p:nvPr/>
        </p:nvSpPr>
        <p:spPr>
          <a:xfrm>
            <a:off x="3882807" y="3518019"/>
            <a:ext cx="1472975" cy="655008"/>
          </a:xfrm>
          <a:prstGeom prst="roundRect">
            <a:avLst>
              <a:gd fmla="val 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1" name="Google Shape;461;p30"/>
          <p:cNvSpPr txBox="1"/>
          <p:nvPr/>
        </p:nvSpPr>
        <p:spPr>
          <a:xfrm>
            <a:off x="4241474" y="3775616"/>
            <a:ext cx="107824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7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 b="0" i="0" sz="7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2" name="Google Shape;462;p30"/>
          <p:cNvSpPr txBox="1"/>
          <p:nvPr/>
        </p:nvSpPr>
        <p:spPr>
          <a:xfrm>
            <a:off x="4243709" y="3616162"/>
            <a:ext cx="828591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d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Product 03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3" name="Google Shape;463;p30"/>
          <p:cNvSpPr/>
          <p:nvPr/>
        </p:nvSpPr>
        <p:spPr>
          <a:xfrm>
            <a:off x="2382418" y="3747921"/>
            <a:ext cx="255140" cy="239192"/>
          </a:xfrm>
          <a:custGeom>
            <a:rect b="b" l="l" r="r" t="t"/>
            <a:pathLst>
              <a:path extrusionOk="0" h="18118" w="19326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rgbClr val="435D7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4" name="Google Shape;464;p30"/>
          <p:cNvSpPr/>
          <p:nvPr/>
        </p:nvSpPr>
        <p:spPr>
          <a:xfrm>
            <a:off x="3986334" y="3738192"/>
            <a:ext cx="255139" cy="239192"/>
          </a:xfrm>
          <a:custGeom>
            <a:rect b="b" l="l" r="r" t="t"/>
            <a:pathLst>
              <a:path extrusionOk="0" h="18118" w="19326"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8193" y="12456"/>
                </a:moveTo>
                <a:lnTo>
                  <a:pt x="18193" y="13024"/>
                </a:lnTo>
                <a:cubicBezTo>
                  <a:pt x="18193" y="13335"/>
                  <a:pt x="17939" y="13588"/>
                  <a:pt x="17628" y="13588"/>
                </a:cubicBez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1520" y="14720"/>
                </a:moveTo>
                <a:lnTo>
                  <a:pt x="12275" y="16985"/>
                </a:lnTo>
                <a:lnTo>
                  <a:pt x="7051" y="16985"/>
                </a:lnTo>
                <a:lnTo>
                  <a:pt x="7806" y="14720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4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5325" y="18117"/>
                </a:lnTo>
                <a:cubicBezTo>
                  <a:pt x="15639" y="18117"/>
                  <a:pt x="15889" y="17864"/>
                  <a:pt x="15889" y="17553"/>
                </a:cubicBezTo>
                <a:cubicBezTo>
                  <a:pt x="15889" y="17239"/>
                  <a:pt x="15639" y="16985"/>
                  <a:pt x="15325" y="16985"/>
                </a:cubicBezTo>
                <a:lnTo>
                  <a:pt x="13468" y="16985"/>
                </a:lnTo>
                <a:lnTo>
                  <a:pt x="12713" y="14720"/>
                </a:lnTo>
                <a:lnTo>
                  <a:pt x="17628" y="14720"/>
                </a:lnTo>
                <a:cubicBezTo>
                  <a:pt x="18565" y="14720"/>
                  <a:pt x="19325" y="13960"/>
                  <a:pt x="19325" y="13024"/>
                </a:cubicBezTo>
                <a:lnTo>
                  <a:pt x="19325" y="1701"/>
                </a:lnTo>
                <a:cubicBezTo>
                  <a:pt x="19325" y="762"/>
                  <a:pt x="18565" y="1"/>
                  <a:pt x="176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t/>
            </a:r>
            <a:endParaRPr sz="1400">
              <a:solidFill>
                <a:srgbClr val="435D7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5" name="Google Shape;465;p30"/>
          <p:cNvSpPr txBox="1"/>
          <p:nvPr/>
        </p:nvSpPr>
        <p:spPr>
          <a:xfrm>
            <a:off x="5594311" y="3545349"/>
            <a:ext cx="2836675" cy="5504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id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Orci varius natoque consectuer.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1"/>
          <p:cNvSpPr/>
          <p:nvPr/>
        </p:nvSpPr>
        <p:spPr>
          <a:xfrm>
            <a:off x="727233" y="1486730"/>
            <a:ext cx="2345213" cy="2044877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471" name="Google Shape;471;p31"/>
          <p:cNvGrpSpPr/>
          <p:nvPr/>
        </p:nvGrpSpPr>
        <p:grpSpPr>
          <a:xfrm>
            <a:off x="1098965" y="1707311"/>
            <a:ext cx="1532538" cy="1532538"/>
            <a:chOff x="1717305" y="2605027"/>
            <a:chExt cx="2043384" cy="2043384"/>
          </a:xfrm>
        </p:grpSpPr>
        <p:sp>
          <p:nvSpPr>
            <p:cNvPr id="472" name="Google Shape;472;p31"/>
            <p:cNvSpPr/>
            <p:nvPr/>
          </p:nvSpPr>
          <p:spPr>
            <a:xfrm>
              <a:off x="1717305" y="2605027"/>
              <a:ext cx="2043384" cy="2043384"/>
            </a:xfrm>
            <a:prstGeom prst="pie">
              <a:avLst>
                <a:gd fmla="val 18591312" name="adj1"/>
                <a:gd fmla="val 1620000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3" name="Google Shape;473;p31"/>
            <p:cNvSpPr/>
            <p:nvPr/>
          </p:nvSpPr>
          <p:spPr>
            <a:xfrm>
              <a:off x="2120659" y="3008381"/>
              <a:ext cx="1236676" cy="123667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74" name="Google Shape;474;p31"/>
          <p:cNvGrpSpPr/>
          <p:nvPr/>
        </p:nvGrpSpPr>
        <p:grpSpPr>
          <a:xfrm>
            <a:off x="2015960" y="1516135"/>
            <a:ext cx="766800" cy="766800"/>
            <a:chOff x="3456262" y="1997557"/>
            <a:chExt cx="1022400" cy="1022400"/>
          </a:xfrm>
        </p:grpSpPr>
        <p:sp>
          <p:nvSpPr>
            <p:cNvPr id="475" name="Google Shape;475;p31"/>
            <p:cNvSpPr/>
            <p:nvPr/>
          </p:nvSpPr>
          <p:spPr>
            <a:xfrm>
              <a:off x="3456262" y="1997557"/>
              <a:ext cx="1022400" cy="1022400"/>
            </a:xfrm>
            <a:prstGeom prst="ellipse">
              <a:avLst/>
            </a:prstGeom>
            <a:solidFill>
              <a:schemeClr val="lt1"/>
            </a:solidFill>
            <a:ln cap="flat" cmpd="sng" w="19050">
              <a:solidFill>
                <a:schemeClr val="accent1"/>
              </a:solidFill>
              <a:prstDash val="lgDash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6" name="Google Shape;476;p31"/>
            <p:cNvSpPr txBox="1"/>
            <p:nvPr/>
          </p:nvSpPr>
          <p:spPr>
            <a:xfrm>
              <a:off x="3456262" y="2128799"/>
              <a:ext cx="1022400" cy="79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000"/>
                <a:buFont typeface="Arial"/>
                <a:buNone/>
              </a:pPr>
              <a:r>
                <a:rPr b="1" lang="id" sz="20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92</a:t>
              </a:r>
              <a:r>
                <a:rPr b="1" baseline="30000" lang="id" sz="20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%</a:t>
              </a:r>
              <a:endParaRPr sz="1100"/>
            </a:p>
          </p:txBody>
        </p:sp>
      </p:grpSp>
      <p:sp>
        <p:nvSpPr>
          <p:cNvPr id="477" name="Google Shape;477;p31"/>
          <p:cNvSpPr txBox="1"/>
          <p:nvPr/>
        </p:nvSpPr>
        <p:spPr>
          <a:xfrm>
            <a:off x="970222" y="550073"/>
            <a:ext cx="7203558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Pie Chart Comparison</a:t>
            </a:r>
            <a:endParaRPr sz="1100"/>
          </a:p>
        </p:txBody>
      </p:sp>
      <p:grpSp>
        <p:nvGrpSpPr>
          <p:cNvPr id="478" name="Google Shape;478;p31"/>
          <p:cNvGrpSpPr/>
          <p:nvPr/>
        </p:nvGrpSpPr>
        <p:grpSpPr>
          <a:xfrm>
            <a:off x="1651635" y="2262347"/>
            <a:ext cx="422909" cy="423526"/>
            <a:chOff x="-35134875" y="2272675"/>
            <a:chExt cx="291450" cy="291875"/>
          </a:xfrm>
        </p:grpSpPr>
        <p:sp>
          <p:nvSpPr>
            <p:cNvPr id="479" name="Google Shape;479;p31"/>
            <p:cNvSpPr/>
            <p:nvPr/>
          </p:nvSpPr>
          <p:spPr>
            <a:xfrm>
              <a:off x="-35134875" y="2272675"/>
              <a:ext cx="291450" cy="291875"/>
            </a:xfrm>
            <a:custGeom>
              <a:rect b="b" l="l" r="r" t="t"/>
              <a:pathLst>
                <a:path extrusionOk="0" h="11675" w="11658">
                  <a:moveTo>
                    <a:pt x="9925" y="662"/>
                  </a:moveTo>
                  <a:cubicBezTo>
                    <a:pt x="10460" y="662"/>
                    <a:pt x="10933" y="1135"/>
                    <a:pt x="10933" y="1733"/>
                  </a:cubicBezTo>
                  <a:lnTo>
                    <a:pt x="10933" y="5136"/>
                  </a:lnTo>
                  <a:cubicBezTo>
                    <a:pt x="10933" y="5703"/>
                    <a:pt x="10460" y="6176"/>
                    <a:pt x="9925" y="6176"/>
                  </a:cubicBezTo>
                  <a:cubicBezTo>
                    <a:pt x="9704" y="6176"/>
                    <a:pt x="9547" y="6333"/>
                    <a:pt x="9547" y="6522"/>
                  </a:cubicBezTo>
                  <a:lnTo>
                    <a:pt x="9547" y="7751"/>
                  </a:lnTo>
                  <a:lnTo>
                    <a:pt x="8192" y="6365"/>
                  </a:lnTo>
                  <a:lnTo>
                    <a:pt x="8192" y="4474"/>
                  </a:lnTo>
                  <a:cubicBezTo>
                    <a:pt x="8192" y="3529"/>
                    <a:pt x="7404" y="2742"/>
                    <a:pt x="6459" y="2742"/>
                  </a:cubicBezTo>
                  <a:lnTo>
                    <a:pt x="3372" y="2742"/>
                  </a:lnTo>
                  <a:lnTo>
                    <a:pt x="3372" y="1733"/>
                  </a:lnTo>
                  <a:cubicBezTo>
                    <a:pt x="3372" y="1166"/>
                    <a:pt x="3844" y="662"/>
                    <a:pt x="4411" y="662"/>
                  </a:cubicBezTo>
                  <a:close/>
                  <a:moveTo>
                    <a:pt x="6459" y="3403"/>
                  </a:moveTo>
                  <a:cubicBezTo>
                    <a:pt x="6995" y="3403"/>
                    <a:pt x="7499" y="3876"/>
                    <a:pt x="7499" y="4474"/>
                  </a:cubicBezTo>
                  <a:lnTo>
                    <a:pt x="7499" y="7908"/>
                  </a:lnTo>
                  <a:lnTo>
                    <a:pt x="7467" y="7908"/>
                  </a:lnTo>
                  <a:cubicBezTo>
                    <a:pt x="7467" y="8444"/>
                    <a:pt x="6995" y="8917"/>
                    <a:pt x="6396" y="8917"/>
                  </a:cubicBezTo>
                  <a:lnTo>
                    <a:pt x="3687" y="8917"/>
                  </a:lnTo>
                  <a:cubicBezTo>
                    <a:pt x="3624" y="8917"/>
                    <a:pt x="3498" y="8948"/>
                    <a:pt x="3466" y="9043"/>
                  </a:cubicBezTo>
                  <a:lnTo>
                    <a:pt x="1986" y="10492"/>
                  </a:lnTo>
                  <a:lnTo>
                    <a:pt x="1986" y="9295"/>
                  </a:lnTo>
                  <a:cubicBezTo>
                    <a:pt x="1986" y="9074"/>
                    <a:pt x="1828" y="8917"/>
                    <a:pt x="1639" y="8917"/>
                  </a:cubicBezTo>
                  <a:cubicBezTo>
                    <a:pt x="1103" y="8917"/>
                    <a:pt x="631" y="8444"/>
                    <a:pt x="631" y="7908"/>
                  </a:cubicBezTo>
                  <a:lnTo>
                    <a:pt x="631" y="4474"/>
                  </a:lnTo>
                  <a:cubicBezTo>
                    <a:pt x="631" y="3939"/>
                    <a:pt x="1103" y="3403"/>
                    <a:pt x="1639" y="3403"/>
                  </a:cubicBezTo>
                  <a:close/>
                  <a:moveTo>
                    <a:pt x="4411" y="1"/>
                  </a:moveTo>
                  <a:cubicBezTo>
                    <a:pt x="3466" y="1"/>
                    <a:pt x="2710" y="788"/>
                    <a:pt x="2710" y="1733"/>
                  </a:cubicBezTo>
                  <a:lnTo>
                    <a:pt x="2710" y="2742"/>
                  </a:lnTo>
                  <a:lnTo>
                    <a:pt x="1671" y="2742"/>
                  </a:lnTo>
                  <a:cubicBezTo>
                    <a:pt x="725" y="2742"/>
                    <a:pt x="1" y="3529"/>
                    <a:pt x="1" y="4474"/>
                  </a:cubicBezTo>
                  <a:lnTo>
                    <a:pt x="1" y="7908"/>
                  </a:lnTo>
                  <a:cubicBezTo>
                    <a:pt x="1" y="8728"/>
                    <a:pt x="568" y="9452"/>
                    <a:pt x="1355" y="9610"/>
                  </a:cubicBezTo>
                  <a:lnTo>
                    <a:pt x="1355" y="11342"/>
                  </a:lnTo>
                  <a:cubicBezTo>
                    <a:pt x="1355" y="11500"/>
                    <a:pt x="1450" y="11594"/>
                    <a:pt x="1576" y="11657"/>
                  </a:cubicBezTo>
                  <a:cubicBezTo>
                    <a:pt x="1607" y="11668"/>
                    <a:pt x="1646" y="11675"/>
                    <a:pt x="1687" y="11675"/>
                  </a:cubicBezTo>
                  <a:cubicBezTo>
                    <a:pt x="1769" y="11675"/>
                    <a:pt x="1860" y="11647"/>
                    <a:pt x="1923" y="11563"/>
                  </a:cubicBezTo>
                  <a:lnTo>
                    <a:pt x="3876" y="9610"/>
                  </a:lnTo>
                  <a:lnTo>
                    <a:pt x="6491" y="9610"/>
                  </a:lnTo>
                  <a:cubicBezTo>
                    <a:pt x="7436" y="9610"/>
                    <a:pt x="8224" y="8854"/>
                    <a:pt x="8224" y="7908"/>
                  </a:cubicBezTo>
                  <a:lnTo>
                    <a:pt x="8224" y="7341"/>
                  </a:lnTo>
                  <a:lnTo>
                    <a:pt x="9704" y="8822"/>
                  </a:lnTo>
                  <a:cubicBezTo>
                    <a:pt x="9773" y="8868"/>
                    <a:pt x="9876" y="8897"/>
                    <a:pt x="9976" y="8897"/>
                  </a:cubicBezTo>
                  <a:cubicBezTo>
                    <a:pt x="10013" y="8897"/>
                    <a:pt x="10049" y="8893"/>
                    <a:pt x="10082" y="8885"/>
                  </a:cubicBezTo>
                  <a:cubicBezTo>
                    <a:pt x="10208" y="8854"/>
                    <a:pt x="10271" y="8696"/>
                    <a:pt x="10271" y="8570"/>
                  </a:cubicBezTo>
                  <a:lnTo>
                    <a:pt x="10271" y="6837"/>
                  </a:lnTo>
                  <a:cubicBezTo>
                    <a:pt x="11059" y="6680"/>
                    <a:pt x="11658" y="5987"/>
                    <a:pt x="11658" y="5136"/>
                  </a:cubicBezTo>
                  <a:lnTo>
                    <a:pt x="11658" y="1733"/>
                  </a:lnTo>
                  <a:cubicBezTo>
                    <a:pt x="11595" y="788"/>
                    <a:pt x="10870" y="1"/>
                    <a:pt x="9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80" name="Google Shape;480;p31"/>
            <p:cNvSpPr/>
            <p:nvPr/>
          </p:nvSpPr>
          <p:spPr>
            <a:xfrm>
              <a:off x="-350939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cubicBezTo>
                    <a:pt x="1" y="536"/>
                    <a:pt x="159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81" name="Google Shape;481;p31"/>
            <p:cNvSpPr/>
            <p:nvPr/>
          </p:nvSpPr>
          <p:spPr>
            <a:xfrm>
              <a:off x="-350427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82" name="Google Shape;482;p31"/>
            <p:cNvSpPr/>
            <p:nvPr/>
          </p:nvSpPr>
          <p:spPr>
            <a:xfrm>
              <a:off x="-349915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83" name="Google Shape;483;p31"/>
          <p:cNvGrpSpPr/>
          <p:nvPr/>
        </p:nvGrpSpPr>
        <p:grpSpPr>
          <a:xfrm>
            <a:off x="955364" y="3752188"/>
            <a:ext cx="1808558" cy="644711"/>
            <a:chOff x="1396998" y="4407277"/>
            <a:chExt cx="2411411" cy="859615"/>
          </a:xfrm>
        </p:grpSpPr>
        <p:sp>
          <p:nvSpPr>
            <p:cNvPr id="484" name="Google Shape;484;p31"/>
            <p:cNvSpPr txBox="1"/>
            <p:nvPr/>
          </p:nvSpPr>
          <p:spPr>
            <a:xfrm>
              <a:off x="1396999" y="4714690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85" name="Google Shape;485;p31"/>
            <p:cNvSpPr txBox="1"/>
            <p:nvPr/>
          </p:nvSpPr>
          <p:spPr>
            <a:xfrm>
              <a:off x="1396998" y="4407277"/>
              <a:ext cx="241141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b="1" sz="14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486" name="Google Shape;486;p31"/>
          <p:cNvSpPr/>
          <p:nvPr/>
        </p:nvSpPr>
        <p:spPr>
          <a:xfrm>
            <a:off x="3397241" y="1486730"/>
            <a:ext cx="2345213" cy="2044877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487" name="Google Shape;487;p31"/>
          <p:cNvGrpSpPr/>
          <p:nvPr/>
        </p:nvGrpSpPr>
        <p:grpSpPr>
          <a:xfrm>
            <a:off x="3768972" y="1707311"/>
            <a:ext cx="1532538" cy="1532538"/>
            <a:chOff x="1717305" y="2605027"/>
            <a:chExt cx="2043384" cy="2043384"/>
          </a:xfrm>
        </p:grpSpPr>
        <p:sp>
          <p:nvSpPr>
            <p:cNvPr id="488" name="Google Shape;488;p31"/>
            <p:cNvSpPr/>
            <p:nvPr/>
          </p:nvSpPr>
          <p:spPr>
            <a:xfrm>
              <a:off x="1717305" y="2605027"/>
              <a:ext cx="2043384" cy="2043384"/>
            </a:xfrm>
            <a:prstGeom prst="pie">
              <a:avLst>
                <a:gd fmla="val 133629" name="adj1"/>
                <a:gd fmla="val 16200000" name="adj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89" name="Google Shape;489;p31"/>
            <p:cNvSpPr/>
            <p:nvPr/>
          </p:nvSpPr>
          <p:spPr>
            <a:xfrm>
              <a:off x="2120659" y="3008381"/>
              <a:ext cx="1236676" cy="123667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90" name="Google Shape;490;p31"/>
          <p:cNvGrpSpPr/>
          <p:nvPr/>
        </p:nvGrpSpPr>
        <p:grpSpPr>
          <a:xfrm>
            <a:off x="4685968" y="1516135"/>
            <a:ext cx="766800" cy="766800"/>
            <a:chOff x="3456262" y="1997557"/>
            <a:chExt cx="1022400" cy="1022400"/>
          </a:xfrm>
        </p:grpSpPr>
        <p:sp>
          <p:nvSpPr>
            <p:cNvPr id="491" name="Google Shape;491;p31"/>
            <p:cNvSpPr/>
            <p:nvPr/>
          </p:nvSpPr>
          <p:spPr>
            <a:xfrm>
              <a:off x="3456262" y="1997557"/>
              <a:ext cx="1022400" cy="1022400"/>
            </a:xfrm>
            <a:prstGeom prst="ellipse">
              <a:avLst/>
            </a:prstGeom>
            <a:solidFill>
              <a:schemeClr val="lt1"/>
            </a:solidFill>
            <a:ln cap="flat" cmpd="sng" w="19050">
              <a:solidFill>
                <a:schemeClr val="accent5"/>
              </a:solidFill>
              <a:prstDash val="lgDash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2" name="Google Shape;492;p31"/>
            <p:cNvSpPr txBox="1"/>
            <p:nvPr/>
          </p:nvSpPr>
          <p:spPr>
            <a:xfrm>
              <a:off x="3456262" y="2128799"/>
              <a:ext cx="1022400" cy="79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accent5"/>
                </a:buClr>
                <a:buSzPts val="2000"/>
                <a:buFont typeface="Arial"/>
                <a:buNone/>
              </a:pPr>
              <a:r>
                <a:rPr b="1" lang="id" sz="2000">
                  <a:solidFill>
                    <a:schemeClr val="accent5"/>
                  </a:solidFill>
                  <a:latin typeface="Open Sans"/>
                  <a:ea typeface="Open Sans"/>
                  <a:cs typeface="Open Sans"/>
                  <a:sym typeface="Open Sans"/>
                </a:rPr>
                <a:t>74</a:t>
              </a:r>
              <a:r>
                <a:rPr b="1" baseline="30000" lang="id" sz="2000">
                  <a:solidFill>
                    <a:schemeClr val="accent5"/>
                  </a:solidFill>
                  <a:latin typeface="Open Sans"/>
                  <a:ea typeface="Open Sans"/>
                  <a:cs typeface="Open Sans"/>
                  <a:sym typeface="Open Sans"/>
                </a:rPr>
                <a:t>%</a:t>
              </a:r>
              <a:endParaRPr sz="1100"/>
            </a:p>
          </p:txBody>
        </p:sp>
      </p:grpSp>
      <p:grpSp>
        <p:nvGrpSpPr>
          <p:cNvPr id="493" name="Google Shape;493;p31"/>
          <p:cNvGrpSpPr/>
          <p:nvPr/>
        </p:nvGrpSpPr>
        <p:grpSpPr>
          <a:xfrm>
            <a:off x="3625372" y="3752188"/>
            <a:ext cx="1808558" cy="644711"/>
            <a:chOff x="1396998" y="4407277"/>
            <a:chExt cx="2411411" cy="859615"/>
          </a:xfrm>
        </p:grpSpPr>
        <p:sp>
          <p:nvSpPr>
            <p:cNvPr id="494" name="Google Shape;494;p31"/>
            <p:cNvSpPr txBox="1"/>
            <p:nvPr/>
          </p:nvSpPr>
          <p:spPr>
            <a:xfrm>
              <a:off x="1396999" y="4714690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5" name="Google Shape;495;p31"/>
            <p:cNvSpPr txBox="1"/>
            <p:nvPr/>
          </p:nvSpPr>
          <p:spPr>
            <a:xfrm>
              <a:off x="1396998" y="4407277"/>
              <a:ext cx="241141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>
                  <a:solidFill>
                    <a:schemeClr val="accent5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b="1" sz="140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96" name="Google Shape;496;p31"/>
          <p:cNvGrpSpPr/>
          <p:nvPr/>
        </p:nvGrpSpPr>
        <p:grpSpPr>
          <a:xfrm>
            <a:off x="4319325" y="2257646"/>
            <a:ext cx="431831" cy="431867"/>
            <a:chOff x="-49048250" y="2316775"/>
            <a:chExt cx="300100" cy="300125"/>
          </a:xfrm>
        </p:grpSpPr>
        <p:sp>
          <p:nvSpPr>
            <p:cNvPr id="497" name="Google Shape;497;p31"/>
            <p:cNvSpPr/>
            <p:nvPr/>
          </p:nvSpPr>
          <p:spPr>
            <a:xfrm>
              <a:off x="-49048250" y="2316775"/>
              <a:ext cx="300100" cy="300125"/>
            </a:xfrm>
            <a:custGeom>
              <a:rect b="b" l="l" r="r" t="t"/>
              <a:pathLst>
                <a:path extrusionOk="0" h="12005" w="12004">
                  <a:moveTo>
                    <a:pt x="10933" y="663"/>
                  </a:moveTo>
                  <a:cubicBezTo>
                    <a:pt x="11122" y="694"/>
                    <a:pt x="11311" y="852"/>
                    <a:pt x="11311" y="1009"/>
                  </a:cubicBezTo>
                  <a:lnTo>
                    <a:pt x="11311" y="1734"/>
                  </a:lnTo>
                  <a:lnTo>
                    <a:pt x="10366" y="1734"/>
                  </a:lnTo>
                  <a:lnTo>
                    <a:pt x="9106" y="663"/>
                  </a:lnTo>
                  <a:close/>
                  <a:moveTo>
                    <a:pt x="5136" y="694"/>
                  </a:moveTo>
                  <a:lnTo>
                    <a:pt x="6396" y="1765"/>
                  </a:lnTo>
                  <a:lnTo>
                    <a:pt x="4726" y="1765"/>
                  </a:lnTo>
                  <a:lnTo>
                    <a:pt x="3466" y="694"/>
                  </a:lnTo>
                  <a:close/>
                  <a:moveTo>
                    <a:pt x="7971" y="694"/>
                  </a:moveTo>
                  <a:lnTo>
                    <a:pt x="9232" y="1765"/>
                  </a:lnTo>
                  <a:lnTo>
                    <a:pt x="7562" y="1765"/>
                  </a:lnTo>
                  <a:lnTo>
                    <a:pt x="6302" y="694"/>
                  </a:lnTo>
                  <a:close/>
                  <a:moveTo>
                    <a:pt x="2363" y="663"/>
                  </a:moveTo>
                  <a:lnTo>
                    <a:pt x="4033" y="2080"/>
                  </a:lnTo>
                  <a:lnTo>
                    <a:pt x="2363" y="3498"/>
                  </a:lnTo>
                  <a:lnTo>
                    <a:pt x="694" y="3498"/>
                  </a:lnTo>
                  <a:lnTo>
                    <a:pt x="694" y="1009"/>
                  </a:lnTo>
                  <a:cubicBezTo>
                    <a:pt x="694" y="820"/>
                    <a:pt x="851" y="663"/>
                    <a:pt x="1040" y="663"/>
                  </a:cubicBezTo>
                  <a:close/>
                  <a:moveTo>
                    <a:pt x="6396" y="2427"/>
                  </a:moveTo>
                  <a:lnTo>
                    <a:pt x="5136" y="3498"/>
                  </a:lnTo>
                  <a:lnTo>
                    <a:pt x="3466" y="3498"/>
                  </a:lnTo>
                  <a:lnTo>
                    <a:pt x="4726" y="2427"/>
                  </a:lnTo>
                  <a:close/>
                  <a:moveTo>
                    <a:pt x="9200" y="2427"/>
                  </a:moveTo>
                  <a:lnTo>
                    <a:pt x="7940" y="3498"/>
                  </a:lnTo>
                  <a:lnTo>
                    <a:pt x="6239" y="3498"/>
                  </a:lnTo>
                  <a:lnTo>
                    <a:pt x="7499" y="2427"/>
                  </a:lnTo>
                  <a:close/>
                  <a:moveTo>
                    <a:pt x="11248" y="2427"/>
                  </a:moveTo>
                  <a:lnTo>
                    <a:pt x="11248" y="3498"/>
                  </a:lnTo>
                  <a:lnTo>
                    <a:pt x="9043" y="3498"/>
                  </a:lnTo>
                  <a:lnTo>
                    <a:pt x="10303" y="2427"/>
                  </a:lnTo>
                  <a:close/>
                  <a:moveTo>
                    <a:pt x="11311" y="4160"/>
                  </a:moveTo>
                  <a:lnTo>
                    <a:pt x="11311" y="10902"/>
                  </a:lnTo>
                  <a:cubicBezTo>
                    <a:pt x="11311" y="11091"/>
                    <a:pt x="11153" y="11248"/>
                    <a:pt x="10933" y="11248"/>
                  </a:cubicBezTo>
                  <a:lnTo>
                    <a:pt x="1072" y="11248"/>
                  </a:lnTo>
                  <a:cubicBezTo>
                    <a:pt x="851" y="11248"/>
                    <a:pt x="694" y="11091"/>
                    <a:pt x="694" y="10902"/>
                  </a:cubicBezTo>
                  <a:lnTo>
                    <a:pt x="694" y="4160"/>
                  </a:ln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lnTo>
                    <a:pt x="1" y="10933"/>
                  </a:lnTo>
                  <a:cubicBezTo>
                    <a:pt x="1" y="11532"/>
                    <a:pt x="473" y="12004"/>
                    <a:pt x="1040" y="12004"/>
                  </a:cubicBezTo>
                  <a:lnTo>
                    <a:pt x="10933" y="12004"/>
                  </a:lnTo>
                  <a:cubicBezTo>
                    <a:pt x="11531" y="12004"/>
                    <a:pt x="12004" y="11532"/>
                    <a:pt x="12004" y="10933"/>
                  </a:cubicBezTo>
                  <a:lnTo>
                    <a:pt x="12004" y="3845"/>
                  </a:lnTo>
                  <a:lnTo>
                    <a:pt x="12004" y="1041"/>
                  </a:lnTo>
                  <a:cubicBezTo>
                    <a:pt x="11972" y="474"/>
                    <a:pt x="11500" y="1"/>
                    <a:pt x="109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8" name="Google Shape;498;p31"/>
            <p:cNvSpPr/>
            <p:nvPr/>
          </p:nvSpPr>
          <p:spPr>
            <a:xfrm>
              <a:off x="-49004150" y="2360100"/>
              <a:ext cx="17350" cy="17350"/>
            </a:xfrm>
            <a:custGeom>
              <a:rect b="b" l="l" r="r" t="t"/>
              <a:pathLst>
                <a:path extrusionOk="0" h="694" w="694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9" name="Google Shape;499;p31"/>
            <p:cNvSpPr/>
            <p:nvPr/>
          </p:nvSpPr>
          <p:spPr>
            <a:xfrm>
              <a:off x="-48925375" y="2465650"/>
              <a:ext cx="71700" cy="86650"/>
            </a:xfrm>
            <a:custGeom>
              <a:rect b="b" l="l" r="r" t="t"/>
              <a:pathLst>
                <a:path extrusionOk="0" h="3466" w="2868">
                  <a:moveTo>
                    <a:pt x="693" y="1040"/>
                  </a:moveTo>
                  <a:lnTo>
                    <a:pt x="1859" y="1796"/>
                  </a:lnTo>
                  <a:lnTo>
                    <a:pt x="693" y="2552"/>
                  </a:lnTo>
                  <a:lnTo>
                    <a:pt x="693" y="1040"/>
                  </a:lnTo>
                  <a:close/>
                  <a:moveTo>
                    <a:pt x="343" y="1"/>
                  </a:moveTo>
                  <a:cubicBezTo>
                    <a:pt x="167" y="1"/>
                    <a:pt x="0" y="141"/>
                    <a:pt x="0" y="347"/>
                  </a:cubicBezTo>
                  <a:lnTo>
                    <a:pt x="0" y="3151"/>
                  </a:lnTo>
                  <a:cubicBezTo>
                    <a:pt x="0" y="3333"/>
                    <a:pt x="165" y="3466"/>
                    <a:pt x="340" y="3466"/>
                  </a:cubicBezTo>
                  <a:cubicBezTo>
                    <a:pt x="407" y="3466"/>
                    <a:pt x="475" y="3446"/>
                    <a:pt x="536" y="3403"/>
                  </a:cubicBezTo>
                  <a:lnTo>
                    <a:pt x="2678" y="1985"/>
                  </a:lnTo>
                  <a:cubicBezTo>
                    <a:pt x="2867" y="1922"/>
                    <a:pt x="2867" y="1639"/>
                    <a:pt x="2678" y="1481"/>
                  </a:cubicBezTo>
                  <a:lnTo>
                    <a:pt x="536" y="63"/>
                  </a:lnTo>
                  <a:cubicBezTo>
                    <a:pt x="476" y="20"/>
                    <a:pt x="409" y="1"/>
                    <a:pt x="3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00" name="Google Shape;500;p31"/>
            <p:cNvSpPr/>
            <p:nvPr/>
          </p:nvSpPr>
          <p:spPr>
            <a:xfrm>
              <a:off x="-48977350" y="2431000"/>
              <a:ext cx="157525" cy="157550"/>
            </a:xfrm>
            <a:custGeom>
              <a:rect b="b" l="l" r="r" t="t"/>
              <a:pathLst>
                <a:path extrusionOk="0" h="6302" w="6301">
                  <a:moveTo>
                    <a:pt x="3151" y="756"/>
                  </a:moveTo>
                  <a:cubicBezTo>
                    <a:pt x="4474" y="756"/>
                    <a:pt x="5576" y="1859"/>
                    <a:pt x="5576" y="3182"/>
                  </a:cubicBezTo>
                  <a:cubicBezTo>
                    <a:pt x="5608" y="4537"/>
                    <a:pt x="4537" y="5640"/>
                    <a:pt x="3151" y="5640"/>
                  </a:cubicBezTo>
                  <a:cubicBezTo>
                    <a:pt x="1796" y="5640"/>
                    <a:pt x="693" y="4537"/>
                    <a:pt x="693" y="3182"/>
                  </a:cubicBezTo>
                  <a:cubicBezTo>
                    <a:pt x="693" y="1859"/>
                    <a:pt x="1796" y="756"/>
                    <a:pt x="3151" y="756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3"/>
                    <a:pt x="1418" y="6301"/>
                    <a:pt x="3151" y="6301"/>
                  </a:cubicBezTo>
                  <a:cubicBezTo>
                    <a:pt x="4883" y="6301"/>
                    <a:pt x="6301" y="4883"/>
                    <a:pt x="6301" y="3151"/>
                  </a:cubicBezTo>
                  <a:cubicBezTo>
                    <a:pt x="6301" y="1418"/>
                    <a:pt x="4915" y="0"/>
                    <a:pt x="3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01" name="Google Shape;501;p31"/>
          <p:cNvSpPr/>
          <p:nvPr/>
        </p:nvSpPr>
        <p:spPr>
          <a:xfrm>
            <a:off x="6067248" y="1486730"/>
            <a:ext cx="2345213" cy="2044877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502" name="Google Shape;502;p31"/>
          <p:cNvGrpSpPr/>
          <p:nvPr/>
        </p:nvGrpSpPr>
        <p:grpSpPr>
          <a:xfrm>
            <a:off x="6438979" y="1707311"/>
            <a:ext cx="1532538" cy="1532538"/>
            <a:chOff x="1717305" y="2605027"/>
            <a:chExt cx="2043384" cy="2043384"/>
          </a:xfrm>
        </p:grpSpPr>
        <p:sp>
          <p:nvSpPr>
            <p:cNvPr id="503" name="Google Shape;503;p31"/>
            <p:cNvSpPr/>
            <p:nvPr/>
          </p:nvSpPr>
          <p:spPr>
            <a:xfrm>
              <a:off x="1717305" y="2605027"/>
              <a:ext cx="2043384" cy="2043384"/>
            </a:xfrm>
            <a:prstGeom prst="pie">
              <a:avLst>
                <a:gd fmla="val 2620166" name="adj1"/>
                <a:gd fmla="val 1620000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04" name="Google Shape;504;p31"/>
            <p:cNvSpPr/>
            <p:nvPr/>
          </p:nvSpPr>
          <p:spPr>
            <a:xfrm>
              <a:off x="2120659" y="3008381"/>
              <a:ext cx="1236676" cy="123667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505" name="Google Shape;505;p31"/>
          <p:cNvGrpSpPr/>
          <p:nvPr/>
        </p:nvGrpSpPr>
        <p:grpSpPr>
          <a:xfrm>
            <a:off x="7355975" y="1516135"/>
            <a:ext cx="766800" cy="766800"/>
            <a:chOff x="3456262" y="1997557"/>
            <a:chExt cx="1022400" cy="1022400"/>
          </a:xfrm>
        </p:grpSpPr>
        <p:sp>
          <p:nvSpPr>
            <p:cNvPr id="506" name="Google Shape;506;p31"/>
            <p:cNvSpPr/>
            <p:nvPr/>
          </p:nvSpPr>
          <p:spPr>
            <a:xfrm>
              <a:off x="3456262" y="1997557"/>
              <a:ext cx="1022400" cy="1022400"/>
            </a:xfrm>
            <a:prstGeom prst="ellipse">
              <a:avLst/>
            </a:prstGeom>
            <a:solidFill>
              <a:schemeClr val="lt1"/>
            </a:solidFill>
            <a:ln cap="flat" cmpd="sng" w="19050">
              <a:solidFill>
                <a:schemeClr val="accent4"/>
              </a:solidFill>
              <a:prstDash val="lgDash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07" name="Google Shape;507;p31"/>
            <p:cNvSpPr txBox="1"/>
            <p:nvPr/>
          </p:nvSpPr>
          <p:spPr>
            <a:xfrm>
              <a:off x="3456262" y="2128799"/>
              <a:ext cx="1022400" cy="79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2000"/>
                <a:buFont typeface="Arial"/>
                <a:buNone/>
              </a:pPr>
              <a:r>
                <a:rPr b="1" lang="id" sz="20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58</a:t>
              </a:r>
              <a:r>
                <a:rPr b="1" baseline="30000" lang="id" sz="20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%</a:t>
              </a:r>
              <a:endParaRPr sz="1100"/>
            </a:p>
          </p:txBody>
        </p:sp>
      </p:grpSp>
      <p:grpSp>
        <p:nvGrpSpPr>
          <p:cNvPr id="508" name="Google Shape;508;p31"/>
          <p:cNvGrpSpPr/>
          <p:nvPr/>
        </p:nvGrpSpPr>
        <p:grpSpPr>
          <a:xfrm>
            <a:off x="6295379" y="3752188"/>
            <a:ext cx="1808558" cy="644711"/>
            <a:chOff x="1396998" y="4407277"/>
            <a:chExt cx="2411411" cy="859615"/>
          </a:xfrm>
        </p:grpSpPr>
        <p:sp>
          <p:nvSpPr>
            <p:cNvPr id="509" name="Google Shape;509;p31"/>
            <p:cNvSpPr txBox="1"/>
            <p:nvPr/>
          </p:nvSpPr>
          <p:spPr>
            <a:xfrm>
              <a:off x="1396999" y="4714690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0" name="Google Shape;510;p31"/>
            <p:cNvSpPr txBox="1"/>
            <p:nvPr/>
          </p:nvSpPr>
          <p:spPr>
            <a:xfrm>
              <a:off x="1396998" y="4407277"/>
              <a:ext cx="241141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4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b="1" sz="14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511" name="Google Shape;511;p31"/>
          <p:cNvGrpSpPr/>
          <p:nvPr/>
        </p:nvGrpSpPr>
        <p:grpSpPr>
          <a:xfrm>
            <a:off x="6995134" y="2243282"/>
            <a:ext cx="420229" cy="419452"/>
            <a:chOff x="-9157450" y="1622750"/>
            <a:chExt cx="352100" cy="351450"/>
          </a:xfrm>
        </p:grpSpPr>
        <p:sp>
          <p:nvSpPr>
            <p:cNvPr id="512" name="Google Shape;512;p31"/>
            <p:cNvSpPr/>
            <p:nvPr/>
          </p:nvSpPr>
          <p:spPr>
            <a:xfrm>
              <a:off x="-9034575" y="1706075"/>
              <a:ext cx="229225" cy="268125"/>
            </a:xfrm>
            <a:custGeom>
              <a:rect b="b" l="l" r="r" t="t"/>
              <a:pathLst>
                <a:path extrusionOk="0" h="10725" w="9169">
                  <a:moveTo>
                    <a:pt x="8317" y="989"/>
                  </a:moveTo>
                  <a:lnTo>
                    <a:pt x="8317" y="1777"/>
                  </a:lnTo>
                  <a:lnTo>
                    <a:pt x="3308" y="3195"/>
                  </a:lnTo>
                  <a:lnTo>
                    <a:pt x="3308" y="2407"/>
                  </a:lnTo>
                  <a:lnTo>
                    <a:pt x="8317" y="989"/>
                  </a:lnTo>
                  <a:close/>
                  <a:moveTo>
                    <a:pt x="7498" y="6629"/>
                  </a:moveTo>
                  <a:cubicBezTo>
                    <a:pt x="7971" y="6629"/>
                    <a:pt x="8317" y="6975"/>
                    <a:pt x="8317" y="7448"/>
                  </a:cubicBezTo>
                  <a:cubicBezTo>
                    <a:pt x="8317" y="7920"/>
                    <a:pt x="7971" y="8267"/>
                    <a:pt x="7498" y="8267"/>
                  </a:cubicBezTo>
                  <a:cubicBezTo>
                    <a:pt x="7026" y="8267"/>
                    <a:pt x="6679" y="7920"/>
                    <a:pt x="6679" y="7448"/>
                  </a:cubicBezTo>
                  <a:cubicBezTo>
                    <a:pt x="6679" y="6975"/>
                    <a:pt x="7026" y="6629"/>
                    <a:pt x="7498" y="6629"/>
                  </a:cubicBezTo>
                  <a:close/>
                  <a:moveTo>
                    <a:pt x="1670" y="8267"/>
                  </a:moveTo>
                  <a:cubicBezTo>
                    <a:pt x="2142" y="8267"/>
                    <a:pt x="2489" y="8645"/>
                    <a:pt x="2489" y="9118"/>
                  </a:cubicBezTo>
                  <a:cubicBezTo>
                    <a:pt x="2489" y="9590"/>
                    <a:pt x="2111" y="9937"/>
                    <a:pt x="1670" y="9937"/>
                  </a:cubicBezTo>
                  <a:cubicBezTo>
                    <a:pt x="1197" y="9937"/>
                    <a:pt x="851" y="9590"/>
                    <a:pt x="851" y="9118"/>
                  </a:cubicBezTo>
                  <a:cubicBezTo>
                    <a:pt x="851" y="8645"/>
                    <a:pt x="1197" y="8267"/>
                    <a:pt x="1670" y="8267"/>
                  </a:cubicBezTo>
                  <a:close/>
                  <a:moveTo>
                    <a:pt x="8733" y="0"/>
                  </a:moveTo>
                  <a:cubicBezTo>
                    <a:pt x="8700" y="0"/>
                    <a:pt x="8666" y="4"/>
                    <a:pt x="8632" y="13"/>
                  </a:cubicBezTo>
                  <a:lnTo>
                    <a:pt x="2804" y="1651"/>
                  </a:lnTo>
                  <a:cubicBezTo>
                    <a:pt x="2615" y="1714"/>
                    <a:pt x="2489" y="1872"/>
                    <a:pt x="2489" y="2061"/>
                  </a:cubicBezTo>
                  <a:lnTo>
                    <a:pt x="2489" y="7637"/>
                  </a:lnTo>
                  <a:cubicBezTo>
                    <a:pt x="2268" y="7479"/>
                    <a:pt x="1985" y="7416"/>
                    <a:pt x="1670" y="7416"/>
                  </a:cubicBezTo>
                  <a:cubicBezTo>
                    <a:pt x="756" y="7416"/>
                    <a:pt x="0" y="8172"/>
                    <a:pt x="0" y="9055"/>
                  </a:cubicBezTo>
                  <a:cubicBezTo>
                    <a:pt x="0" y="9968"/>
                    <a:pt x="756" y="10724"/>
                    <a:pt x="1670" y="10724"/>
                  </a:cubicBezTo>
                  <a:cubicBezTo>
                    <a:pt x="2584" y="10724"/>
                    <a:pt x="3340" y="9968"/>
                    <a:pt x="3340" y="9055"/>
                  </a:cubicBezTo>
                  <a:lnTo>
                    <a:pt x="3340" y="3982"/>
                  </a:lnTo>
                  <a:lnTo>
                    <a:pt x="8317" y="2565"/>
                  </a:lnTo>
                  <a:lnTo>
                    <a:pt x="8317" y="5967"/>
                  </a:lnTo>
                  <a:cubicBezTo>
                    <a:pt x="8097" y="5810"/>
                    <a:pt x="7813" y="5715"/>
                    <a:pt x="7498" y="5715"/>
                  </a:cubicBezTo>
                  <a:cubicBezTo>
                    <a:pt x="6585" y="5715"/>
                    <a:pt x="5860" y="6471"/>
                    <a:pt x="5860" y="7385"/>
                  </a:cubicBezTo>
                  <a:cubicBezTo>
                    <a:pt x="5860" y="8267"/>
                    <a:pt x="6585" y="9023"/>
                    <a:pt x="7498" y="9023"/>
                  </a:cubicBezTo>
                  <a:cubicBezTo>
                    <a:pt x="8412" y="9023"/>
                    <a:pt x="9168" y="8267"/>
                    <a:pt x="9168" y="7385"/>
                  </a:cubicBezTo>
                  <a:lnTo>
                    <a:pt x="9168" y="359"/>
                  </a:lnTo>
                  <a:cubicBezTo>
                    <a:pt x="9137" y="296"/>
                    <a:pt x="9105" y="170"/>
                    <a:pt x="8979" y="76"/>
                  </a:cubicBezTo>
                  <a:cubicBezTo>
                    <a:pt x="8910" y="30"/>
                    <a:pt x="8824" y="0"/>
                    <a:pt x="87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3" name="Google Shape;513;p31"/>
            <p:cNvSpPr/>
            <p:nvPr/>
          </p:nvSpPr>
          <p:spPr>
            <a:xfrm>
              <a:off x="-9157450" y="1622750"/>
              <a:ext cx="164625" cy="249850"/>
            </a:xfrm>
            <a:custGeom>
              <a:rect b="b" l="l" r="r" t="t"/>
              <a:pathLst>
                <a:path extrusionOk="0" h="9994" w="6585">
                  <a:moveTo>
                    <a:pt x="1607" y="7473"/>
                  </a:moveTo>
                  <a:cubicBezTo>
                    <a:pt x="2080" y="7473"/>
                    <a:pt x="2458" y="7819"/>
                    <a:pt x="2458" y="8292"/>
                  </a:cubicBezTo>
                  <a:cubicBezTo>
                    <a:pt x="2458" y="8765"/>
                    <a:pt x="2048" y="9143"/>
                    <a:pt x="1607" y="9143"/>
                  </a:cubicBezTo>
                  <a:cubicBezTo>
                    <a:pt x="1135" y="9143"/>
                    <a:pt x="788" y="8765"/>
                    <a:pt x="788" y="8292"/>
                  </a:cubicBezTo>
                  <a:cubicBezTo>
                    <a:pt x="788" y="7819"/>
                    <a:pt x="1135" y="7473"/>
                    <a:pt x="1607" y="7473"/>
                  </a:cubicBezTo>
                  <a:close/>
                  <a:moveTo>
                    <a:pt x="2922" y="0"/>
                  </a:moveTo>
                  <a:cubicBezTo>
                    <a:pt x="2874" y="0"/>
                    <a:pt x="2825" y="12"/>
                    <a:pt x="2773" y="38"/>
                  </a:cubicBezTo>
                  <a:cubicBezTo>
                    <a:pt x="2615" y="69"/>
                    <a:pt x="2489" y="227"/>
                    <a:pt x="2489" y="416"/>
                  </a:cubicBezTo>
                  <a:lnTo>
                    <a:pt x="2489" y="6906"/>
                  </a:lnTo>
                  <a:cubicBezTo>
                    <a:pt x="2237" y="6748"/>
                    <a:pt x="1985" y="6685"/>
                    <a:pt x="1670" y="6685"/>
                  </a:cubicBezTo>
                  <a:cubicBezTo>
                    <a:pt x="756" y="6685"/>
                    <a:pt x="0" y="7441"/>
                    <a:pt x="0" y="8355"/>
                  </a:cubicBezTo>
                  <a:cubicBezTo>
                    <a:pt x="0" y="9237"/>
                    <a:pt x="756" y="9993"/>
                    <a:pt x="1670" y="9993"/>
                  </a:cubicBezTo>
                  <a:cubicBezTo>
                    <a:pt x="2552" y="9993"/>
                    <a:pt x="3308" y="9237"/>
                    <a:pt x="3308" y="8355"/>
                  </a:cubicBezTo>
                  <a:lnTo>
                    <a:pt x="3308" y="1739"/>
                  </a:lnTo>
                  <a:cubicBezTo>
                    <a:pt x="3812" y="2369"/>
                    <a:pt x="4443" y="2999"/>
                    <a:pt x="5293" y="3566"/>
                  </a:cubicBezTo>
                  <a:cubicBezTo>
                    <a:pt x="5608" y="3818"/>
                    <a:pt x="5797" y="4165"/>
                    <a:pt x="5797" y="4574"/>
                  </a:cubicBezTo>
                  <a:cubicBezTo>
                    <a:pt x="5797" y="5236"/>
                    <a:pt x="5230" y="5835"/>
                    <a:pt x="4569" y="5835"/>
                  </a:cubicBezTo>
                  <a:cubicBezTo>
                    <a:pt x="4348" y="5835"/>
                    <a:pt x="4190" y="6024"/>
                    <a:pt x="4190" y="6244"/>
                  </a:cubicBezTo>
                  <a:cubicBezTo>
                    <a:pt x="4190" y="6496"/>
                    <a:pt x="4380" y="6654"/>
                    <a:pt x="4569" y="6654"/>
                  </a:cubicBezTo>
                  <a:cubicBezTo>
                    <a:pt x="5640" y="6654"/>
                    <a:pt x="6585" y="5740"/>
                    <a:pt x="6585" y="4606"/>
                  </a:cubicBezTo>
                  <a:cubicBezTo>
                    <a:pt x="6585" y="3944"/>
                    <a:pt x="6270" y="3314"/>
                    <a:pt x="5766" y="2936"/>
                  </a:cubicBezTo>
                  <a:cubicBezTo>
                    <a:pt x="4852" y="2275"/>
                    <a:pt x="4190" y="1613"/>
                    <a:pt x="3718" y="888"/>
                  </a:cubicBezTo>
                  <a:lnTo>
                    <a:pt x="3245" y="195"/>
                  </a:lnTo>
                  <a:cubicBezTo>
                    <a:pt x="3154" y="81"/>
                    <a:pt x="3046" y="0"/>
                    <a:pt x="29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2"/>
          <p:cNvSpPr/>
          <p:nvPr/>
        </p:nvSpPr>
        <p:spPr>
          <a:xfrm>
            <a:off x="823736" y="1657725"/>
            <a:ext cx="3148422" cy="2799850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9" name="Google Shape;519;p32"/>
          <p:cNvSpPr/>
          <p:nvPr/>
        </p:nvSpPr>
        <p:spPr>
          <a:xfrm>
            <a:off x="4981337" y="1567415"/>
            <a:ext cx="628217" cy="6282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20" name="Google Shape;520;p32"/>
          <p:cNvGrpSpPr/>
          <p:nvPr/>
        </p:nvGrpSpPr>
        <p:grpSpPr>
          <a:xfrm>
            <a:off x="5670184" y="1581289"/>
            <a:ext cx="2473874" cy="597771"/>
            <a:chOff x="2002146" y="3336907"/>
            <a:chExt cx="3298498" cy="797028"/>
          </a:xfrm>
        </p:grpSpPr>
        <p:sp>
          <p:nvSpPr>
            <p:cNvPr id="521" name="Google Shape;521;p32"/>
            <p:cNvSpPr txBox="1"/>
            <p:nvPr/>
          </p:nvSpPr>
          <p:spPr>
            <a:xfrm>
              <a:off x="2002146" y="3336907"/>
              <a:ext cx="21259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22" name="Google Shape;522;p32"/>
            <p:cNvSpPr txBox="1"/>
            <p:nvPr/>
          </p:nvSpPr>
          <p:spPr>
            <a:xfrm>
              <a:off x="2002146" y="3581733"/>
              <a:ext cx="3298498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</a:t>
              </a:r>
              <a:endParaRPr sz="1100"/>
            </a:p>
          </p:txBody>
        </p:sp>
      </p:grpSp>
      <p:sp>
        <p:nvSpPr>
          <p:cNvPr id="523" name="Google Shape;523;p32"/>
          <p:cNvSpPr txBox="1"/>
          <p:nvPr/>
        </p:nvSpPr>
        <p:spPr>
          <a:xfrm>
            <a:off x="1575197" y="477109"/>
            <a:ext cx="6051351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Pie Chart Infographic</a:t>
            </a:r>
            <a:endParaRPr sz="1100"/>
          </a:p>
        </p:txBody>
      </p:sp>
      <p:sp>
        <p:nvSpPr>
          <p:cNvPr id="524" name="Google Shape;524;p32"/>
          <p:cNvSpPr/>
          <p:nvPr/>
        </p:nvSpPr>
        <p:spPr>
          <a:xfrm>
            <a:off x="1467483" y="2953213"/>
            <a:ext cx="192998" cy="405590"/>
          </a:xfrm>
          <a:custGeom>
            <a:rect b="b" l="l" r="r" t="t"/>
            <a:pathLst>
              <a:path extrusionOk="0" h="774" w="366">
                <a:moveTo>
                  <a:pt x="366" y="132"/>
                </a:moveTo>
                <a:lnTo>
                  <a:pt x="284" y="132"/>
                </a:lnTo>
                <a:lnTo>
                  <a:pt x="284" y="132"/>
                </a:lnTo>
                <a:lnTo>
                  <a:pt x="274" y="132"/>
                </a:lnTo>
                <a:lnTo>
                  <a:pt x="266" y="134"/>
                </a:lnTo>
                <a:lnTo>
                  <a:pt x="258" y="138"/>
                </a:lnTo>
                <a:lnTo>
                  <a:pt x="254" y="144"/>
                </a:lnTo>
                <a:lnTo>
                  <a:pt x="250" y="148"/>
                </a:lnTo>
                <a:lnTo>
                  <a:pt x="246" y="156"/>
                </a:lnTo>
                <a:lnTo>
                  <a:pt x="244" y="172"/>
                </a:lnTo>
                <a:lnTo>
                  <a:pt x="244" y="250"/>
                </a:lnTo>
                <a:lnTo>
                  <a:pt x="366" y="250"/>
                </a:lnTo>
                <a:lnTo>
                  <a:pt x="352" y="388"/>
                </a:lnTo>
                <a:lnTo>
                  <a:pt x="244" y="388"/>
                </a:lnTo>
                <a:lnTo>
                  <a:pt x="244" y="774"/>
                </a:lnTo>
                <a:lnTo>
                  <a:pt x="82" y="774"/>
                </a:lnTo>
                <a:lnTo>
                  <a:pt x="82" y="388"/>
                </a:lnTo>
                <a:lnTo>
                  <a:pt x="0" y="388"/>
                </a:lnTo>
                <a:lnTo>
                  <a:pt x="0" y="250"/>
                </a:lnTo>
                <a:lnTo>
                  <a:pt x="82" y="250"/>
                </a:lnTo>
                <a:lnTo>
                  <a:pt x="82" y="172"/>
                </a:lnTo>
                <a:lnTo>
                  <a:pt x="82" y="172"/>
                </a:lnTo>
                <a:lnTo>
                  <a:pt x="84" y="138"/>
                </a:lnTo>
                <a:lnTo>
                  <a:pt x="88" y="106"/>
                </a:lnTo>
                <a:lnTo>
                  <a:pt x="94" y="92"/>
                </a:lnTo>
                <a:lnTo>
                  <a:pt x="98" y="78"/>
                </a:lnTo>
                <a:lnTo>
                  <a:pt x="106" y="64"/>
                </a:lnTo>
                <a:lnTo>
                  <a:pt x="114" y="52"/>
                </a:lnTo>
                <a:lnTo>
                  <a:pt x="124" y="42"/>
                </a:lnTo>
                <a:lnTo>
                  <a:pt x="136" y="32"/>
                </a:lnTo>
                <a:lnTo>
                  <a:pt x="148" y="22"/>
                </a:lnTo>
                <a:lnTo>
                  <a:pt x="164" y="16"/>
                </a:lnTo>
                <a:lnTo>
                  <a:pt x="180" y="10"/>
                </a:lnTo>
                <a:lnTo>
                  <a:pt x="200" y="4"/>
                </a:lnTo>
                <a:lnTo>
                  <a:pt x="222" y="2"/>
                </a:lnTo>
                <a:lnTo>
                  <a:pt x="244" y="0"/>
                </a:lnTo>
                <a:lnTo>
                  <a:pt x="366" y="0"/>
                </a:lnTo>
                <a:lnTo>
                  <a:pt x="366" y="13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5" name="Google Shape;525;p32"/>
          <p:cNvSpPr/>
          <p:nvPr/>
        </p:nvSpPr>
        <p:spPr>
          <a:xfrm>
            <a:off x="1713586" y="2155535"/>
            <a:ext cx="370893" cy="285609"/>
          </a:xfrm>
          <a:custGeom>
            <a:rect b="b" l="l" r="r" t="t"/>
            <a:pathLst>
              <a:path extrusionOk="0" h="2718" w="3327">
                <a:moveTo>
                  <a:pt x="3" y="2411"/>
                </a:moveTo>
                <a:lnTo>
                  <a:pt x="3" y="2411"/>
                </a:lnTo>
                <a:lnTo>
                  <a:pt x="71" y="2416"/>
                </a:lnTo>
                <a:lnTo>
                  <a:pt x="139" y="2418"/>
                </a:lnTo>
                <a:lnTo>
                  <a:pt x="206" y="2418"/>
                </a:lnTo>
                <a:lnTo>
                  <a:pt x="271" y="2413"/>
                </a:lnTo>
                <a:lnTo>
                  <a:pt x="337" y="2406"/>
                </a:lnTo>
                <a:lnTo>
                  <a:pt x="401" y="2397"/>
                </a:lnTo>
                <a:lnTo>
                  <a:pt x="465" y="2383"/>
                </a:lnTo>
                <a:lnTo>
                  <a:pt x="528" y="2367"/>
                </a:lnTo>
                <a:lnTo>
                  <a:pt x="589" y="2348"/>
                </a:lnTo>
                <a:lnTo>
                  <a:pt x="650" y="2326"/>
                </a:lnTo>
                <a:lnTo>
                  <a:pt x="710" y="2301"/>
                </a:lnTo>
                <a:lnTo>
                  <a:pt x="770" y="2271"/>
                </a:lnTo>
                <a:lnTo>
                  <a:pt x="828" y="2241"/>
                </a:lnTo>
                <a:lnTo>
                  <a:pt x="887" y="2206"/>
                </a:lnTo>
                <a:lnTo>
                  <a:pt x="945" y="2168"/>
                </a:lnTo>
                <a:lnTo>
                  <a:pt x="1001" y="2128"/>
                </a:lnTo>
                <a:lnTo>
                  <a:pt x="1001" y="2128"/>
                </a:lnTo>
                <a:lnTo>
                  <a:pt x="944" y="2121"/>
                </a:lnTo>
                <a:lnTo>
                  <a:pt x="916" y="2117"/>
                </a:lnTo>
                <a:lnTo>
                  <a:pt x="888" y="2111"/>
                </a:lnTo>
                <a:lnTo>
                  <a:pt x="862" y="2106"/>
                </a:lnTo>
                <a:lnTo>
                  <a:pt x="835" y="2099"/>
                </a:lnTo>
                <a:lnTo>
                  <a:pt x="809" y="2090"/>
                </a:lnTo>
                <a:lnTo>
                  <a:pt x="784" y="2082"/>
                </a:lnTo>
                <a:lnTo>
                  <a:pt x="760" y="2074"/>
                </a:lnTo>
                <a:lnTo>
                  <a:pt x="736" y="2064"/>
                </a:lnTo>
                <a:lnTo>
                  <a:pt x="713" y="2053"/>
                </a:lnTo>
                <a:lnTo>
                  <a:pt x="690" y="2041"/>
                </a:lnTo>
                <a:lnTo>
                  <a:pt x="668" y="2029"/>
                </a:lnTo>
                <a:lnTo>
                  <a:pt x="647" y="2016"/>
                </a:lnTo>
                <a:lnTo>
                  <a:pt x="626" y="2002"/>
                </a:lnTo>
                <a:lnTo>
                  <a:pt x="606" y="1987"/>
                </a:lnTo>
                <a:lnTo>
                  <a:pt x="586" y="1972"/>
                </a:lnTo>
                <a:lnTo>
                  <a:pt x="568" y="1957"/>
                </a:lnTo>
                <a:lnTo>
                  <a:pt x="548" y="1940"/>
                </a:lnTo>
                <a:lnTo>
                  <a:pt x="530" y="1922"/>
                </a:lnTo>
                <a:lnTo>
                  <a:pt x="514" y="1904"/>
                </a:lnTo>
                <a:lnTo>
                  <a:pt x="497" y="1884"/>
                </a:lnTo>
                <a:lnTo>
                  <a:pt x="480" y="1865"/>
                </a:lnTo>
                <a:lnTo>
                  <a:pt x="465" y="1844"/>
                </a:lnTo>
                <a:lnTo>
                  <a:pt x="451" y="1821"/>
                </a:lnTo>
                <a:lnTo>
                  <a:pt x="436" y="1799"/>
                </a:lnTo>
                <a:lnTo>
                  <a:pt x="422" y="1777"/>
                </a:lnTo>
                <a:lnTo>
                  <a:pt x="409" y="1752"/>
                </a:lnTo>
                <a:lnTo>
                  <a:pt x="397" y="1728"/>
                </a:lnTo>
                <a:lnTo>
                  <a:pt x="384" y="1702"/>
                </a:lnTo>
                <a:lnTo>
                  <a:pt x="362" y="1649"/>
                </a:lnTo>
                <a:lnTo>
                  <a:pt x="362" y="1649"/>
                </a:lnTo>
                <a:lnTo>
                  <a:pt x="400" y="1654"/>
                </a:lnTo>
                <a:lnTo>
                  <a:pt x="439" y="1657"/>
                </a:lnTo>
                <a:lnTo>
                  <a:pt x="476" y="1660"/>
                </a:lnTo>
                <a:lnTo>
                  <a:pt x="512" y="1660"/>
                </a:lnTo>
                <a:lnTo>
                  <a:pt x="550" y="1657"/>
                </a:lnTo>
                <a:lnTo>
                  <a:pt x="587" y="1653"/>
                </a:lnTo>
                <a:lnTo>
                  <a:pt x="625" y="1647"/>
                </a:lnTo>
                <a:lnTo>
                  <a:pt x="663" y="1639"/>
                </a:lnTo>
                <a:lnTo>
                  <a:pt x="663" y="1639"/>
                </a:lnTo>
                <a:lnTo>
                  <a:pt x="632" y="1628"/>
                </a:lnTo>
                <a:lnTo>
                  <a:pt x="601" y="1618"/>
                </a:lnTo>
                <a:lnTo>
                  <a:pt x="572" y="1606"/>
                </a:lnTo>
                <a:lnTo>
                  <a:pt x="543" y="1594"/>
                </a:lnTo>
                <a:lnTo>
                  <a:pt x="515" y="1580"/>
                </a:lnTo>
                <a:lnTo>
                  <a:pt x="489" y="1567"/>
                </a:lnTo>
                <a:lnTo>
                  <a:pt x="462" y="1553"/>
                </a:lnTo>
                <a:lnTo>
                  <a:pt x="437" y="1537"/>
                </a:lnTo>
                <a:lnTo>
                  <a:pt x="413" y="1522"/>
                </a:lnTo>
                <a:lnTo>
                  <a:pt x="391" y="1505"/>
                </a:lnTo>
                <a:lnTo>
                  <a:pt x="369" y="1489"/>
                </a:lnTo>
                <a:lnTo>
                  <a:pt x="348" y="1470"/>
                </a:lnTo>
                <a:lnTo>
                  <a:pt x="327" y="1451"/>
                </a:lnTo>
                <a:lnTo>
                  <a:pt x="308" y="1431"/>
                </a:lnTo>
                <a:lnTo>
                  <a:pt x="290" y="1412"/>
                </a:lnTo>
                <a:lnTo>
                  <a:pt x="273" y="1391"/>
                </a:lnTo>
                <a:lnTo>
                  <a:pt x="256" y="1369"/>
                </a:lnTo>
                <a:lnTo>
                  <a:pt x="241" y="1346"/>
                </a:lnTo>
                <a:lnTo>
                  <a:pt x="226" y="1324"/>
                </a:lnTo>
                <a:lnTo>
                  <a:pt x="212" y="1299"/>
                </a:lnTo>
                <a:lnTo>
                  <a:pt x="199" y="1275"/>
                </a:lnTo>
                <a:lnTo>
                  <a:pt x="188" y="1249"/>
                </a:lnTo>
                <a:lnTo>
                  <a:pt x="177" y="1224"/>
                </a:lnTo>
                <a:lnTo>
                  <a:pt x="167" y="1196"/>
                </a:lnTo>
                <a:lnTo>
                  <a:pt x="157" y="1168"/>
                </a:lnTo>
                <a:lnTo>
                  <a:pt x="149" y="1140"/>
                </a:lnTo>
                <a:lnTo>
                  <a:pt x="142" y="1111"/>
                </a:lnTo>
                <a:lnTo>
                  <a:pt x="135" y="1082"/>
                </a:lnTo>
                <a:lnTo>
                  <a:pt x="131" y="1051"/>
                </a:lnTo>
                <a:lnTo>
                  <a:pt x="125" y="1019"/>
                </a:lnTo>
                <a:lnTo>
                  <a:pt x="123" y="987"/>
                </a:lnTo>
                <a:lnTo>
                  <a:pt x="120" y="954"/>
                </a:lnTo>
                <a:lnTo>
                  <a:pt x="120" y="954"/>
                </a:lnTo>
                <a:lnTo>
                  <a:pt x="156" y="972"/>
                </a:lnTo>
                <a:lnTo>
                  <a:pt x="192" y="987"/>
                </a:lnTo>
                <a:lnTo>
                  <a:pt x="230" y="1001"/>
                </a:lnTo>
                <a:lnTo>
                  <a:pt x="266" y="1014"/>
                </a:lnTo>
                <a:lnTo>
                  <a:pt x="303" y="1023"/>
                </a:lnTo>
                <a:lnTo>
                  <a:pt x="341" y="1030"/>
                </a:lnTo>
                <a:lnTo>
                  <a:pt x="380" y="1034"/>
                </a:lnTo>
                <a:lnTo>
                  <a:pt x="419" y="1036"/>
                </a:lnTo>
                <a:lnTo>
                  <a:pt x="419" y="1036"/>
                </a:lnTo>
                <a:lnTo>
                  <a:pt x="381" y="1005"/>
                </a:lnTo>
                <a:lnTo>
                  <a:pt x="348" y="975"/>
                </a:lnTo>
                <a:lnTo>
                  <a:pt x="316" y="941"/>
                </a:lnTo>
                <a:lnTo>
                  <a:pt x="287" y="908"/>
                </a:lnTo>
                <a:lnTo>
                  <a:pt x="259" y="873"/>
                </a:lnTo>
                <a:lnTo>
                  <a:pt x="234" y="837"/>
                </a:lnTo>
                <a:lnTo>
                  <a:pt x="213" y="799"/>
                </a:lnTo>
                <a:lnTo>
                  <a:pt x="194" y="761"/>
                </a:lnTo>
                <a:lnTo>
                  <a:pt x="175" y="721"/>
                </a:lnTo>
                <a:lnTo>
                  <a:pt x="161" y="681"/>
                </a:lnTo>
                <a:lnTo>
                  <a:pt x="150" y="639"/>
                </a:lnTo>
                <a:lnTo>
                  <a:pt x="141" y="596"/>
                </a:lnTo>
                <a:lnTo>
                  <a:pt x="134" y="553"/>
                </a:lnTo>
                <a:lnTo>
                  <a:pt x="131" y="507"/>
                </a:lnTo>
                <a:lnTo>
                  <a:pt x="129" y="459"/>
                </a:lnTo>
                <a:lnTo>
                  <a:pt x="131" y="412"/>
                </a:lnTo>
                <a:lnTo>
                  <a:pt x="131" y="412"/>
                </a:lnTo>
                <a:lnTo>
                  <a:pt x="135" y="374"/>
                </a:lnTo>
                <a:lnTo>
                  <a:pt x="141" y="338"/>
                </a:lnTo>
                <a:lnTo>
                  <a:pt x="149" y="300"/>
                </a:lnTo>
                <a:lnTo>
                  <a:pt x="159" y="266"/>
                </a:lnTo>
                <a:lnTo>
                  <a:pt x="171" y="229"/>
                </a:lnTo>
                <a:lnTo>
                  <a:pt x="187" y="195"/>
                </a:lnTo>
                <a:lnTo>
                  <a:pt x="202" y="160"/>
                </a:lnTo>
                <a:lnTo>
                  <a:pt x="221" y="126"/>
                </a:lnTo>
                <a:lnTo>
                  <a:pt x="221" y="126"/>
                </a:lnTo>
                <a:lnTo>
                  <a:pt x="256" y="167"/>
                </a:lnTo>
                <a:lnTo>
                  <a:pt x="291" y="206"/>
                </a:lnTo>
                <a:lnTo>
                  <a:pt x="327" y="243"/>
                </a:lnTo>
                <a:lnTo>
                  <a:pt x="365" y="281"/>
                </a:lnTo>
                <a:lnTo>
                  <a:pt x="402" y="317"/>
                </a:lnTo>
                <a:lnTo>
                  <a:pt x="440" y="351"/>
                </a:lnTo>
                <a:lnTo>
                  <a:pt x="479" y="384"/>
                </a:lnTo>
                <a:lnTo>
                  <a:pt x="518" y="417"/>
                </a:lnTo>
                <a:lnTo>
                  <a:pt x="557" y="448"/>
                </a:lnTo>
                <a:lnTo>
                  <a:pt x="597" y="477"/>
                </a:lnTo>
                <a:lnTo>
                  <a:pt x="638" y="507"/>
                </a:lnTo>
                <a:lnTo>
                  <a:pt x="679" y="534"/>
                </a:lnTo>
                <a:lnTo>
                  <a:pt x="721" y="561"/>
                </a:lnTo>
                <a:lnTo>
                  <a:pt x="764" y="586"/>
                </a:lnTo>
                <a:lnTo>
                  <a:pt x="807" y="610"/>
                </a:lnTo>
                <a:lnTo>
                  <a:pt x="851" y="633"/>
                </a:lnTo>
                <a:lnTo>
                  <a:pt x="895" y="654"/>
                </a:lnTo>
                <a:lnTo>
                  <a:pt x="940" y="675"/>
                </a:lnTo>
                <a:lnTo>
                  <a:pt x="986" y="695"/>
                </a:lnTo>
                <a:lnTo>
                  <a:pt x="1032" y="713"/>
                </a:lnTo>
                <a:lnTo>
                  <a:pt x="1079" y="731"/>
                </a:lnTo>
                <a:lnTo>
                  <a:pt x="1126" y="746"/>
                </a:lnTo>
                <a:lnTo>
                  <a:pt x="1174" y="761"/>
                </a:lnTo>
                <a:lnTo>
                  <a:pt x="1222" y="775"/>
                </a:lnTo>
                <a:lnTo>
                  <a:pt x="1271" y="788"/>
                </a:lnTo>
                <a:lnTo>
                  <a:pt x="1321" y="799"/>
                </a:lnTo>
                <a:lnTo>
                  <a:pt x="1371" y="809"/>
                </a:lnTo>
                <a:lnTo>
                  <a:pt x="1421" y="819"/>
                </a:lnTo>
                <a:lnTo>
                  <a:pt x="1473" y="826"/>
                </a:lnTo>
                <a:lnTo>
                  <a:pt x="1526" y="832"/>
                </a:lnTo>
                <a:lnTo>
                  <a:pt x="1579" y="838"/>
                </a:lnTo>
                <a:lnTo>
                  <a:pt x="1632" y="842"/>
                </a:lnTo>
                <a:lnTo>
                  <a:pt x="1632" y="842"/>
                </a:lnTo>
                <a:lnTo>
                  <a:pt x="1625" y="781"/>
                </a:lnTo>
                <a:lnTo>
                  <a:pt x="1618" y="724"/>
                </a:lnTo>
                <a:lnTo>
                  <a:pt x="1618" y="724"/>
                </a:lnTo>
                <a:lnTo>
                  <a:pt x="1616" y="692"/>
                </a:lnTo>
                <a:lnTo>
                  <a:pt x="1616" y="661"/>
                </a:lnTo>
                <a:lnTo>
                  <a:pt x="1618" y="629"/>
                </a:lnTo>
                <a:lnTo>
                  <a:pt x="1620" y="598"/>
                </a:lnTo>
                <a:lnTo>
                  <a:pt x="1626" y="568"/>
                </a:lnTo>
                <a:lnTo>
                  <a:pt x="1632" y="537"/>
                </a:lnTo>
                <a:lnTo>
                  <a:pt x="1638" y="508"/>
                </a:lnTo>
                <a:lnTo>
                  <a:pt x="1648" y="477"/>
                </a:lnTo>
                <a:lnTo>
                  <a:pt x="1658" y="448"/>
                </a:lnTo>
                <a:lnTo>
                  <a:pt x="1669" y="420"/>
                </a:lnTo>
                <a:lnTo>
                  <a:pt x="1683" y="392"/>
                </a:lnTo>
                <a:lnTo>
                  <a:pt x="1697" y="364"/>
                </a:lnTo>
                <a:lnTo>
                  <a:pt x="1712" y="337"/>
                </a:lnTo>
                <a:lnTo>
                  <a:pt x="1728" y="312"/>
                </a:lnTo>
                <a:lnTo>
                  <a:pt x="1746" y="285"/>
                </a:lnTo>
                <a:lnTo>
                  <a:pt x="1764" y="261"/>
                </a:lnTo>
                <a:lnTo>
                  <a:pt x="1783" y="236"/>
                </a:lnTo>
                <a:lnTo>
                  <a:pt x="1804" y="214"/>
                </a:lnTo>
                <a:lnTo>
                  <a:pt x="1826" y="192"/>
                </a:lnTo>
                <a:lnTo>
                  <a:pt x="1849" y="171"/>
                </a:lnTo>
                <a:lnTo>
                  <a:pt x="1872" y="150"/>
                </a:lnTo>
                <a:lnTo>
                  <a:pt x="1896" y="132"/>
                </a:lnTo>
                <a:lnTo>
                  <a:pt x="1922" y="114"/>
                </a:lnTo>
                <a:lnTo>
                  <a:pt x="1948" y="97"/>
                </a:lnTo>
                <a:lnTo>
                  <a:pt x="1974" y="82"/>
                </a:lnTo>
                <a:lnTo>
                  <a:pt x="2002" y="66"/>
                </a:lnTo>
                <a:lnTo>
                  <a:pt x="2030" y="54"/>
                </a:lnTo>
                <a:lnTo>
                  <a:pt x="2059" y="41"/>
                </a:lnTo>
                <a:lnTo>
                  <a:pt x="2088" y="32"/>
                </a:lnTo>
                <a:lnTo>
                  <a:pt x="2119" y="23"/>
                </a:lnTo>
                <a:lnTo>
                  <a:pt x="2149" y="15"/>
                </a:lnTo>
                <a:lnTo>
                  <a:pt x="2180" y="9"/>
                </a:lnTo>
                <a:lnTo>
                  <a:pt x="2180" y="9"/>
                </a:lnTo>
                <a:lnTo>
                  <a:pt x="2223" y="4"/>
                </a:lnTo>
                <a:lnTo>
                  <a:pt x="2266" y="0"/>
                </a:lnTo>
                <a:lnTo>
                  <a:pt x="2308" y="0"/>
                </a:lnTo>
                <a:lnTo>
                  <a:pt x="2350" y="1"/>
                </a:lnTo>
                <a:lnTo>
                  <a:pt x="2390" y="4"/>
                </a:lnTo>
                <a:lnTo>
                  <a:pt x="2431" y="11"/>
                </a:lnTo>
                <a:lnTo>
                  <a:pt x="2470" y="19"/>
                </a:lnTo>
                <a:lnTo>
                  <a:pt x="2509" y="29"/>
                </a:lnTo>
                <a:lnTo>
                  <a:pt x="2546" y="43"/>
                </a:lnTo>
                <a:lnTo>
                  <a:pt x="2582" y="58"/>
                </a:lnTo>
                <a:lnTo>
                  <a:pt x="2618" y="76"/>
                </a:lnTo>
                <a:lnTo>
                  <a:pt x="2655" y="97"/>
                </a:lnTo>
                <a:lnTo>
                  <a:pt x="2689" y="119"/>
                </a:lnTo>
                <a:lnTo>
                  <a:pt x="2723" y="144"/>
                </a:lnTo>
                <a:lnTo>
                  <a:pt x="2756" y="172"/>
                </a:lnTo>
                <a:lnTo>
                  <a:pt x="2788" y="202"/>
                </a:lnTo>
                <a:lnTo>
                  <a:pt x="2788" y="202"/>
                </a:lnTo>
                <a:lnTo>
                  <a:pt x="2794" y="207"/>
                </a:lnTo>
                <a:lnTo>
                  <a:pt x="2799" y="210"/>
                </a:lnTo>
                <a:lnTo>
                  <a:pt x="2805" y="211"/>
                </a:lnTo>
                <a:lnTo>
                  <a:pt x="2809" y="213"/>
                </a:lnTo>
                <a:lnTo>
                  <a:pt x="2820" y="211"/>
                </a:lnTo>
                <a:lnTo>
                  <a:pt x="2831" y="210"/>
                </a:lnTo>
                <a:lnTo>
                  <a:pt x="2831" y="210"/>
                </a:lnTo>
                <a:lnTo>
                  <a:pt x="2882" y="197"/>
                </a:lnTo>
                <a:lnTo>
                  <a:pt x="2930" y="183"/>
                </a:lnTo>
                <a:lnTo>
                  <a:pt x="2979" y="168"/>
                </a:lnTo>
                <a:lnTo>
                  <a:pt x="3026" y="150"/>
                </a:lnTo>
                <a:lnTo>
                  <a:pt x="3074" y="132"/>
                </a:lnTo>
                <a:lnTo>
                  <a:pt x="3121" y="111"/>
                </a:lnTo>
                <a:lnTo>
                  <a:pt x="3167" y="89"/>
                </a:lnTo>
                <a:lnTo>
                  <a:pt x="3212" y="64"/>
                </a:lnTo>
                <a:lnTo>
                  <a:pt x="3212" y="64"/>
                </a:lnTo>
                <a:lnTo>
                  <a:pt x="3237" y="52"/>
                </a:lnTo>
                <a:lnTo>
                  <a:pt x="3237" y="52"/>
                </a:lnTo>
                <a:lnTo>
                  <a:pt x="3225" y="82"/>
                </a:lnTo>
                <a:lnTo>
                  <a:pt x="3214" y="110"/>
                </a:lnTo>
                <a:lnTo>
                  <a:pt x="3202" y="137"/>
                </a:lnTo>
                <a:lnTo>
                  <a:pt x="3188" y="164"/>
                </a:lnTo>
                <a:lnTo>
                  <a:pt x="3174" y="189"/>
                </a:lnTo>
                <a:lnTo>
                  <a:pt x="3159" y="214"/>
                </a:lnTo>
                <a:lnTo>
                  <a:pt x="3142" y="239"/>
                </a:lnTo>
                <a:lnTo>
                  <a:pt x="3124" y="261"/>
                </a:lnTo>
                <a:lnTo>
                  <a:pt x="3106" y="284"/>
                </a:lnTo>
                <a:lnTo>
                  <a:pt x="3086" y="306"/>
                </a:lnTo>
                <a:lnTo>
                  <a:pt x="3067" y="327"/>
                </a:lnTo>
                <a:lnTo>
                  <a:pt x="3046" y="348"/>
                </a:lnTo>
                <a:lnTo>
                  <a:pt x="3024" y="367"/>
                </a:lnTo>
                <a:lnTo>
                  <a:pt x="3001" y="385"/>
                </a:lnTo>
                <a:lnTo>
                  <a:pt x="2978" y="405"/>
                </a:lnTo>
                <a:lnTo>
                  <a:pt x="2953" y="422"/>
                </a:lnTo>
                <a:lnTo>
                  <a:pt x="2953" y="422"/>
                </a:lnTo>
                <a:lnTo>
                  <a:pt x="2978" y="420"/>
                </a:lnTo>
                <a:lnTo>
                  <a:pt x="3001" y="417"/>
                </a:lnTo>
                <a:lnTo>
                  <a:pt x="3049" y="410"/>
                </a:lnTo>
                <a:lnTo>
                  <a:pt x="3095" y="401"/>
                </a:lnTo>
                <a:lnTo>
                  <a:pt x="3141" y="388"/>
                </a:lnTo>
                <a:lnTo>
                  <a:pt x="3141" y="388"/>
                </a:lnTo>
                <a:lnTo>
                  <a:pt x="3232" y="359"/>
                </a:lnTo>
                <a:lnTo>
                  <a:pt x="3278" y="344"/>
                </a:lnTo>
                <a:lnTo>
                  <a:pt x="3327" y="331"/>
                </a:lnTo>
                <a:lnTo>
                  <a:pt x="3327" y="331"/>
                </a:lnTo>
                <a:lnTo>
                  <a:pt x="3294" y="373"/>
                </a:lnTo>
                <a:lnTo>
                  <a:pt x="3260" y="415"/>
                </a:lnTo>
                <a:lnTo>
                  <a:pt x="3225" y="456"/>
                </a:lnTo>
                <a:lnTo>
                  <a:pt x="3207" y="476"/>
                </a:lnTo>
                <a:lnTo>
                  <a:pt x="3189" y="495"/>
                </a:lnTo>
                <a:lnTo>
                  <a:pt x="3189" y="495"/>
                </a:lnTo>
                <a:lnTo>
                  <a:pt x="3143" y="540"/>
                </a:lnTo>
                <a:lnTo>
                  <a:pt x="3096" y="582"/>
                </a:lnTo>
                <a:lnTo>
                  <a:pt x="3049" y="624"/>
                </a:lnTo>
                <a:lnTo>
                  <a:pt x="3001" y="665"/>
                </a:lnTo>
                <a:lnTo>
                  <a:pt x="3001" y="665"/>
                </a:lnTo>
                <a:lnTo>
                  <a:pt x="2997" y="671"/>
                </a:lnTo>
                <a:lnTo>
                  <a:pt x="2993" y="678"/>
                </a:lnTo>
                <a:lnTo>
                  <a:pt x="2990" y="685"/>
                </a:lnTo>
                <a:lnTo>
                  <a:pt x="2989" y="693"/>
                </a:lnTo>
                <a:lnTo>
                  <a:pt x="2989" y="693"/>
                </a:lnTo>
                <a:lnTo>
                  <a:pt x="2990" y="760"/>
                </a:lnTo>
                <a:lnTo>
                  <a:pt x="2989" y="827"/>
                </a:lnTo>
                <a:lnTo>
                  <a:pt x="2986" y="892"/>
                </a:lnTo>
                <a:lnTo>
                  <a:pt x="2980" y="959"/>
                </a:lnTo>
                <a:lnTo>
                  <a:pt x="2972" y="1023"/>
                </a:lnTo>
                <a:lnTo>
                  <a:pt x="2962" y="1089"/>
                </a:lnTo>
                <a:lnTo>
                  <a:pt x="2950" y="1153"/>
                </a:lnTo>
                <a:lnTo>
                  <a:pt x="2936" y="1217"/>
                </a:lnTo>
                <a:lnTo>
                  <a:pt x="2919" y="1280"/>
                </a:lnTo>
                <a:lnTo>
                  <a:pt x="2901" y="1342"/>
                </a:lnTo>
                <a:lnTo>
                  <a:pt x="2880" y="1404"/>
                </a:lnTo>
                <a:lnTo>
                  <a:pt x="2858" y="1466"/>
                </a:lnTo>
                <a:lnTo>
                  <a:pt x="2833" y="1526"/>
                </a:lnTo>
                <a:lnTo>
                  <a:pt x="2806" y="1587"/>
                </a:lnTo>
                <a:lnTo>
                  <a:pt x="2777" y="1647"/>
                </a:lnTo>
                <a:lnTo>
                  <a:pt x="2747" y="1706"/>
                </a:lnTo>
                <a:lnTo>
                  <a:pt x="2747" y="1706"/>
                </a:lnTo>
                <a:lnTo>
                  <a:pt x="2720" y="1753"/>
                </a:lnTo>
                <a:lnTo>
                  <a:pt x="2692" y="1799"/>
                </a:lnTo>
                <a:lnTo>
                  <a:pt x="2664" y="1844"/>
                </a:lnTo>
                <a:lnTo>
                  <a:pt x="2635" y="1888"/>
                </a:lnTo>
                <a:lnTo>
                  <a:pt x="2606" y="1930"/>
                </a:lnTo>
                <a:lnTo>
                  <a:pt x="2575" y="1972"/>
                </a:lnTo>
                <a:lnTo>
                  <a:pt x="2545" y="2014"/>
                </a:lnTo>
                <a:lnTo>
                  <a:pt x="2513" y="2053"/>
                </a:lnTo>
                <a:lnTo>
                  <a:pt x="2479" y="2092"/>
                </a:lnTo>
                <a:lnTo>
                  <a:pt x="2446" y="2129"/>
                </a:lnTo>
                <a:lnTo>
                  <a:pt x="2411" y="2165"/>
                </a:lnTo>
                <a:lnTo>
                  <a:pt x="2375" y="2200"/>
                </a:lnTo>
                <a:lnTo>
                  <a:pt x="2339" y="2235"/>
                </a:lnTo>
                <a:lnTo>
                  <a:pt x="2301" y="2267"/>
                </a:lnTo>
                <a:lnTo>
                  <a:pt x="2264" y="2299"/>
                </a:lnTo>
                <a:lnTo>
                  <a:pt x="2225" y="2331"/>
                </a:lnTo>
                <a:lnTo>
                  <a:pt x="2186" y="2360"/>
                </a:lnTo>
                <a:lnTo>
                  <a:pt x="2145" y="2390"/>
                </a:lnTo>
                <a:lnTo>
                  <a:pt x="2103" y="2416"/>
                </a:lnTo>
                <a:lnTo>
                  <a:pt x="2060" y="2443"/>
                </a:lnTo>
                <a:lnTo>
                  <a:pt x="2017" y="2468"/>
                </a:lnTo>
                <a:lnTo>
                  <a:pt x="1974" y="2493"/>
                </a:lnTo>
                <a:lnTo>
                  <a:pt x="1929" y="2515"/>
                </a:lnTo>
                <a:lnTo>
                  <a:pt x="1883" y="2537"/>
                </a:lnTo>
                <a:lnTo>
                  <a:pt x="1836" y="2558"/>
                </a:lnTo>
                <a:lnTo>
                  <a:pt x="1789" y="2578"/>
                </a:lnTo>
                <a:lnTo>
                  <a:pt x="1740" y="2596"/>
                </a:lnTo>
                <a:lnTo>
                  <a:pt x="1691" y="2613"/>
                </a:lnTo>
                <a:lnTo>
                  <a:pt x="1641" y="2628"/>
                </a:lnTo>
                <a:lnTo>
                  <a:pt x="1590" y="2643"/>
                </a:lnTo>
                <a:lnTo>
                  <a:pt x="1538" y="2657"/>
                </a:lnTo>
                <a:lnTo>
                  <a:pt x="1485" y="2670"/>
                </a:lnTo>
                <a:lnTo>
                  <a:pt x="1485" y="2670"/>
                </a:lnTo>
                <a:lnTo>
                  <a:pt x="1444" y="2678"/>
                </a:lnTo>
                <a:lnTo>
                  <a:pt x="1400" y="2686"/>
                </a:lnTo>
                <a:lnTo>
                  <a:pt x="1359" y="2693"/>
                </a:lnTo>
                <a:lnTo>
                  <a:pt x="1317" y="2699"/>
                </a:lnTo>
                <a:lnTo>
                  <a:pt x="1275" y="2704"/>
                </a:lnTo>
                <a:lnTo>
                  <a:pt x="1232" y="2710"/>
                </a:lnTo>
                <a:lnTo>
                  <a:pt x="1190" y="2713"/>
                </a:lnTo>
                <a:lnTo>
                  <a:pt x="1148" y="2716"/>
                </a:lnTo>
                <a:lnTo>
                  <a:pt x="1107" y="2718"/>
                </a:lnTo>
                <a:lnTo>
                  <a:pt x="1065" y="2718"/>
                </a:lnTo>
                <a:lnTo>
                  <a:pt x="1023" y="2718"/>
                </a:lnTo>
                <a:lnTo>
                  <a:pt x="983" y="2718"/>
                </a:lnTo>
                <a:lnTo>
                  <a:pt x="941" y="2717"/>
                </a:lnTo>
                <a:lnTo>
                  <a:pt x="899" y="2714"/>
                </a:lnTo>
                <a:lnTo>
                  <a:pt x="859" y="2710"/>
                </a:lnTo>
                <a:lnTo>
                  <a:pt x="817" y="2706"/>
                </a:lnTo>
                <a:lnTo>
                  <a:pt x="777" y="2700"/>
                </a:lnTo>
                <a:lnTo>
                  <a:pt x="735" y="2695"/>
                </a:lnTo>
                <a:lnTo>
                  <a:pt x="695" y="2688"/>
                </a:lnTo>
                <a:lnTo>
                  <a:pt x="654" y="2679"/>
                </a:lnTo>
                <a:lnTo>
                  <a:pt x="614" y="2671"/>
                </a:lnTo>
                <a:lnTo>
                  <a:pt x="574" y="2661"/>
                </a:lnTo>
                <a:lnTo>
                  <a:pt x="533" y="2650"/>
                </a:lnTo>
                <a:lnTo>
                  <a:pt x="493" y="2639"/>
                </a:lnTo>
                <a:lnTo>
                  <a:pt x="452" y="2626"/>
                </a:lnTo>
                <a:lnTo>
                  <a:pt x="412" y="2613"/>
                </a:lnTo>
                <a:lnTo>
                  <a:pt x="373" y="2599"/>
                </a:lnTo>
                <a:lnTo>
                  <a:pt x="333" y="2583"/>
                </a:lnTo>
                <a:lnTo>
                  <a:pt x="294" y="2568"/>
                </a:lnTo>
                <a:lnTo>
                  <a:pt x="253" y="2550"/>
                </a:lnTo>
                <a:lnTo>
                  <a:pt x="214" y="2532"/>
                </a:lnTo>
                <a:lnTo>
                  <a:pt x="175" y="2514"/>
                </a:lnTo>
                <a:lnTo>
                  <a:pt x="175" y="2514"/>
                </a:lnTo>
                <a:lnTo>
                  <a:pt x="131" y="2491"/>
                </a:lnTo>
                <a:lnTo>
                  <a:pt x="88" y="2466"/>
                </a:lnTo>
                <a:lnTo>
                  <a:pt x="0" y="2418"/>
                </a:lnTo>
                <a:lnTo>
                  <a:pt x="0" y="2418"/>
                </a:lnTo>
                <a:lnTo>
                  <a:pt x="3" y="2411"/>
                </a:lnTo>
                <a:lnTo>
                  <a:pt x="3" y="241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26" name="Google Shape;52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01089" y="2788922"/>
            <a:ext cx="422359" cy="4223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7" name="Google Shape;527;p32"/>
          <p:cNvGrpSpPr/>
          <p:nvPr/>
        </p:nvGrpSpPr>
        <p:grpSpPr>
          <a:xfrm>
            <a:off x="1283361" y="1949438"/>
            <a:ext cx="2187761" cy="2187130"/>
            <a:chOff x="7456754" y="2785394"/>
            <a:chExt cx="2305478" cy="2304814"/>
          </a:xfrm>
        </p:grpSpPr>
        <p:sp>
          <p:nvSpPr>
            <p:cNvPr id="528" name="Google Shape;528;p32"/>
            <p:cNvSpPr/>
            <p:nvPr/>
          </p:nvSpPr>
          <p:spPr>
            <a:xfrm>
              <a:off x="7456754" y="2785394"/>
              <a:ext cx="2305478" cy="2304814"/>
            </a:xfrm>
            <a:prstGeom prst="arc">
              <a:avLst>
                <a:gd fmla="val 10854944" name="adj1"/>
                <a:gd fmla="val 3138799" name="adj2"/>
              </a:avLst>
            </a:prstGeom>
            <a:noFill/>
            <a:ln cap="sq" cmpd="sng" w="2159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29" name="Google Shape;529;p32"/>
            <p:cNvSpPr/>
            <p:nvPr/>
          </p:nvSpPr>
          <p:spPr>
            <a:xfrm>
              <a:off x="7668988" y="2997567"/>
              <a:ext cx="1881010" cy="1880468"/>
            </a:xfrm>
            <a:prstGeom prst="arc">
              <a:avLst>
                <a:gd fmla="val 10834110" name="adj1"/>
                <a:gd fmla="val 6006457" name="adj2"/>
              </a:avLst>
            </a:prstGeom>
            <a:noFill/>
            <a:ln cap="sq" cmpd="sng" w="2159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0" name="Google Shape;530;p32"/>
            <p:cNvSpPr/>
            <p:nvPr/>
          </p:nvSpPr>
          <p:spPr>
            <a:xfrm>
              <a:off x="7886223" y="3202274"/>
              <a:ext cx="1448970" cy="1450059"/>
            </a:xfrm>
            <a:prstGeom prst="arc">
              <a:avLst>
                <a:gd fmla="val 10842287" name="adj1"/>
                <a:gd fmla="val 1485600" name="adj2"/>
              </a:avLst>
            </a:prstGeom>
            <a:noFill/>
            <a:ln cap="sq" cmpd="sng" w="2159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25" lIns="91425" spcFirstLastPara="1" rIns="91425" wrap="square" tIns="45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31" name="Google Shape;531;p32"/>
          <p:cNvSpPr/>
          <p:nvPr/>
        </p:nvSpPr>
        <p:spPr>
          <a:xfrm>
            <a:off x="1161780" y="3121820"/>
            <a:ext cx="692572" cy="371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532" name="Google Shape;532;p32"/>
          <p:cNvGrpSpPr/>
          <p:nvPr/>
        </p:nvGrpSpPr>
        <p:grpSpPr>
          <a:xfrm>
            <a:off x="2084479" y="2071796"/>
            <a:ext cx="529976" cy="284468"/>
            <a:chOff x="6963052" y="3262891"/>
            <a:chExt cx="859786" cy="461498"/>
          </a:xfrm>
        </p:grpSpPr>
        <p:sp>
          <p:nvSpPr>
            <p:cNvPr id="533" name="Google Shape;533;p32"/>
            <p:cNvSpPr/>
            <p:nvPr/>
          </p:nvSpPr>
          <p:spPr>
            <a:xfrm>
              <a:off x="7052850" y="3262891"/>
              <a:ext cx="742178" cy="340940"/>
            </a:xfrm>
            <a:prstGeom prst="roundRect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4" name="Google Shape;534;p32"/>
            <p:cNvSpPr/>
            <p:nvPr/>
          </p:nvSpPr>
          <p:spPr>
            <a:xfrm flipH="1" rot="10800000">
              <a:off x="7398848" y="3603829"/>
              <a:ext cx="89761" cy="12056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016000" sx="90000" rotWithShape="0" algn="tl" dir="2100000" dist="381000" sy="90000">
                <a:srgbClr val="000000">
                  <a:alpha val="980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5" name="Google Shape;535;p32"/>
            <p:cNvSpPr txBox="1"/>
            <p:nvPr/>
          </p:nvSpPr>
          <p:spPr>
            <a:xfrm>
              <a:off x="6963052" y="3284575"/>
              <a:ext cx="859786" cy="4012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000" lIns="135000" spcFirstLastPara="1" rIns="10800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800"/>
                <a:buFont typeface="Arial"/>
                <a:buNone/>
              </a:pPr>
              <a:r>
                <a:rPr b="1" lang="id" sz="8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rPr>
                <a:t>48</a:t>
              </a:r>
              <a:r>
                <a:rPr b="1" baseline="30000" lang="id" sz="8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rPr>
                <a:t>%</a:t>
              </a:r>
              <a:endParaRPr sz="1100"/>
            </a:p>
          </p:txBody>
        </p:sp>
      </p:grpSp>
      <p:sp>
        <p:nvSpPr>
          <p:cNvPr id="536" name="Google Shape;536;p32"/>
          <p:cNvSpPr txBox="1"/>
          <p:nvPr/>
        </p:nvSpPr>
        <p:spPr>
          <a:xfrm>
            <a:off x="3233326" y="2480544"/>
            <a:ext cx="815885" cy="380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81000" lIns="135000" spcFirstLastPara="1" rIns="10800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1" lang="id"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70</a:t>
            </a:r>
            <a:r>
              <a:rPr b="1" baseline="30000" lang="id"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%</a:t>
            </a:r>
            <a:endParaRPr sz="1100"/>
          </a:p>
        </p:txBody>
      </p:sp>
      <p:grpSp>
        <p:nvGrpSpPr>
          <p:cNvPr id="537" name="Google Shape;537;p32"/>
          <p:cNvGrpSpPr/>
          <p:nvPr/>
        </p:nvGrpSpPr>
        <p:grpSpPr>
          <a:xfrm>
            <a:off x="2958421" y="2566760"/>
            <a:ext cx="529976" cy="284464"/>
            <a:chOff x="6963052" y="3262896"/>
            <a:chExt cx="859786" cy="461493"/>
          </a:xfrm>
        </p:grpSpPr>
        <p:sp>
          <p:nvSpPr>
            <p:cNvPr id="538" name="Google Shape;538;p32"/>
            <p:cNvSpPr/>
            <p:nvPr/>
          </p:nvSpPr>
          <p:spPr>
            <a:xfrm>
              <a:off x="7021671" y="3262896"/>
              <a:ext cx="792553" cy="340941"/>
            </a:xfrm>
            <a:prstGeom prst="roundRect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9" name="Google Shape;539;p32"/>
            <p:cNvSpPr/>
            <p:nvPr/>
          </p:nvSpPr>
          <p:spPr>
            <a:xfrm flipH="1" rot="10800000">
              <a:off x="7398848" y="3603829"/>
              <a:ext cx="89761" cy="12056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016000" sx="90000" rotWithShape="0" algn="tl" dir="2100000" dist="381000" sy="90000">
                <a:srgbClr val="000000">
                  <a:alpha val="980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0" name="Google Shape;540;p32"/>
            <p:cNvSpPr txBox="1"/>
            <p:nvPr/>
          </p:nvSpPr>
          <p:spPr>
            <a:xfrm>
              <a:off x="6963052" y="3284575"/>
              <a:ext cx="859786" cy="4012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000" lIns="135000" spcFirstLastPara="1" rIns="10800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800"/>
                <a:buFont typeface="Arial"/>
                <a:buNone/>
              </a:pPr>
              <a:r>
                <a:rPr b="1" lang="id" sz="8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rPr>
                <a:t>64</a:t>
              </a:r>
              <a:r>
                <a:rPr b="1" baseline="30000" lang="id" sz="8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rPr>
                <a:t>%</a:t>
              </a:r>
              <a:endParaRPr sz="1100"/>
            </a:p>
          </p:txBody>
        </p:sp>
      </p:grpSp>
      <p:grpSp>
        <p:nvGrpSpPr>
          <p:cNvPr id="541" name="Google Shape;541;p32"/>
          <p:cNvGrpSpPr/>
          <p:nvPr/>
        </p:nvGrpSpPr>
        <p:grpSpPr>
          <a:xfrm>
            <a:off x="933131" y="3381907"/>
            <a:ext cx="948389" cy="575086"/>
            <a:chOff x="695756" y="4177750"/>
            <a:chExt cx="1546676" cy="606030"/>
          </a:xfrm>
        </p:grpSpPr>
        <p:sp>
          <p:nvSpPr>
            <p:cNvPr id="542" name="Google Shape;542;p32"/>
            <p:cNvSpPr txBox="1"/>
            <p:nvPr/>
          </p:nvSpPr>
          <p:spPr>
            <a:xfrm>
              <a:off x="695756" y="4467551"/>
              <a:ext cx="1546676" cy="3162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1189K</a:t>
              </a:r>
              <a:endParaRPr b="1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3" name="Google Shape;543;p32"/>
            <p:cNvSpPr txBox="1"/>
            <p:nvPr/>
          </p:nvSpPr>
          <p:spPr>
            <a:xfrm>
              <a:off x="695756" y="4177750"/>
              <a:ext cx="1546676" cy="2432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Total Data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44" name="Google Shape;544;p32"/>
          <p:cNvSpPr/>
          <p:nvPr/>
        </p:nvSpPr>
        <p:spPr>
          <a:xfrm flipH="1" rot="10800000">
            <a:off x="1942310" y="2630642"/>
            <a:ext cx="854046" cy="854046"/>
          </a:xfrm>
          <a:prstGeom prst="ellipse">
            <a:avLst/>
          </a:prstGeom>
          <a:solidFill>
            <a:srgbClr val="D6D2F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545" name="Google Shape;545;p32"/>
          <p:cNvGrpSpPr/>
          <p:nvPr/>
        </p:nvGrpSpPr>
        <p:grpSpPr>
          <a:xfrm>
            <a:off x="5131406" y="1717245"/>
            <a:ext cx="328077" cy="328556"/>
            <a:chOff x="-35134875" y="2272675"/>
            <a:chExt cx="291450" cy="291875"/>
          </a:xfrm>
        </p:grpSpPr>
        <p:sp>
          <p:nvSpPr>
            <p:cNvPr id="546" name="Google Shape;546;p32"/>
            <p:cNvSpPr/>
            <p:nvPr/>
          </p:nvSpPr>
          <p:spPr>
            <a:xfrm>
              <a:off x="-35134875" y="2272675"/>
              <a:ext cx="291450" cy="291875"/>
            </a:xfrm>
            <a:custGeom>
              <a:rect b="b" l="l" r="r" t="t"/>
              <a:pathLst>
                <a:path extrusionOk="0" h="11675" w="11658">
                  <a:moveTo>
                    <a:pt x="9925" y="662"/>
                  </a:moveTo>
                  <a:cubicBezTo>
                    <a:pt x="10460" y="662"/>
                    <a:pt x="10933" y="1135"/>
                    <a:pt x="10933" y="1733"/>
                  </a:cubicBezTo>
                  <a:lnTo>
                    <a:pt x="10933" y="5136"/>
                  </a:lnTo>
                  <a:cubicBezTo>
                    <a:pt x="10933" y="5703"/>
                    <a:pt x="10460" y="6176"/>
                    <a:pt x="9925" y="6176"/>
                  </a:cubicBezTo>
                  <a:cubicBezTo>
                    <a:pt x="9704" y="6176"/>
                    <a:pt x="9547" y="6333"/>
                    <a:pt x="9547" y="6522"/>
                  </a:cubicBezTo>
                  <a:lnTo>
                    <a:pt x="9547" y="7751"/>
                  </a:lnTo>
                  <a:lnTo>
                    <a:pt x="8192" y="6365"/>
                  </a:lnTo>
                  <a:lnTo>
                    <a:pt x="8192" y="4474"/>
                  </a:lnTo>
                  <a:cubicBezTo>
                    <a:pt x="8192" y="3529"/>
                    <a:pt x="7404" y="2742"/>
                    <a:pt x="6459" y="2742"/>
                  </a:cubicBezTo>
                  <a:lnTo>
                    <a:pt x="3372" y="2742"/>
                  </a:lnTo>
                  <a:lnTo>
                    <a:pt x="3372" y="1733"/>
                  </a:lnTo>
                  <a:cubicBezTo>
                    <a:pt x="3372" y="1166"/>
                    <a:pt x="3844" y="662"/>
                    <a:pt x="4411" y="662"/>
                  </a:cubicBezTo>
                  <a:close/>
                  <a:moveTo>
                    <a:pt x="6459" y="3403"/>
                  </a:moveTo>
                  <a:cubicBezTo>
                    <a:pt x="6995" y="3403"/>
                    <a:pt x="7499" y="3876"/>
                    <a:pt x="7499" y="4474"/>
                  </a:cubicBezTo>
                  <a:lnTo>
                    <a:pt x="7499" y="7908"/>
                  </a:lnTo>
                  <a:lnTo>
                    <a:pt x="7467" y="7908"/>
                  </a:lnTo>
                  <a:cubicBezTo>
                    <a:pt x="7467" y="8444"/>
                    <a:pt x="6995" y="8917"/>
                    <a:pt x="6396" y="8917"/>
                  </a:cubicBezTo>
                  <a:lnTo>
                    <a:pt x="3687" y="8917"/>
                  </a:lnTo>
                  <a:cubicBezTo>
                    <a:pt x="3624" y="8917"/>
                    <a:pt x="3498" y="8948"/>
                    <a:pt x="3466" y="9043"/>
                  </a:cubicBezTo>
                  <a:lnTo>
                    <a:pt x="1986" y="10492"/>
                  </a:lnTo>
                  <a:lnTo>
                    <a:pt x="1986" y="9295"/>
                  </a:lnTo>
                  <a:cubicBezTo>
                    <a:pt x="1986" y="9074"/>
                    <a:pt x="1828" y="8917"/>
                    <a:pt x="1639" y="8917"/>
                  </a:cubicBezTo>
                  <a:cubicBezTo>
                    <a:pt x="1103" y="8917"/>
                    <a:pt x="631" y="8444"/>
                    <a:pt x="631" y="7908"/>
                  </a:cubicBezTo>
                  <a:lnTo>
                    <a:pt x="631" y="4474"/>
                  </a:lnTo>
                  <a:cubicBezTo>
                    <a:pt x="631" y="3939"/>
                    <a:pt x="1103" y="3403"/>
                    <a:pt x="1639" y="3403"/>
                  </a:cubicBezTo>
                  <a:close/>
                  <a:moveTo>
                    <a:pt x="4411" y="1"/>
                  </a:moveTo>
                  <a:cubicBezTo>
                    <a:pt x="3466" y="1"/>
                    <a:pt x="2710" y="788"/>
                    <a:pt x="2710" y="1733"/>
                  </a:cubicBezTo>
                  <a:lnTo>
                    <a:pt x="2710" y="2742"/>
                  </a:lnTo>
                  <a:lnTo>
                    <a:pt x="1671" y="2742"/>
                  </a:lnTo>
                  <a:cubicBezTo>
                    <a:pt x="725" y="2742"/>
                    <a:pt x="1" y="3529"/>
                    <a:pt x="1" y="4474"/>
                  </a:cubicBezTo>
                  <a:lnTo>
                    <a:pt x="1" y="7908"/>
                  </a:lnTo>
                  <a:cubicBezTo>
                    <a:pt x="1" y="8728"/>
                    <a:pt x="568" y="9452"/>
                    <a:pt x="1355" y="9610"/>
                  </a:cubicBezTo>
                  <a:lnTo>
                    <a:pt x="1355" y="11342"/>
                  </a:lnTo>
                  <a:cubicBezTo>
                    <a:pt x="1355" y="11500"/>
                    <a:pt x="1450" y="11594"/>
                    <a:pt x="1576" y="11657"/>
                  </a:cubicBezTo>
                  <a:cubicBezTo>
                    <a:pt x="1607" y="11668"/>
                    <a:pt x="1646" y="11675"/>
                    <a:pt x="1687" y="11675"/>
                  </a:cubicBezTo>
                  <a:cubicBezTo>
                    <a:pt x="1769" y="11675"/>
                    <a:pt x="1860" y="11647"/>
                    <a:pt x="1923" y="11563"/>
                  </a:cubicBezTo>
                  <a:lnTo>
                    <a:pt x="3876" y="9610"/>
                  </a:lnTo>
                  <a:lnTo>
                    <a:pt x="6491" y="9610"/>
                  </a:lnTo>
                  <a:cubicBezTo>
                    <a:pt x="7436" y="9610"/>
                    <a:pt x="8224" y="8854"/>
                    <a:pt x="8224" y="7908"/>
                  </a:cubicBezTo>
                  <a:lnTo>
                    <a:pt x="8224" y="7341"/>
                  </a:lnTo>
                  <a:lnTo>
                    <a:pt x="9704" y="8822"/>
                  </a:lnTo>
                  <a:cubicBezTo>
                    <a:pt x="9773" y="8868"/>
                    <a:pt x="9876" y="8897"/>
                    <a:pt x="9976" y="8897"/>
                  </a:cubicBezTo>
                  <a:cubicBezTo>
                    <a:pt x="10013" y="8897"/>
                    <a:pt x="10049" y="8893"/>
                    <a:pt x="10082" y="8885"/>
                  </a:cubicBezTo>
                  <a:cubicBezTo>
                    <a:pt x="10208" y="8854"/>
                    <a:pt x="10271" y="8696"/>
                    <a:pt x="10271" y="8570"/>
                  </a:cubicBezTo>
                  <a:lnTo>
                    <a:pt x="10271" y="6837"/>
                  </a:lnTo>
                  <a:cubicBezTo>
                    <a:pt x="11059" y="6680"/>
                    <a:pt x="11658" y="5987"/>
                    <a:pt x="11658" y="5136"/>
                  </a:cubicBezTo>
                  <a:lnTo>
                    <a:pt x="11658" y="1733"/>
                  </a:lnTo>
                  <a:cubicBezTo>
                    <a:pt x="11595" y="788"/>
                    <a:pt x="10870" y="1"/>
                    <a:pt x="99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-350939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cubicBezTo>
                    <a:pt x="1" y="536"/>
                    <a:pt x="159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-350427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9" name="Google Shape;549;p32"/>
            <p:cNvSpPr/>
            <p:nvPr/>
          </p:nvSpPr>
          <p:spPr>
            <a:xfrm>
              <a:off x="-34991525" y="2419175"/>
              <a:ext cx="18150" cy="17350"/>
            </a:xfrm>
            <a:custGeom>
              <a:rect b="b" l="l" r="r" t="t"/>
              <a:pathLst>
                <a:path extrusionOk="0" h="694" w="726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50" name="Google Shape;550;p32"/>
          <p:cNvSpPr/>
          <p:nvPr/>
        </p:nvSpPr>
        <p:spPr>
          <a:xfrm>
            <a:off x="4978662" y="2440913"/>
            <a:ext cx="628217" cy="6282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51" name="Google Shape;551;p32"/>
          <p:cNvGrpSpPr/>
          <p:nvPr/>
        </p:nvGrpSpPr>
        <p:grpSpPr>
          <a:xfrm>
            <a:off x="5667509" y="2454788"/>
            <a:ext cx="2473874" cy="597771"/>
            <a:chOff x="2002146" y="3336907"/>
            <a:chExt cx="3298498" cy="797028"/>
          </a:xfrm>
        </p:grpSpPr>
        <p:sp>
          <p:nvSpPr>
            <p:cNvPr id="552" name="Google Shape;552;p32"/>
            <p:cNvSpPr txBox="1"/>
            <p:nvPr/>
          </p:nvSpPr>
          <p:spPr>
            <a:xfrm>
              <a:off x="2002146" y="3336907"/>
              <a:ext cx="21259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3" name="Google Shape;553;p32"/>
            <p:cNvSpPr txBox="1"/>
            <p:nvPr/>
          </p:nvSpPr>
          <p:spPr>
            <a:xfrm>
              <a:off x="2002146" y="3581733"/>
              <a:ext cx="3298498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</a:t>
              </a:r>
              <a:endParaRPr sz="1100"/>
            </a:p>
          </p:txBody>
        </p:sp>
      </p:grpSp>
      <p:grpSp>
        <p:nvGrpSpPr>
          <p:cNvPr id="554" name="Google Shape;554;p32"/>
          <p:cNvGrpSpPr/>
          <p:nvPr/>
        </p:nvGrpSpPr>
        <p:grpSpPr>
          <a:xfrm>
            <a:off x="5133254" y="2595800"/>
            <a:ext cx="319033" cy="318443"/>
            <a:chOff x="-9157450" y="1622750"/>
            <a:chExt cx="352100" cy="351450"/>
          </a:xfrm>
        </p:grpSpPr>
        <p:sp>
          <p:nvSpPr>
            <p:cNvPr id="555" name="Google Shape;555;p32"/>
            <p:cNvSpPr/>
            <p:nvPr/>
          </p:nvSpPr>
          <p:spPr>
            <a:xfrm>
              <a:off x="-9034575" y="1706075"/>
              <a:ext cx="229225" cy="268125"/>
            </a:xfrm>
            <a:custGeom>
              <a:rect b="b" l="l" r="r" t="t"/>
              <a:pathLst>
                <a:path extrusionOk="0" h="10725" w="9169">
                  <a:moveTo>
                    <a:pt x="8317" y="989"/>
                  </a:moveTo>
                  <a:lnTo>
                    <a:pt x="8317" y="1777"/>
                  </a:lnTo>
                  <a:lnTo>
                    <a:pt x="3308" y="3195"/>
                  </a:lnTo>
                  <a:lnTo>
                    <a:pt x="3308" y="2407"/>
                  </a:lnTo>
                  <a:lnTo>
                    <a:pt x="8317" y="989"/>
                  </a:lnTo>
                  <a:close/>
                  <a:moveTo>
                    <a:pt x="7498" y="6629"/>
                  </a:moveTo>
                  <a:cubicBezTo>
                    <a:pt x="7971" y="6629"/>
                    <a:pt x="8317" y="6975"/>
                    <a:pt x="8317" y="7448"/>
                  </a:cubicBezTo>
                  <a:cubicBezTo>
                    <a:pt x="8317" y="7920"/>
                    <a:pt x="7971" y="8267"/>
                    <a:pt x="7498" y="8267"/>
                  </a:cubicBezTo>
                  <a:cubicBezTo>
                    <a:pt x="7026" y="8267"/>
                    <a:pt x="6679" y="7920"/>
                    <a:pt x="6679" y="7448"/>
                  </a:cubicBezTo>
                  <a:cubicBezTo>
                    <a:pt x="6679" y="6975"/>
                    <a:pt x="7026" y="6629"/>
                    <a:pt x="7498" y="6629"/>
                  </a:cubicBezTo>
                  <a:close/>
                  <a:moveTo>
                    <a:pt x="1670" y="8267"/>
                  </a:moveTo>
                  <a:cubicBezTo>
                    <a:pt x="2142" y="8267"/>
                    <a:pt x="2489" y="8645"/>
                    <a:pt x="2489" y="9118"/>
                  </a:cubicBezTo>
                  <a:cubicBezTo>
                    <a:pt x="2489" y="9590"/>
                    <a:pt x="2111" y="9937"/>
                    <a:pt x="1670" y="9937"/>
                  </a:cubicBezTo>
                  <a:cubicBezTo>
                    <a:pt x="1197" y="9937"/>
                    <a:pt x="851" y="9590"/>
                    <a:pt x="851" y="9118"/>
                  </a:cubicBezTo>
                  <a:cubicBezTo>
                    <a:pt x="851" y="8645"/>
                    <a:pt x="1197" y="8267"/>
                    <a:pt x="1670" y="8267"/>
                  </a:cubicBezTo>
                  <a:close/>
                  <a:moveTo>
                    <a:pt x="8733" y="0"/>
                  </a:moveTo>
                  <a:cubicBezTo>
                    <a:pt x="8700" y="0"/>
                    <a:pt x="8666" y="4"/>
                    <a:pt x="8632" y="13"/>
                  </a:cubicBezTo>
                  <a:lnTo>
                    <a:pt x="2804" y="1651"/>
                  </a:lnTo>
                  <a:cubicBezTo>
                    <a:pt x="2615" y="1714"/>
                    <a:pt x="2489" y="1872"/>
                    <a:pt x="2489" y="2061"/>
                  </a:cubicBezTo>
                  <a:lnTo>
                    <a:pt x="2489" y="7637"/>
                  </a:lnTo>
                  <a:cubicBezTo>
                    <a:pt x="2268" y="7479"/>
                    <a:pt x="1985" y="7416"/>
                    <a:pt x="1670" y="7416"/>
                  </a:cubicBezTo>
                  <a:cubicBezTo>
                    <a:pt x="756" y="7416"/>
                    <a:pt x="0" y="8172"/>
                    <a:pt x="0" y="9055"/>
                  </a:cubicBezTo>
                  <a:cubicBezTo>
                    <a:pt x="0" y="9968"/>
                    <a:pt x="756" y="10724"/>
                    <a:pt x="1670" y="10724"/>
                  </a:cubicBezTo>
                  <a:cubicBezTo>
                    <a:pt x="2584" y="10724"/>
                    <a:pt x="3340" y="9968"/>
                    <a:pt x="3340" y="9055"/>
                  </a:cubicBezTo>
                  <a:lnTo>
                    <a:pt x="3340" y="3982"/>
                  </a:lnTo>
                  <a:lnTo>
                    <a:pt x="8317" y="2565"/>
                  </a:lnTo>
                  <a:lnTo>
                    <a:pt x="8317" y="5967"/>
                  </a:lnTo>
                  <a:cubicBezTo>
                    <a:pt x="8097" y="5810"/>
                    <a:pt x="7813" y="5715"/>
                    <a:pt x="7498" y="5715"/>
                  </a:cubicBezTo>
                  <a:cubicBezTo>
                    <a:pt x="6585" y="5715"/>
                    <a:pt x="5860" y="6471"/>
                    <a:pt x="5860" y="7385"/>
                  </a:cubicBezTo>
                  <a:cubicBezTo>
                    <a:pt x="5860" y="8267"/>
                    <a:pt x="6585" y="9023"/>
                    <a:pt x="7498" y="9023"/>
                  </a:cubicBezTo>
                  <a:cubicBezTo>
                    <a:pt x="8412" y="9023"/>
                    <a:pt x="9168" y="8267"/>
                    <a:pt x="9168" y="7385"/>
                  </a:cubicBezTo>
                  <a:lnTo>
                    <a:pt x="9168" y="359"/>
                  </a:lnTo>
                  <a:cubicBezTo>
                    <a:pt x="9137" y="296"/>
                    <a:pt x="9105" y="170"/>
                    <a:pt x="8979" y="76"/>
                  </a:cubicBezTo>
                  <a:cubicBezTo>
                    <a:pt x="8910" y="30"/>
                    <a:pt x="8824" y="0"/>
                    <a:pt x="87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56" name="Google Shape;556;p32"/>
            <p:cNvSpPr/>
            <p:nvPr/>
          </p:nvSpPr>
          <p:spPr>
            <a:xfrm>
              <a:off x="-9157450" y="1622750"/>
              <a:ext cx="164625" cy="249850"/>
            </a:xfrm>
            <a:custGeom>
              <a:rect b="b" l="l" r="r" t="t"/>
              <a:pathLst>
                <a:path extrusionOk="0" h="9994" w="6585">
                  <a:moveTo>
                    <a:pt x="1607" y="7473"/>
                  </a:moveTo>
                  <a:cubicBezTo>
                    <a:pt x="2080" y="7473"/>
                    <a:pt x="2458" y="7819"/>
                    <a:pt x="2458" y="8292"/>
                  </a:cubicBezTo>
                  <a:cubicBezTo>
                    <a:pt x="2458" y="8765"/>
                    <a:pt x="2048" y="9143"/>
                    <a:pt x="1607" y="9143"/>
                  </a:cubicBezTo>
                  <a:cubicBezTo>
                    <a:pt x="1135" y="9143"/>
                    <a:pt x="788" y="8765"/>
                    <a:pt x="788" y="8292"/>
                  </a:cubicBezTo>
                  <a:cubicBezTo>
                    <a:pt x="788" y="7819"/>
                    <a:pt x="1135" y="7473"/>
                    <a:pt x="1607" y="7473"/>
                  </a:cubicBezTo>
                  <a:close/>
                  <a:moveTo>
                    <a:pt x="2922" y="0"/>
                  </a:moveTo>
                  <a:cubicBezTo>
                    <a:pt x="2874" y="0"/>
                    <a:pt x="2825" y="12"/>
                    <a:pt x="2773" y="38"/>
                  </a:cubicBezTo>
                  <a:cubicBezTo>
                    <a:pt x="2615" y="69"/>
                    <a:pt x="2489" y="227"/>
                    <a:pt x="2489" y="416"/>
                  </a:cubicBezTo>
                  <a:lnTo>
                    <a:pt x="2489" y="6906"/>
                  </a:lnTo>
                  <a:cubicBezTo>
                    <a:pt x="2237" y="6748"/>
                    <a:pt x="1985" y="6685"/>
                    <a:pt x="1670" y="6685"/>
                  </a:cubicBezTo>
                  <a:cubicBezTo>
                    <a:pt x="756" y="6685"/>
                    <a:pt x="0" y="7441"/>
                    <a:pt x="0" y="8355"/>
                  </a:cubicBezTo>
                  <a:cubicBezTo>
                    <a:pt x="0" y="9237"/>
                    <a:pt x="756" y="9993"/>
                    <a:pt x="1670" y="9993"/>
                  </a:cubicBezTo>
                  <a:cubicBezTo>
                    <a:pt x="2552" y="9993"/>
                    <a:pt x="3308" y="9237"/>
                    <a:pt x="3308" y="8355"/>
                  </a:cubicBezTo>
                  <a:lnTo>
                    <a:pt x="3308" y="1739"/>
                  </a:lnTo>
                  <a:cubicBezTo>
                    <a:pt x="3812" y="2369"/>
                    <a:pt x="4443" y="2999"/>
                    <a:pt x="5293" y="3566"/>
                  </a:cubicBezTo>
                  <a:cubicBezTo>
                    <a:pt x="5608" y="3818"/>
                    <a:pt x="5797" y="4165"/>
                    <a:pt x="5797" y="4574"/>
                  </a:cubicBezTo>
                  <a:cubicBezTo>
                    <a:pt x="5797" y="5236"/>
                    <a:pt x="5230" y="5835"/>
                    <a:pt x="4569" y="5835"/>
                  </a:cubicBezTo>
                  <a:cubicBezTo>
                    <a:pt x="4348" y="5835"/>
                    <a:pt x="4190" y="6024"/>
                    <a:pt x="4190" y="6244"/>
                  </a:cubicBezTo>
                  <a:cubicBezTo>
                    <a:pt x="4190" y="6496"/>
                    <a:pt x="4380" y="6654"/>
                    <a:pt x="4569" y="6654"/>
                  </a:cubicBezTo>
                  <a:cubicBezTo>
                    <a:pt x="5640" y="6654"/>
                    <a:pt x="6585" y="5740"/>
                    <a:pt x="6585" y="4606"/>
                  </a:cubicBezTo>
                  <a:cubicBezTo>
                    <a:pt x="6585" y="3944"/>
                    <a:pt x="6270" y="3314"/>
                    <a:pt x="5766" y="2936"/>
                  </a:cubicBezTo>
                  <a:cubicBezTo>
                    <a:pt x="4852" y="2275"/>
                    <a:pt x="4190" y="1613"/>
                    <a:pt x="3718" y="888"/>
                  </a:cubicBezTo>
                  <a:lnTo>
                    <a:pt x="3245" y="195"/>
                  </a:lnTo>
                  <a:cubicBezTo>
                    <a:pt x="3154" y="81"/>
                    <a:pt x="3046" y="0"/>
                    <a:pt x="29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57" name="Google Shape;557;p32"/>
          <p:cNvSpPr/>
          <p:nvPr/>
        </p:nvSpPr>
        <p:spPr>
          <a:xfrm>
            <a:off x="4978662" y="3309823"/>
            <a:ext cx="628217" cy="6282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58" name="Google Shape;558;p32"/>
          <p:cNvGrpSpPr/>
          <p:nvPr/>
        </p:nvGrpSpPr>
        <p:grpSpPr>
          <a:xfrm>
            <a:off x="5667509" y="3323697"/>
            <a:ext cx="2473874" cy="597771"/>
            <a:chOff x="2002146" y="3336907"/>
            <a:chExt cx="3298498" cy="797028"/>
          </a:xfrm>
        </p:grpSpPr>
        <p:sp>
          <p:nvSpPr>
            <p:cNvPr id="559" name="Google Shape;559;p32"/>
            <p:cNvSpPr txBox="1"/>
            <p:nvPr/>
          </p:nvSpPr>
          <p:spPr>
            <a:xfrm>
              <a:off x="2002146" y="3336907"/>
              <a:ext cx="21259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60" name="Google Shape;560;p32"/>
            <p:cNvSpPr txBox="1"/>
            <p:nvPr/>
          </p:nvSpPr>
          <p:spPr>
            <a:xfrm>
              <a:off x="2002146" y="3581733"/>
              <a:ext cx="3298498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</a:t>
              </a:r>
              <a:endParaRPr sz="1100"/>
            </a:p>
          </p:txBody>
        </p:sp>
      </p:grpSp>
      <p:grpSp>
        <p:nvGrpSpPr>
          <p:cNvPr id="561" name="Google Shape;561;p32"/>
          <p:cNvGrpSpPr/>
          <p:nvPr/>
        </p:nvGrpSpPr>
        <p:grpSpPr>
          <a:xfrm>
            <a:off x="5133750" y="3469239"/>
            <a:ext cx="318537" cy="318564"/>
            <a:chOff x="-49048250" y="2316775"/>
            <a:chExt cx="300100" cy="300125"/>
          </a:xfrm>
        </p:grpSpPr>
        <p:sp>
          <p:nvSpPr>
            <p:cNvPr id="562" name="Google Shape;562;p32"/>
            <p:cNvSpPr/>
            <p:nvPr/>
          </p:nvSpPr>
          <p:spPr>
            <a:xfrm>
              <a:off x="-49048250" y="2316775"/>
              <a:ext cx="300100" cy="300125"/>
            </a:xfrm>
            <a:custGeom>
              <a:rect b="b" l="l" r="r" t="t"/>
              <a:pathLst>
                <a:path extrusionOk="0" h="12005" w="12004">
                  <a:moveTo>
                    <a:pt x="10933" y="663"/>
                  </a:moveTo>
                  <a:cubicBezTo>
                    <a:pt x="11122" y="694"/>
                    <a:pt x="11311" y="852"/>
                    <a:pt x="11311" y="1009"/>
                  </a:cubicBezTo>
                  <a:lnTo>
                    <a:pt x="11311" y="1734"/>
                  </a:lnTo>
                  <a:lnTo>
                    <a:pt x="10366" y="1734"/>
                  </a:lnTo>
                  <a:lnTo>
                    <a:pt x="9106" y="663"/>
                  </a:lnTo>
                  <a:close/>
                  <a:moveTo>
                    <a:pt x="5136" y="694"/>
                  </a:moveTo>
                  <a:lnTo>
                    <a:pt x="6396" y="1765"/>
                  </a:lnTo>
                  <a:lnTo>
                    <a:pt x="4726" y="1765"/>
                  </a:lnTo>
                  <a:lnTo>
                    <a:pt x="3466" y="694"/>
                  </a:lnTo>
                  <a:close/>
                  <a:moveTo>
                    <a:pt x="7971" y="694"/>
                  </a:moveTo>
                  <a:lnTo>
                    <a:pt x="9232" y="1765"/>
                  </a:lnTo>
                  <a:lnTo>
                    <a:pt x="7562" y="1765"/>
                  </a:lnTo>
                  <a:lnTo>
                    <a:pt x="6302" y="694"/>
                  </a:lnTo>
                  <a:close/>
                  <a:moveTo>
                    <a:pt x="2363" y="663"/>
                  </a:moveTo>
                  <a:lnTo>
                    <a:pt x="4033" y="2080"/>
                  </a:lnTo>
                  <a:lnTo>
                    <a:pt x="2363" y="3498"/>
                  </a:lnTo>
                  <a:lnTo>
                    <a:pt x="694" y="3498"/>
                  </a:lnTo>
                  <a:lnTo>
                    <a:pt x="694" y="1009"/>
                  </a:lnTo>
                  <a:cubicBezTo>
                    <a:pt x="694" y="820"/>
                    <a:pt x="851" y="663"/>
                    <a:pt x="1040" y="663"/>
                  </a:cubicBezTo>
                  <a:close/>
                  <a:moveTo>
                    <a:pt x="6396" y="2427"/>
                  </a:moveTo>
                  <a:lnTo>
                    <a:pt x="5136" y="3498"/>
                  </a:lnTo>
                  <a:lnTo>
                    <a:pt x="3466" y="3498"/>
                  </a:lnTo>
                  <a:lnTo>
                    <a:pt x="4726" y="2427"/>
                  </a:lnTo>
                  <a:close/>
                  <a:moveTo>
                    <a:pt x="9200" y="2427"/>
                  </a:moveTo>
                  <a:lnTo>
                    <a:pt x="7940" y="3498"/>
                  </a:lnTo>
                  <a:lnTo>
                    <a:pt x="6239" y="3498"/>
                  </a:lnTo>
                  <a:lnTo>
                    <a:pt x="7499" y="2427"/>
                  </a:lnTo>
                  <a:close/>
                  <a:moveTo>
                    <a:pt x="11248" y="2427"/>
                  </a:moveTo>
                  <a:lnTo>
                    <a:pt x="11248" y="3498"/>
                  </a:lnTo>
                  <a:lnTo>
                    <a:pt x="9043" y="3498"/>
                  </a:lnTo>
                  <a:lnTo>
                    <a:pt x="10303" y="2427"/>
                  </a:lnTo>
                  <a:close/>
                  <a:moveTo>
                    <a:pt x="11311" y="4160"/>
                  </a:moveTo>
                  <a:lnTo>
                    <a:pt x="11311" y="10902"/>
                  </a:lnTo>
                  <a:cubicBezTo>
                    <a:pt x="11311" y="11091"/>
                    <a:pt x="11153" y="11248"/>
                    <a:pt x="10933" y="11248"/>
                  </a:cubicBezTo>
                  <a:lnTo>
                    <a:pt x="1072" y="11248"/>
                  </a:lnTo>
                  <a:cubicBezTo>
                    <a:pt x="851" y="11248"/>
                    <a:pt x="694" y="11091"/>
                    <a:pt x="694" y="10902"/>
                  </a:cubicBezTo>
                  <a:lnTo>
                    <a:pt x="694" y="4160"/>
                  </a:ln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lnTo>
                    <a:pt x="1" y="10933"/>
                  </a:lnTo>
                  <a:cubicBezTo>
                    <a:pt x="1" y="11532"/>
                    <a:pt x="473" y="12004"/>
                    <a:pt x="1040" y="12004"/>
                  </a:cubicBezTo>
                  <a:lnTo>
                    <a:pt x="10933" y="12004"/>
                  </a:lnTo>
                  <a:cubicBezTo>
                    <a:pt x="11531" y="12004"/>
                    <a:pt x="12004" y="11532"/>
                    <a:pt x="12004" y="10933"/>
                  </a:cubicBezTo>
                  <a:lnTo>
                    <a:pt x="12004" y="3845"/>
                  </a:lnTo>
                  <a:lnTo>
                    <a:pt x="12004" y="1041"/>
                  </a:lnTo>
                  <a:cubicBezTo>
                    <a:pt x="11972" y="474"/>
                    <a:pt x="11500" y="1"/>
                    <a:pt x="10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3" name="Google Shape;563;p32"/>
            <p:cNvSpPr/>
            <p:nvPr/>
          </p:nvSpPr>
          <p:spPr>
            <a:xfrm>
              <a:off x="-49004150" y="2360100"/>
              <a:ext cx="17350" cy="17350"/>
            </a:xfrm>
            <a:custGeom>
              <a:rect b="b" l="l" r="r" t="t"/>
              <a:pathLst>
                <a:path extrusionOk="0" h="694" w="694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4" name="Google Shape;564;p32"/>
            <p:cNvSpPr/>
            <p:nvPr/>
          </p:nvSpPr>
          <p:spPr>
            <a:xfrm>
              <a:off x="-48925375" y="2465650"/>
              <a:ext cx="71700" cy="86650"/>
            </a:xfrm>
            <a:custGeom>
              <a:rect b="b" l="l" r="r" t="t"/>
              <a:pathLst>
                <a:path extrusionOk="0" h="3466" w="2868">
                  <a:moveTo>
                    <a:pt x="693" y="1040"/>
                  </a:moveTo>
                  <a:lnTo>
                    <a:pt x="1859" y="1796"/>
                  </a:lnTo>
                  <a:lnTo>
                    <a:pt x="693" y="2552"/>
                  </a:lnTo>
                  <a:lnTo>
                    <a:pt x="693" y="1040"/>
                  </a:lnTo>
                  <a:close/>
                  <a:moveTo>
                    <a:pt x="343" y="1"/>
                  </a:moveTo>
                  <a:cubicBezTo>
                    <a:pt x="167" y="1"/>
                    <a:pt x="0" y="141"/>
                    <a:pt x="0" y="347"/>
                  </a:cubicBezTo>
                  <a:lnTo>
                    <a:pt x="0" y="3151"/>
                  </a:lnTo>
                  <a:cubicBezTo>
                    <a:pt x="0" y="3333"/>
                    <a:pt x="165" y="3466"/>
                    <a:pt x="340" y="3466"/>
                  </a:cubicBezTo>
                  <a:cubicBezTo>
                    <a:pt x="407" y="3466"/>
                    <a:pt x="475" y="3446"/>
                    <a:pt x="536" y="3403"/>
                  </a:cubicBezTo>
                  <a:lnTo>
                    <a:pt x="2678" y="1985"/>
                  </a:lnTo>
                  <a:cubicBezTo>
                    <a:pt x="2867" y="1922"/>
                    <a:pt x="2867" y="1639"/>
                    <a:pt x="2678" y="1481"/>
                  </a:cubicBezTo>
                  <a:lnTo>
                    <a:pt x="536" y="63"/>
                  </a:lnTo>
                  <a:cubicBezTo>
                    <a:pt x="476" y="20"/>
                    <a:pt x="409" y="1"/>
                    <a:pt x="3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5" name="Google Shape;565;p32"/>
            <p:cNvSpPr/>
            <p:nvPr/>
          </p:nvSpPr>
          <p:spPr>
            <a:xfrm>
              <a:off x="-48977350" y="2431000"/>
              <a:ext cx="157525" cy="157550"/>
            </a:xfrm>
            <a:custGeom>
              <a:rect b="b" l="l" r="r" t="t"/>
              <a:pathLst>
                <a:path extrusionOk="0" h="6302" w="6301">
                  <a:moveTo>
                    <a:pt x="3151" y="756"/>
                  </a:moveTo>
                  <a:cubicBezTo>
                    <a:pt x="4474" y="756"/>
                    <a:pt x="5576" y="1859"/>
                    <a:pt x="5576" y="3182"/>
                  </a:cubicBezTo>
                  <a:cubicBezTo>
                    <a:pt x="5608" y="4537"/>
                    <a:pt x="4537" y="5640"/>
                    <a:pt x="3151" y="5640"/>
                  </a:cubicBezTo>
                  <a:cubicBezTo>
                    <a:pt x="1796" y="5640"/>
                    <a:pt x="693" y="4537"/>
                    <a:pt x="693" y="3182"/>
                  </a:cubicBezTo>
                  <a:cubicBezTo>
                    <a:pt x="693" y="1859"/>
                    <a:pt x="1796" y="756"/>
                    <a:pt x="3151" y="756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3"/>
                    <a:pt x="1418" y="6301"/>
                    <a:pt x="3151" y="6301"/>
                  </a:cubicBezTo>
                  <a:cubicBezTo>
                    <a:pt x="4883" y="6301"/>
                    <a:pt x="6301" y="4883"/>
                    <a:pt x="6301" y="3151"/>
                  </a:cubicBezTo>
                  <a:cubicBezTo>
                    <a:pt x="6301" y="1418"/>
                    <a:pt x="4915" y="0"/>
                    <a:pt x="3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566" name="Google Shape;566;p32"/>
          <p:cNvGrpSpPr/>
          <p:nvPr/>
        </p:nvGrpSpPr>
        <p:grpSpPr>
          <a:xfrm>
            <a:off x="2195675" y="2882240"/>
            <a:ext cx="350822" cy="350849"/>
            <a:chOff x="-63252250" y="1930850"/>
            <a:chExt cx="319000" cy="319025"/>
          </a:xfrm>
        </p:grpSpPr>
        <p:sp>
          <p:nvSpPr>
            <p:cNvPr id="567" name="Google Shape;567;p32"/>
            <p:cNvSpPr/>
            <p:nvPr/>
          </p:nvSpPr>
          <p:spPr>
            <a:xfrm>
              <a:off x="-63252250" y="1930850"/>
              <a:ext cx="319000" cy="319025"/>
            </a:xfrm>
            <a:custGeom>
              <a:rect b="b" l="l" r="r" t="t"/>
              <a:pathLst>
                <a:path extrusionOk="0" h="12761" w="1276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solidFill>
              <a:srgbClr val="33277F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8" name="Google Shape;568;p32"/>
            <p:cNvSpPr/>
            <p:nvPr/>
          </p:nvSpPr>
          <p:spPr>
            <a:xfrm>
              <a:off x="-63160900" y="2021425"/>
              <a:ext cx="137850" cy="137850"/>
            </a:xfrm>
            <a:custGeom>
              <a:rect b="b" l="l" r="r" t="t"/>
              <a:pathLst>
                <a:path extrusionOk="0" h="5514" w="5514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solidFill>
              <a:srgbClr val="33277F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569" name="Google Shape;569;p32"/>
          <p:cNvGrpSpPr/>
          <p:nvPr/>
        </p:nvGrpSpPr>
        <p:grpSpPr>
          <a:xfrm>
            <a:off x="2768528" y="3586064"/>
            <a:ext cx="529976" cy="284465"/>
            <a:chOff x="6963052" y="3262896"/>
            <a:chExt cx="859786" cy="461493"/>
          </a:xfrm>
        </p:grpSpPr>
        <p:sp>
          <p:nvSpPr>
            <p:cNvPr id="570" name="Google Shape;570;p32"/>
            <p:cNvSpPr/>
            <p:nvPr/>
          </p:nvSpPr>
          <p:spPr>
            <a:xfrm>
              <a:off x="7021671" y="3262896"/>
              <a:ext cx="792553" cy="340941"/>
            </a:xfrm>
            <a:prstGeom prst="roundRect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1" name="Google Shape;571;p32"/>
            <p:cNvSpPr/>
            <p:nvPr/>
          </p:nvSpPr>
          <p:spPr>
            <a:xfrm flipH="1" rot="10800000">
              <a:off x="7398848" y="3603829"/>
              <a:ext cx="89761" cy="12056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016000" sx="90000" rotWithShape="0" algn="tl" dir="2100000" dist="381000" sy="90000">
                <a:srgbClr val="000000">
                  <a:alpha val="980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2" name="Google Shape;572;p32"/>
            <p:cNvSpPr txBox="1"/>
            <p:nvPr/>
          </p:nvSpPr>
          <p:spPr>
            <a:xfrm>
              <a:off x="6963052" y="3284575"/>
              <a:ext cx="859786" cy="4012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000" lIns="135000" spcFirstLastPara="1" rIns="10800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800"/>
                <a:buFont typeface="Arial"/>
                <a:buNone/>
              </a:pPr>
              <a:r>
                <a:rPr b="1" lang="id" sz="8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57</a:t>
              </a:r>
              <a:r>
                <a:rPr b="1" baseline="30000" lang="id" sz="8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%</a:t>
              </a:r>
              <a:endParaRPr sz="1100"/>
            </a:p>
          </p:txBody>
        </p:sp>
      </p:grpSp>
      <p:sp>
        <p:nvSpPr>
          <p:cNvPr id="573" name="Google Shape;573;p32"/>
          <p:cNvSpPr txBox="1"/>
          <p:nvPr/>
        </p:nvSpPr>
        <p:spPr>
          <a:xfrm>
            <a:off x="1161780" y="1260929"/>
            <a:ext cx="255513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</a:t>
            </a:r>
            <a:endParaRPr b="1" sz="1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33"/>
          <p:cNvSpPr/>
          <p:nvPr/>
        </p:nvSpPr>
        <p:spPr>
          <a:xfrm>
            <a:off x="5644616" y="1881102"/>
            <a:ext cx="2209800" cy="2209800"/>
          </a:xfrm>
          <a:prstGeom prst="arc">
            <a:avLst>
              <a:gd fmla="val 21129245" name="adj1"/>
              <a:gd fmla="val 5418265" name="adj2"/>
            </a:avLst>
          </a:prstGeom>
          <a:noFill/>
          <a:ln cap="rnd" cmpd="sng" w="317500">
            <a:solidFill>
              <a:srgbClr val="D0CECE">
                <a:alpha val="4196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9" name="Google Shape;579;p33"/>
          <p:cNvSpPr/>
          <p:nvPr/>
        </p:nvSpPr>
        <p:spPr>
          <a:xfrm>
            <a:off x="5644616" y="1881102"/>
            <a:ext cx="2209800" cy="2209800"/>
          </a:xfrm>
          <a:prstGeom prst="arc">
            <a:avLst>
              <a:gd fmla="val 17316952" name="adj1"/>
              <a:gd fmla="val 1345863" name="adj2"/>
            </a:avLst>
          </a:prstGeom>
          <a:noFill/>
          <a:ln cap="rnd" cmpd="sng" w="3175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0" name="Google Shape;580;p33"/>
          <p:cNvSpPr/>
          <p:nvPr/>
        </p:nvSpPr>
        <p:spPr>
          <a:xfrm>
            <a:off x="5644616" y="1881102"/>
            <a:ext cx="2209800" cy="2209800"/>
          </a:xfrm>
          <a:prstGeom prst="arc">
            <a:avLst>
              <a:gd fmla="val 8531833" name="adj1"/>
              <a:gd fmla="val 18407705" name="adj2"/>
            </a:avLst>
          </a:prstGeom>
          <a:noFill/>
          <a:ln cap="rnd" cmpd="sng" w="3175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1" name="Google Shape;581;p33"/>
          <p:cNvSpPr txBox="1"/>
          <p:nvPr/>
        </p:nvSpPr>
        <p:spPr>
          <a:xfrm>
            <a:off x="1499053" y="537088"/>
            <a:ext cx="61458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Pie Chart Infographic</a:t>
            </a:r>
            <a:endParaRPr sz="3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82" name="Google Shape;582;p33"/>
          <p:cNvSpPr/>
          <p:nvPr/>
        </p:nvSpPr>
        <p:spPr>
          <a:xfrm>
            <a:off x="6000498" y="2235065"/>
            <a:ext cx="1498036" cy="1498036"/>
          </a:xfrm>
          <a:prstGeom prst="ellipse">
            <a:avLst/>
          </a:prstGeom>
          <a:solidFill>
            <a:srgbClr val="D6D2F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3" name="Google Shape;583;p33"/>
          <p:cNvSpPr/>
          <p:nvPr/>
        </p:nvSpPr>
        <p:spPr>
          <a:xfrm>
            <a:off x="5644616" y="1881102"/>
            <a:ext cx="2209800" cy="2209800"/>
          </a:xfrm>
          <a:prstGeom prst="arc">
            <a:avLst>
              <a:gd fmla="val 4538723" name="adj1"/>
              <a:gd fmla="val 9251140" name="adj2"/>
            </a:avLst>
          </a:prstGeom>
          <a:noFill/>
          <a:ln cap="rnd" cmpd="sng" w="3175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584" name="Google Shape;584;p33"/>
          <p:cNvGrpSpPr/>
          <p:nvPr/>
        </p:nvGrpSpPr>
        <p:grpSpPr>
          <a:xfrm>
            <a:off x="6530158" y="1439631"/>
            <a:ext cx="1735992" cy="477837"/>
            <a:chOff x="7664182" y="1442894"/>
            <a:chExt cx="2314656" cy="637116"/>
          </a:xfrm>
        </p:grpSpPr>
        <p:grpSp>
          <p:nvGrpSpPr>
            <p:cNvPr id="585" name="Google Shape;585;p33"/>
            <p:cNvGrpSpPr/>
            <p:nvPr/>
          </p:nvGrpSpPr>
          <p:grpSpPr>
            <a:xfrm>
              <a:off x="7905575" y="1442894"/>
              <a:ext cx="1842609" cy="637116"/>
              <a:chOff x="7905575" y="1442894"/>
              <a:chExt cx="1842609" cy="637116"/>
            </a:xfrm>
          </p:grpSpPr>
          <p:sp>
            <p:nvSpPr>
              <p:cNvPr id="586" name="Google Shape;586;p33"/>
              <p:cNvSpPr/>
              <p:nvPr/>
            </p:nvSpPr>
            <p:spPr>
              <a:xfrm>
                <a:off x="7905575" y="1442894"/>
                <a:ext cx="1842609" cy="531814"/>
              </a:xfrm>
              <a:prstGeom prst="roundRect">
                <a:avLst>
                  <a:gd fmla="val 50000" name="adj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587" name="Google Shape;587;p33"/>
              <p:cNvSpPr/>
              <p:nvPr/>
            </p:nvSpPr>
            <p:spPr>
              <a:xfrm flipH="1" rot="10800000">
                <a:off x="8242805" y="1897481"/>
                <a:ext cx="211734" cy="182529"/>
              </a:xfrm>
              <a:prstGeom prst="triangle">
                <a:avLst>
                  <a:gd fmla="val 50000" name="adj"/>
                </a:avLst>
              </a:prstGeom>
              <a:solidFill>
                <a:srgbClr val="F2F2F2"/>
              </a:solidFill>
              <a:ln>
                <a:noFill/>
              </a:ln>
              <a:effectLst>
                <a:outerShdw blurRad="1016000" sx="90000" rotWithShape="0" algn="tl" dir="2100000" dist="381000" sy="90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588" name="Google Shape;588;p33"/>
            <p:cNvSpPr txBox="1"/>
            <p:nvPr/>
          </p:nvSpPr>
          <p:spPr>
            <a:xfrm>
              <a:off x="7664182" y="1556377"/>
              <a:ext cx="2314656" cy="3067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7000" lIns="135000" spcFirstLastPara="1" rIns="10800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700"/>
                <a:buFont typeface="Arial"/>
                <a:buNone/>
              </a:pPr>
              <a:r>
                <a:rPr b="0" baseline="30000" lang="id" sz="17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Highest Sales</a:t>
              </a:r>
              <a:endParaRPr sz="1100"/>
            </a:p>
          </p:txBody>
        </p:sp>
      </p:grpSp>
      <p:sp>
        <p:nvSpPr>
          <p:cNvPr id="589" name="Google Shape;589;p33"/>
          <p:cNvSpPr/>
          <p:nvPr/>
        </p:nvSpPr>
        <p:spPr>
          <a:xfrm>
            <a:off x="4615320" y="1439704"/>
            <a:ext cx="797184" cy="797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90" name="Google Shape;590;p33"/>
          <p:cNvGrpSpPr/>
          <p:nvPr/>
        </p:nvGrpSpPr>
        <p:grpSpPr>
          <a:xfrm>
            <a:off x="809226" y="1539410"/>
            <a:ext cx="3606506" cy="597771"/>
            <a:chOff x="491969" y="3336907"/>
            <a:chExt cx="4808675" cy="797028"/>
          </a:xfrm>
        </p:grpSpPr>
        <p:sp>
          <p:nvSpPr>
            <p:cNvPr id="591" name="Google Shape;591;p33"/>
            <p:cNvSpPr txBox="1"/>
            <p:nvPr/>
          </p:nvSpPr>
          <p:spPr>
            <a:xfrm>
              <a:off x="2002145" y="3336907"/>
              <a:ext cx="325513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92" name="Google Shape;592;p33"/>
            <p:cNvSpPr txBox="1"/>
            <p:nvPr/>
          </p:nvSpPr>
          <p:spPr>
            <a:xfrm>
              <a:off x="491969" y="3581733"/>
              <a:ext cx="4808675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 Mauris mattis libero id felis rhoncus mattis. Orci varius natoque.</a:t>
              </a:r>
              <a:endParaRPr sz="1100"/>
            </a:p>
          </p:txBody>
        </p:sp>
      </p:grpSp>
      <p:sp>
        <p:nvSpPr>
          <p:cNvPr id="593" name="Google Shape;593;p33"/>
          <p:cNvSpPr txBox="1"/>
          <p:nvPr/>
        </p:nvSpPr>
        <p:spPr>
          <a:xfrm>
            <a:off x="4653295" y="1543181"/>
            <a:ext cx="721235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1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46</a:t>
            </a:r>
            <a:r>
              <a:rPr b="1" baseline="30000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%</a:t>
            </a:r>
            <a:endParaRPr sz="1100"/>
          </a:p>
        </p:txBody>
      </p:sp>
      <p:sp>
        <p:nvSpPr>
          <p:cNvPr id="594" name="Google Shape;594;p33"/>
          <p:cNvSpPr/>
          <p:nvPr/>
        </p:nvSpPr>
        <p:spPr>
          <a:xfrm>
            <a:off x="4173408" y="2539153"/>
            <a:ext cx="797184" cy="79718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95" name="Google Shape;595;p33"/>
          <p:cNvGrpSpPr/>
          <p:nvPr/>
        </p:nvGrpSpPr>
        <p:grpSpPr>
          <a:xfrm>
            <a:off x="367314" y="2638860"/>
            <a:ext cx="3606506" cy="597771"/>
            <a:chOff x="491969" y="3336907"/>
            <a:chExt cx="4808675" cy="797028"/>
          </a:xfrm>
        </p:grpSpPr>
        <p:sp>
          <p:nvSpPr>
            <p:cNvPr id="596" name="Google Shape;596;p33"/>
            <p:cNvSpPr txBox="1"/>
            <p:nvPr/>
          </p:nvSpPr>
          <p:spPr>
            <a:xfrm>
              <a:off x="2002145" y="3336907"/>
              <a:ext cx="325513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97" name="Google Shape;597;p33"/>
            <p:cNvSpPr txBox="1"/>
            <p:nvPr/>
          </p:nvSpPr>
          <p:spPr>
            <a:xfrm>
              <a:off x="491969" y="3581733"/>
              <a:ext cx="4808675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 Mauris mattis libero id felis rhoncus mattis. Orci varius natoque.</a:t>
              </a:r>
              <a:endParaRPr sz="1100"/>
            </a:p>
          </p:txBody>
        </p:sp>
      </p:grpSp>
      <p:sp>
        <p:nvSpPr>
          <p:cNvPr id="598" name="Google Shape;598;p33"/>
          <p:cNvSpPr txBox="1"/>
          <p:nvPr/>
        </p:nvSpPr>
        <p:spPr>
          <a:xfrm>
            <a:off x="4211383" y="2642631"/>
            <a:ext cx="721235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1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82</a:t>
            </a:r>
            <a:r>
              <a:rPr b="1" baseline="30000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%</a:t>
            </a:r>
            <a:endParaRPr sz="1100"/>
          </a:p>
        </p:txBody>
      </p:sp>
      <p:sp>
        <p:nvSpPr>
          <p:cNvPr id="599" name="Google Shape;599;p33"/>
          <p:cNvSpPr/>
          <p:nvPr/>
        </p:nvSpPr>
        <p:spPr>
          <a:xfrm>
            <a:off x="4615320" y="3640391"/>
            <a:ext cx="797184" cy="7971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35100" lIns="67500" spcFirstLastPara="1" rIns="67500" wrap="square" tIns="351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00" name="Google Shape;600;p33"/>
          <p:cNvGrpSpPr/>
          <p:nvPr/>
        </p:nvGrpSpPr>
        <p:grpSpPr>
          <a:xfrm>
            <a:off x="809226" y="3740098"/>
            <a:ext cx="3606506" cy="597771"/>
            <a:chOff x="491969" y="3336907"/>
            <a:chExt cx="4808675" cy="797028"/>
          </a:xfrm>
        </p:grpSpPr>
        <p:sp>
          <p:nvSpPr>
            <p:cNvPr id="601" name="Google Shape;601;p33"/>
            <p:cNvSpPr txBox="1"/>
            <p:nvPr/>
          </p:nvSpPr>
          <p:spPr>
            <a:xfrm>
              <a:off x="2002145" y="3336907"/>
              <a:ext cx="325513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5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02" name="Google Shape;602;p33"/>
            <p:cNvSpPr txBox="1"/>
            <p:nvPr/>
          </p:nvSpPr>
          <p:spPr>
            <a:xfrm>
              <a:off x="491969" y="3581733"/>
              <a:ext cx="4808675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elit. Mauris mattis libero id felis rhoncus mattis. Orci varius natoque.</a:t>
              </a:r>
              <a:endParaRPr sz="1100"/>
            </a:p>
          </p:txBody>
        </p:sp>
      </p:grpSp>
      <p:sp>
        <p:nvSpPr>
          <p:cNvPr id="603" name="Google Shape;603;p33"/>
          <p:cNvSpPr txBox="1"/>
          <p:nvPr/>
        </p:nvSpPr>
        <p:spPr>
          <a:xfrm>
            <a:off x="4653295" y="3743869"/>
            <a:ext cx="721235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1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38</a:t>
            </a:r>
            <a:r>
              <a:rPr b="1" baseline="30000" lang="id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%</a:t>
            </a:r>
            <a:endParaRPr sz="1100"/>
          </a:p>
        </p:txBody>
      </p:sp>
      <p:grpSp>
        <p:nvGrpSpPr>
          <p:cNvPr id="604" name="Google Shape;604;p33"/>
          <p:cNvGrpSpPr/>
          <p:nvPr/>
        </p:nvGrpSpPr>
        <p:grpSpPr>
          <a:xfrm>
            <a:off x="6450404" y="2605425"/>
            <a:ext cx="672522" cy="665570"/>
            <a:chOff x="3282325" y="2035675"/>
            <a:chExt cx="459575" cy="454825"/>
          </a:xfrm>
        </p:grpSpPr>
        <p:sp>
          <p:nvSpPr>
            <p:cNvPr id="605" name="Google Shape;605;p33"/>
            <p:cNvSpPr/>
            <p:nvPr/>
          </p:nvSpPr>
          <p:spPr>
            <a:xfrm>
              <a:off x="3337050" y="2234125"/>
              <a:ext cx="85925" cy="206325"/>
            </a:xfrm>
            <a:custGeom>
              <a:rect b="b" l="l" r="r" t="t"/>
              <a:pathLst>
                <a:path extrusionOk="0" h="8253" w="3437">
                  <a:moveTo>
                    <a:pt x="2305" y="1133"/>
                  </a:moveTo>
                  <a:lnTo>
                    <a:pt x="2305" y="7120"/>
                  </a:lnTo>
                  <a:lnTo>
                    <a:pt x="1133" y="7120"/>
                  </a:lnTo>
                  <a:lnTo>
                    <a:pt x="1133" y="1133"/>
                  </a:lnTo>
                  <a:close/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lnTo>
                    <a:pt x="1" y="7688"/>
                  </a:lnTo>
                  <a:cubicBezTo>
                    <a:pt x="1" y="7999"/>
                    <a:pt x="254" y="8253"/>
                    <a:pt x="568" y="8253"/>
                  </a:cubicBezTo>
                  <a:lnTo>
                    <a:pt x="2869" y="8253"/>
                  </a:lnTo>
                  <a:cubicBezTo>
                    <a:pt x="3183" y="8253"/>
                    <a:pt x="3437" y="7999"/>
                    <a:pt x="3437" y="7688"/>
                  </a:cubicBezTo>
                  <a:lnTo>
                    <a:pt x="3437" y="568"/>
                  </a:lnTo>
                  <a:cubicBezTo>
                    <a:pt x="3437" y="254"/>
                    <a:pt x="3183" y="0"/>
                    <a:pt x="2869" y="0"/>
                  </a:cubicBezTo>
                  <a:close/>
                </a:path>
              </a:pathLst>
            </a:cu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3451275" y="2175475"/>
              <a:ext cx="84925" cy="264975"/>
            </a:xfrm>
            <a:custGeom>
              <a:rect b="b" l="l" r="r" t="t"/>
              <a:pathLst>
                <a:path extrusionOk="0" h="10599" w="3397">
                  <a:moveTo>
                    <a:pt x="2265" y="1133"/>
                  </a:moveTo>
                  <a:lnTo>
                    <a:pt x="2265" y="9466"/>
                  </a:lnTo>
                  <a:lnTo>
                    <a:pt x="1132" y="9466"/>
                  </a:lnTo>
                  <a:lnTo>
                    <a:pt x="1132" y="1133"/>
                  </a:lnTo>
                  <a:close/>
                  <a:moveTo>
                    <a:pt x="565" y="0"/>
                  </a:moveTo>
                  <a:cubicBezTo>
                    <a:pt x="254" y="0"/>
                    <a:pt x="0" y="254"/>
                    <a:pt x="0" y="565"/>
                  </a:cubicBezTo>
                  <a:lnTo>
                    <a:pt x="0" y="10034"/>
                  </a:lnTo>
                  <a:cubicBezTo>
                    <a:pt x="0" y="10345"/>
                    <a:pt x="254" y="10599"/>
                    <a:pt x="565" y="10599"/>
                  </a:cubicBezTo>
                  <a:lnTo>
                    <a:pt x="2829" y="10599"/>
                  </a:lnTo>
                  <a:cubicBezTo>
                    <a:pt x="3143" y="10599"/>
                    <a:pt x="3397" y="10345"/>
                    <a:pt x="3397" y="10034"/>
                  </a:cubicBezTo>
                  <a:lnTo>
                    <a:pt x="3397" y="565"/>
                  </a:lnTo>
                  <a:cubicBezTo>
                    <a:pt x="3397" y="254"/>
                    <a:pt x="3143" y="0"/>
                    <a:pt x="2829" y="0"/>
                  </a:cubicBezTo>
                  <a:close/>
                </a:path>
              </a:pathLst>
            </a:cu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3564500" y="2116825"/>
              <a:ext cx="84950" cy="323625"/>
            </a:xfrm>
            <a:custGeom>
              <a:rect b="b" l="l" r="r" t="t"/>
              <a:pathLst>
                <a:path extrusionOk="0" h="12945" w="3398">
                  <a:moveTo>
                    <a:pt x="2265" y="1132"/>
                  </a:moveTo>
                  <a:lnTo>
                    <a:pt x="2265" y="11812"/>
                  </a:lnTo>
                  <a:lnTo>
                    <a:pt x="1133" y="11812"/>
                  </a:lnTo>
                  <a:lnTo>
                    <a:pt x="1133" y="1132"/>
                  </a:lnTo>
                  <a:close/>
                  <a:moveTo>
                    <a:pt x="565" y="0"/>
                  </a:moveTo>
                  <a:cubicBezTo>
                    <a:pt x="254" y="0"/>
                    <a:pt x="0" y="251"/>
                    <a:pt x="0" y="565"/>
                  </a:cubicBezTo>
                  <a:lnTo>
                    <a:pt x="0" y="12380"/>
                  </a:lnTo>
                  <a:cubicBezTo>
                    <a:pt x="0" y="12691"/>
                    <a:pt x="254" y="12945"/>
                    <a:pt x="565" y="12945"/>
                  </a:cubicBezTo>
                  <a:lnTo>
                    <a:pt x="2829" y="12945"/>
                  </a:lnTo>
                  <a:cubicBezTo>
                    <a:pt x="3144" y="12945"/>
                    <a:pt x="3397" y="12691"/>
                    <a:pt x="3397" y="12380"/>
                  </a:cubicBezTo>
                  <a:lnTo>
                    <a:pt x="3397" y="565"/>
                  </a:lnTo>
                  <a:cubicBezTo>
                    <a:pt x="3397" y="251"/>
                    <a:pt x="3144" y="0"/>
                    <a:pt x="2829" y="0"/>
                  </a:cubicBezTo>
                  <a:close/>
                </a:path>
              </a:pathLst>
            </a:cu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3282325" y="2035675"/>
              <a:ext cx="459575" cy="454825"/>
            </a:xfrm>
            <a:custGeom>
              <a:rect b="b" l="l" r="r" t="t"/>
              <a:pathLst>
                <a:path extrusionOk="0" h="18193" w="18383">
                  <a:moveTo>
                    <a:pt x="568" y="0"/>
                  </a:moveTo>
                  <a:cubicBezTo>
                    <a:pt x="254" y="0"/>
                    <a:pt x="1" y="251"/>
                    <a:pt x="1" y="565"/>
                  </a:cubicBezTo>
                  <a:lnTo>
                    <a:pt x="1" y="17625"/>
                  </a:lnTo>
                  <a:cubicBezTo>
                    <a:pt x="1" y="17939"/>
                    <a:pt x="254" y="18192"/>
                    <a:pt x="568" y="18192"/>
                  </a:cubicBezTo>
                  <a:lnTo>
                    <a:pt x="17815" y="18192"/>
                  </a:lnTo>
                  <a:cubicBezTo>
                    <a:pt x="18129" y="18192"/>
                    <a:pt x="18383" y="17939"/>
                    <a:pt x="18383" y="17625"/>
                  </a:cubicBezTo>
                  <a:cubicBezTo>
                    <a:pt x="18383" y="17311"/>
                    <a:pt x="18129" y="17060"/>
                    <a:pt x="17815" y="17060"/>
                  </a:cubicBezTo>
                  <a:lnTo>
                    <a:pt x="1133" y="17060"/>
                  </a:lnTo>
                  <a:lnTo>
                    <a:pt x="1133" y="565"/>
                  </a:lnTo>
                  <a:cubicBezTo>
                    <a:pt x="1133" y="251"/>
                    <a:pt x="879" y="0"/>
                    <a:pt x="568" y="0"/>
                  </a:cubicBezTo>
                  <a:close/>
                </a:path>
              </a:pathLst>
            </a:custGeom>
            <a:solidFill>
              <a:srgbClr val="221A55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Open Sans"/>
                <a:buNone/>
              </a:pPr>
              <a:r>
                <a:t/>
              </a:r>
              <a:endParaRPr sz="1400">
                <a:solidFill>
                  <a:srgbClr val="435D7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3" name="Google Shape;613;p34"/>
          <p:cNvGrpSpPr/>
          <p:nvPr/>
        </p:nvGrpSpPr>
        <p:grpSpPr>
          <a:xfrm>
            <a:off x="828541" y="3741772"/>
            <a:ext cx="2159738" cy="501524"/>
            <a:chOff x="1104721" y="5025399"/>
            <a:chExt cx="2879650" cy="668699"/>
          </a:xfrm>
        </p:grpSpPr>
        <p:sp>
          <p:nvSpPr>
            <p:cNvPr id="614" name="Google Shape;614;p34"/>
            <p:cNvSpPr txBox="1"/>
            <p:nvPr/>
          </p:nvSpPr>
          <p:spPr>
            <a:xfrm>
              <a:off x="1104721" y="5025399"/>
              <a:ext cx="113683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>
                  <a:solidFill>
                    <a:schemeClr val="accent4"/>
                  </a:solidFill>
                  <a:latin typeface="Poppins"/>
                  <a:ea typeface="Poppins"/>
                  <a:cs typeface="Poppins"/>
                  <a:sym typeface="Poppins"/>
                </a:rPr>
                <a:t>75%</a:t>
              </a:r>
              <a:endParaRPr sz="1100"/>
            </a:p>
          </p:txBody>
        </p:sp>
        <p:grpSp>
          <p:nvGrpSpPr>
            <p:cNvPr id="615" name="Google Shape;615;p34"/>
            <p:cNvGrpSpPr/>
            <p:nvPr/>
          </p:nvGrpSpPr>
          <p:grpSpPr>
            <a:xfrm>
              <a:off x="1210401" y="5618352"/>
              <a:ext cx="2773970" cy="75746"/>
              <a:chOff x="1171944" y="5616400"/>
              <a:chExt cx="2295524" cy="76200"/>
            </a:xfrm>
          </p:grpSpPr>
          <p:sp>
            <p:nvSpPr>
              <p:cNvPr id="616" name="Google Shape;616;p34"/>
              <p:cNvSpPr/>
              <p:nvPr/>
            </p:nvSpPr>
            <p:spPr>
              <a:xfrm>
                <a:off x="1171944" y="5616400"/>
                <a:ext cx="2295524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17" name="Google Shape;617;p34"/>
              <p:cNvSpPr/>
              <p:nvPr/>
            </p:nvSpPr>
            <p:spPr>
              <a:xfrm>
                <a:off x="1171944" y="5616400"/>
                <a:ext cx="1885204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618" name="Google Shape;618;p34"/>
            <p:cNvSpPr txBox="1"/>
            <p:nvPr/>
          </p:nvSpPr>
          <p:spPr>
            <a:xfrm>
              <a:off x="2241551" y="5133120"/>
              <a:ext cx="174282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id" sz="11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19" name="Google Shape;619;p34"/>
          <p:cNvGrpSpPr/>
          <p:nvPr/>
        </p:nvGrpSpPr>
        <p:grpSpPr>
          <a:xfrm>
            <a:off x="3507646" y="3741772"/>
            <a:ext cx="2159738" cy="501524"/>
            <a:chOff x="1104721" y="5025399"/>
            <a:chExt cx="2879650" cy="668699"/>
          </a:xfrm>
        </p:grpSpPr>
        <p:sp>
          <p:nvSpPr>
            <p:cNvPr id="620" name="Google Shape;620;p34"/>
            <p:cNvSpPr txBox="1"/>
            <p:nvPr/>
          </p:nvSpPr>
          <p:spPr>
            <a:xfrm>
              <a:off x="1104721" y="5025399"/>
              <a:ext cx="113683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rPr>
                <a:t>67%</a:t>
              </a:r>
              <a:endParaRPr sz="1100"/>
            </a:p>
          </p:txBody>
        </p:sp>
        <p:grpSp>
          <p:nvGrpSpPr>
            <p:cNvPr id="621" name="Google Shape;621;p34"/>
            <p:cNvGrpSpPr/>
            <p:nvPr/>
          </p:nvGrpSpPr>
          <p:grpSpPr>
            <a:xfrm>
              <a:off x="1210401" y="5618352"/>
              <a:ext cx="2773970" cy="75746"/>
              <a:chOff x="1171944" y="5616400"/>
              <a:chExt cx="2295524" cy="76200"/>
            </a:xfrm>
          </p:grpSpPr>
          <p:sp>
            <p:nvSpPr>
              <p:cNvPr id="622" name="Google Shape;622;p34"/>
              <p:cNvSpPr/>
              <p:nvPr/>
            </p:nvSpPr>
            <p:spPr>
              <a:xfrm>
                <a:off x="1171944" y="5616400"/>
                <a:ext cx="2295524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23" name="Google Shape;623;p34"/>
              <p:cNvSpPr/>
              <p:nvPr/>
            </p:nvSpPr>
            <p:spPr>
              <a:xfrm>
                <a:off x="1171945" y="5616400"/>
                <a:ext cx="1603224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624" name="Google Shape;624;p34"/>
            <p:cNvSpPr txBox="1"/>
            <p:nvPr/>
          </p:nvSpPr>
          <p:spPr>
            <a:xfrm>
              <a:off x="2241551" y="5133120"/>
              <a:ext cx="174282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id" sz="1100">
                  <a:solidFill>
                    <a:schemeClr val="accent2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25" name="Google Shape;625;p34"/>
          <p:cNvGrpSpPr/>
          <p:nvPr/>
        </p:nvGrpSpPr>
        <p:grpSpPr>
          <a:xfrm>
            <a:off x="6186752" y="3741772"/>
            <a:ext cx="2159738" cy="501524"/>
            <a:chOff x="1104721" y="5025399"/>
            <a:chExt cx="2879650" cy="668699"/>
          </a:xfrm>
        </p:grpSpPr>
        <p:sp>
          <p:nvSpPr>
            <p:cNvPr id="626" name="Google Shape;626;p34"/>
            <p:cNvSpPr txBox="1"/>
            <p:nvPr/>
          </p:nvSpPr>
          <p:spPr>
            <a:xfrm>
              <a:off x="1104721" y="5025399"/>
              <a:ext cx="113683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2100">
                  <a:solidFill>
                    <a:schemeClr val="accent5"/>
                  </a:solidFill>
                  <a:latin typeface="Poppins"/>
                  <a:ea typeface="Poppins"/>
                  <a:cs typeface="Poppins"/>
                  <a:sym typeface="Poppins"/>
                </a:rPr>
                <a:t>77%</a:t>
              </a:r>
              <a:endParaRPr sz="1100"/>
            </a:p>
          </p:txBody>
        </p:sp>
        <p:grpSp>
          <p:nvGrpSpPr>
            <p:cNvPr id="627" name="Google Shape;627;p34"/>
            <p:cNvGrpSpPr/>
            <p:nvPr/>
          </p:nvGrpSpPr>
          <p:grpSpPr>
            <a:xfrm>
              <a:off x="1210401" y="5618352"/>
              <a:ext cx="2773970" cy="75746"/>
              <a:chOff x="1171944" y="5616400"/>
              <a:chExt cx="2295524" cy="76200"/>
            </a:xfrm>
          </p:grpSpPr>
          <p:sp>
            <p:nvSpPr>
              <p:cNvPr id="628" name="Google Shape;628;p34"/>
              <p:cNvSpPr/>
              <p:nvPr/>
            </p:nvSpPr>
            <p:spPr>
              <a:xfrm>
                <a:off x="1171944" y="5616400"/>
                <a:ext cx="2295524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29" name="Google Shape;629;p34"/>
              <p:cNvSpPr/>
              <p:nvPr/>
            </p:nvSpPr>
            <p:spPr>
              <a:xfrm>
                <a:off x="1171945" y="5616400"/>
                <a:ext cx="1768504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630" name="Google Shape;630;p34"/>
            <p:cNvSpPr txBox="1"/>
            <p:nvPr/>
          </p:nvSpPr>
          <p:spPr>
            <a:xfrm>
              <a:off x="2241551" y="5133120"/>
              <a:ext cx="174282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id" sz="1100">
                  <a:solidFill>
                    <a:schemeClr val="accent5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31" name="Google Shape;631;p34"/>
          <p:cNvGrpSpPr/>
          <p:nvPr/>
        </p:nvGrpSpPr>
        <p:grpSpPr>
          <a:xfrm>
            <a:off x="666360" y="569660"/>
            <a:ext cx="7768673" cy="2799850"/>
            <a:chOff x="888480" y="759547"/>
            <a:chExt cx="10358230" cy="3733134"/>
          </a:xfrm>
        </p:grpSpPr>
        <p:sp>
          <p:nvSpPr>
            <p:cNvPr id="632" name="Google Shape;632;p34"/>
            <p:cNvSpPr/>
            <p:nvPr/>
          </p:nvSpPr>
          <p:spPr>
            <a:xfrm>
              <a:off x="888480" y="759547"/>
              <a:ext cx="10358230" cy="3733134"/>
            </a:xfrm>
            <a:prstGeom prst="roundRect">
              <a:avLst>
                <a:gd fmla="val 1343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" rotWithShape="0" algn="t" dir="5400000" dist="38100">
                <a:srgbClr val="000000">
                  <a:alpha val="2274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33" name="Google Shape;633;p34"/>
            <p:cNvSpPr txBox="1"/>
            <p:nvPr/>
          </p:nvSpPr>
          <p:spPr>
            <a:xfrm>
              <a:off x="1125279" y="1129846"/>
              <a:ext cx="4857102" cy="3842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Subject Status</a:t>
              </a:r>
              <a:endParaRPr sz="1100"/>
            </a:p>
          </p:txBody>
        </p:sp>
        <p:grpSp>
          <p:nvGrpSpPr>
            <p:cNvPr id="634" name="Google Shape;634;p34"/>
            <p:cNvGrpSpPr/>
            <p:nvPr/>
          </p:nvGrpSpPr>
          <p:grpSpPr>
            <a:xfrm>
              <a:off x="6067595" y="1514058"/>
              <a:ext cx="1600130" cy="750354"/>
              <a:chOff x="4231481" y="2889502"/>
              <a:chExt cx="1609726" cy="754854"/>
            </a:xfrm>
          </p:grpSpPr>
          <p:sp>
            <p:nvSpPr>
              <p:cNvPr id="635" name="Google Shape;635;p34"/>
              <p:cNvSpPr/>
              <p:nvPr/>
            </p:nvSpPr>
            <p:spPr>
              <a:xfrm>
                <a:off x="4231481" y="2889502"/>
                <a:ext cx="1609726" cy="754854"/>
              </a:xfrm>
              <a:custGeom>
                <a:rect b="b" l="l" r="r" t="t"/>
                <a:pathLst>
                  <a:path extrusionOk="0" h="754854" w="1609726">
                    <a:moveTo>
                      <a:pt x="42173" y="0"/>
                    </a:moveTo>
                    <a:lnTo>
                      <a:pt x="218112" y="0"/>
                    </a:lnTo>
                    <a:lnTo>
                      <a:pt x="1391614" y="0"/>
                    </a:lnTo>
                    <a:lnTo>
                      <a:pt x="1567553" y="0"/>
                    </a:lnTo>
                    <a:cubicBezTo>
                      <a:pt x="1590845" y="0"/>
                      <a:pt x="1609726" y="18881"/>
                      <a:pt x="1609726" y="42173"/>
                    </a:cubicBezTo>
                    <a:lnTo>
                      <a:pt x="1609726" y="637819"/>
                    </a:lnTo>
                    <a:cubicBezTo>
                      <a:pt x="1609726" y="661111"/>
                      <a:pt x="1590845" y="679992"/>
                      <a:pt x="1567553" y="679992"/>
                    </a:cubicBezTo>
                    <a:lnTo>
                      <a:pt x="1394135" y="679992"/>
                    </a:lnTo>
                    <a:lnTo>
                      <a:pt x="1391614" y="681036"/>
                    </a:lnTo>
                    <a:lnTo>
                      <a:pt x="909107" y="681036"/>
                    </a:lnTo>
                    <a:lnTo>
                      <a:pt x="804863" y="754854"/>
                    </a:lnTo>
                    <a:lnTo>
                      <a:pt x="700619" y="681036"/>
                    </a:lnTo>
                    <a:lnTo>
                      <a:pt x="218112" y="681036"/>
                    </a:lnTo>
                    <a:lnTo>
                      <a:pt x="215592" y="679992"/>
                    </a:lnTo>
                    <a:lnTo>
                      <a:pt x="42173" y="679992"/>
                    </a:lnTo>
                    <a:cubicBezTo>
                      <a:pt x="18881" y="679992"/>
                      <a:pt x="0" y="661111"/>
                      <a:pt x="0" y="637819"/>
                    </a:cubicBezTo>
                    <a:lnTo>
                      <a:pt x="0" y="42173"/>
                    </a:lnTo>
                    <a:cubicBezTo>
                      <a:pt x="0" y="18881"/>
                      <a:pt x="18881" y="0"/>
                      <a:pt x="42173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grpSp>
            <p:nvGrpSpPr>
              <p:cNvPr id="636" name="Google Shape;636;p34"/>
              <p:cNvGrpSpPr/>
              <p:nvPr/>
            </p:nvGrpSpPr>
            <p:grpSpPr>
              <a:xfrm>
                <a:off x="4288631" y="2949228"/>
                <a:ext cx="1495426" cy="572257"/>
                <a:chOff x="3810001" y="1181296"/>
                <a:chExt cx="1495426" cy="572257"/>
              </a:xfrm>
            </p:grpSpPr>
            <p:sp>
              <p:nvSpPr>
                <p:cNvPr id="637" name="Google Shape;637;p34"/>
                <p:cNvSpPr txBox="1"/>
                <p:nvPr/>
              </p:nvSpPr>
              <p:spPr>
                <a:xfrm>
                  <a:off x="4012142" y="1361365"/>
                  <a:ext cx="1091145" cy="3921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1200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rPr>
                    <a:t>80%</a:t>
                  </a:r>
                  <a:endParaRPr sz="1100"/>
                </a:p>
              </p:txBody>
            </p:sp>
            <p:sp>
              <p:nvSpPr>
                <p:cNvPr id="638" name="Google Shape;638;p34"/>
                <p:cNvSpPr txBox="1"/>
                <p:nvPr/>
              </p:nvSpPr>
              <p:spPr>
                <a:xfrm>
                  <a:off x="3810001" y="1181296"/>
                  <a:ext cx="1495426" cy="314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rPr>
                    <a:t>Value Title Here</a:t>
                  </a:r>
                  <a:endParaRPr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grpSp>
          <p:nvGrpSpPr>
            <p:cNvPr id="639" name="Google Shape;639;p34"/>
            <p:cNvGrpSpPr/>
            <p:nvPr/>
          </p:nvGrpSpPr>
          <p:grpSpPr>
            <a:xfrm>
              <a:off x="1130972" y="1650231"/>
              <a:ext cx="9813512" cy="2305824"/>
              <a:chOff x="1105572" y="1650231"/>
              <a:chExt cx="9813512" cy="2305824"/>
            </a:xfrm>
          </p:grpSpPr>
          <p:sp>
            <p:nvSpPr>
              <p:cNvPr id="640" name="Google Shape;640;p34"/>
              <p:cNvSpPr/>
              <p:nvPr/>
            </p:nvSpPr>
            <p:spPr>
              <a:xfrm>
                <a:off x="1441709" y="1786438"/>
                <a:ext cx="9477375" cy="1200150"/>
              </a:xfrm>
              <a:custGeom>
                <a:rect b="b" l="l" r="r" t="t"/>
                <a:pathLst>
                  <a:path extrusionOk="0" h="1200150" w="9477375">
                    <a:moveTo>
                      <a:pt x="0" y="1200150"/>
                    </a:moveTo>
                    <a:lnTo>
                      <a:pt x="9477375" y="1200150"/>
                    </a:lnTo>
                    <a:moveTo>
                      <a:pt x="0" y="600075"/>
                    </a:moveTo>
                    <a:lnTo>
                      <a:pt x="9477375" y="600075"/>
                    </a:lnTo>
                    <a:moveTo>
                      <a:pt x="0" y="0"/>
                    </a:moveTo>
                    <a:lnTo>
                      <a:pt x="9477375" y="0"/>
                    </a:lnTo>
                  </a:path>
                </a:pathLst>
              </a:custGeom>
              <a:noFill/>
              <a:ln cap="flat" cmpd="sng" w="9525">
                <a:solidFill>
                  <a:srgbClr val="A6A6A6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1" name="Google Shape;641;p34"/>
              <p:cNvSpPr/>
              <p:nvPr/>
            </p:nvSpPr>
            <p:spPr>
              <a:xfrm>
                <a:off x="1894147" y="2296026"/>
                <a:ext cx="409575" cy="1295400"/>
              </a:xfrm>
              <a:custGeom>
                <a:rect b="b" l="l" r="r" t="t"/>
                <a:pathLst>
                  <a:path extrusionOk="0" h="1295400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1295400"/>
                    </a:lnTo>
                    <a:lnTo>
                      <a:pt x="0" y="1295400"/>
                    </a:lnTo>
                    <a:close/>
                  </a:path>
                </a:pathLst>
              </a:custGeom>
              <a:solidFill>
                <a:srgbClr val="ED639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2" name="Google Shape;642;p34"/>
              <p:cNvSpPr/>
              <p:nvPr/>
            </p:nvSpPr>
            <p:spPr>
              <a:xfrm>
                <a:off x="4265872" y="2838951"/>
                <a:ext cx="409575" cy="752475"/>
              </a:xfrm>
              <a:custGeom>
                <a:rect b="b" l="l" r="r" t="t"/>
                <a:pathLst>
                  <a:path extrusionOk="0" h="752475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752475"/>
                    </a:lnTo>
                    <a:lnTo>
                      <a:pt x="0" y="752475"/>
                    </a:lnTo>
                    <a:close/>
                  </a:path>
                </a:pathLst>
              </a:custGeom>
              <a:solidFill>
                <a:srgbClr val="ED639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6628072" y="2543676"/>
                <a:ext cx="419100" cy="1047750"/>
              </a:xfrm>
              <a:custGeom>
                <a:rect b="b" l="l" r="r" t="t"/>
                <a:pathLst>
                  <a:path extrusionOk="0" h="1047750" w="419100">
                    <a:moveTo>
                      <a:pt x="0" y="0"/>
                    </a:moveTo>
                    <a:lnTo>
                      <a:pt x="419100" y="0"/>
                    </a:lnTo>
                    <a:lnTo>
                      <a:pt x="419100" y="104775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rgbClr val="ED639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8999797" y="2238876"/>
                <a:ext cx="409575" cy="1352550"/>
              </a:xfrm>
              <a:custGeom>
                <a:rect b="b" l="l" r="r" t="t"/>
                <a:pathLst>
                  <a:path extrusionOk="0" h="1352550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1352550"/>
                    </a:lnTo>
                    <a:lnTo>
                      <a:pt x="0" y="1352550"/>
                    </a:lnTo>
                    <a:close/>
                  </a:path>
                </a:pathLst>
              </a:custGeom>
              <a:solidFill>
                <a:srgbClr val="ED639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2418022" y="2867526"/>
                <a:ext cx="419100" cy="723900"/>
              </a:xfrm>
              <a:custGeom>
                <a:rect b="b" l="l" r="r" t="t"/>
                <a:pathLst>
                  <a:path extrusionOk="0" h="723900" w="419100">
                    <a:moveTo>
                      <a:pt x="0" y="0"/>
                    </a:moveTo>
                    <a:lnTo>
                      <a:pt x="419100" y="0"/>
                    </a:lnTo>
                    <a:lnTo>
                      <a:pt x="419100" y="723900"/>
                    </a:lnTo>
                    <a:lnTo>
                      <a:pt x="0" y="723900"/>
                    </a:lnTo>
                    <a:close/>
                  </a:path>
                </a:pathLst>
              </a:custGeom>
              <a:solidFill>
                <a:srgbClr val="367BC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6" name="Google Shape;646;p34"/>
              <p:cNvSpPr/>
              <p:nvPr/>
            </p:nvSpPr>
            <p:spPr>
              <a:xfrm>
                <a:off x="4789747" y="2267451"/>
                <a:ext cx="409575" cy="1323975"/>
              </a:xfrm>
              <a:custGeom>
                <a:rect b="b" l="l" r="r" t="t"/>
                <a:pathLst>
                  <a:path extrusionOk="0" h="1323975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1323975"/>
                    </a:lnTo>
                    <a:lnTo>
                      <a:pt x="0" y="1323975"/>
                    </a:lnTo>
                    <a:close/>
                  </a:path>
                </a:pathLst>
              </a:custGeom>
              <a:solidFill>
                <a:srgbClr val="367BC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7" name="Google Shape;647;p34"/>
              <p:cNvSpPr/>
              <p:nvPr/>
            </p:nvSpPr>
            <p:spPr>
              <a:xfrm>
                <a:off x="7161472" y="3048501"/>
                <a:ext cx="409575" cy="542925"/>
              </a:xfrm>
              <a:custGeom>
                <a:rect b="b" l="l" r="r" t="t"/>
                <a:pathLst>
                  <a:path extrusionOk="0" h="542925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542925"/>
                    </a:lnTo>
                    <a:lnTo>
                      <a:pt x="0" y="542925"/>
                    </a:lnTo>
                    <a:close/>
                  </a:path>
                </a:pathLst>
              </a:custGeom>
              <a:solidFill>
                <a:srgbClr val="367BC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8" name="Google Shape;648;p34"/>
              <p:cNvSpPr/>
              <p:nvPr/>
            </p:nvSpPr>
            <p:spPr>
              <a:xfrm>
                <a:off x="9523672" y="2753226"/>
                <a:ext cx="419100" cy="838200"/>
              </a:xfrm>
              <a:custGeom>
                <a:rect b="b" l="l" r="r" t="t"/>
                <a:pathLst>
                  <a:path extrusionOk="0" h="838200" w="419100">
                    <a:moveTo>
                      <a:pt x="0" y="0"/>
                    </a:moveTo>
                    <a:lnTo>
                      <a:pt x="419100" y="0"/>
                    </a:lnTo>
                    <a:lnTo>
                      <a:pt x="419100" y="83820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367BC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49" name="Google Shape;649;p34"/>
              <p:cNvSpPr/>
              <p:nvPr/>
            </p:nvSpPr>
            <p:spPr>
              <a:xfrm>
                <a:off x="2941897" y="2991351"/>
                <a:ext cx="419100" cy="600075"/>
              </a:xfrm>
              <a:custGeom>
                <a:rect b="b" l="l" r="r" t="t"/>
                <a:pathLst>
                  <a:path extrusionOk="0" h="600075" w="419100">
                    <a:moveTo>
                      <a:pt x="0" y="0"/>
                    </a:moveTo>
                    <a:lnTo>
                      <a:pt x="419100" y="0"/>
                    </a:lnTo>
                    <a:lnTo>
                      <a:pt x="419100" y="600075"/>
                    </a:lnTo>
                    <a:lnTo>
                      <a:pt x="0" y="600075"/>
                    </a:lnTo>
                    <a:close/>
                  </a:path>
                </a:pathLst>
              </a:custGeom>
              <a:solidFill>
                <a:srgbClr val="38BFA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50" name="Google Shape;650;p34"/>
              <p:cNvSpPr/>
              <p:nvPr/>
            </p:nvSpPr>
            <p:spPr>
              <a:xfrm>
                <a:off x="5313622" y="2991351"/>
                <a:ext cx="409575" cy="600075"/>
              </a:xfrm>
              <a:custGeom>
                <a:rect b="b" l="l" r="r" t="t"/>
                <a:pathLst>
                  <a:path extrusionOk="0" h="600075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600075"/>
                    </a:lnTo>
                    <a:lnTo>
                      <a:pt x="0" y="600075"/>
                    </a:lnTo>
                    <a:close/>
                  </a:path>
                </a:pathLst>
              </a:custGeom>
              <a:solidFill>
                <a:srgbClr val="38BFA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51" name="Google Shape;651;p34"/>
              <p:cNvSpPr/>
              <p:nvPr/>
            </p:nvSpPr>
            <p:spPr>
              <a:xfrm>
                <a:off x="7685347" y="2686551"/>
                <a:ext cx="409575" cy="904875"/>
              </a:xfrm>
              <a:custGeom>
                <a:rect b="b" l="l" r="r" t="t"/>
                <a:pathLst>
                  <a:path extrusionOk="0" h="904875" w="409575">
                    <a:moveTo>
                      <a:pt x="0" y="0"/>
                    </a:moveTo>
                    <a:lnTo>
                      <a:pt x="409575" y="0"/>
                    </a:lnTo>
                    <a:lnTo>
                      <a:pt x="409575" y="904875"/>
                    </a:lnTo>
                    <a:lnTo>
                      <a:pt x="0" y="904875"/>
                    </a:lnTo>
                    <a:close/>
                  </a:path>
                </a:pathLst>
              </a:custGeom>
              <a:solidFill>
                <a:srgbClr val="38BFA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52" name="Google Shape;652;p34"/>
              <p:cNvSpPr/>
              <p:nvPr/>
            </p:nvSpPr>
            <p:spPr>
              <a:xfrm>
                <a:off x="10047547" y="2086476"/>
                <a:ext cx="419100" cy="1504950"/>
              </a:xfrm>
              <a:custGeom>
                <a:rect b="b" l="l" r="r" t="t"/>
                <a:pathLst>
                  <a:path extrusionOk="0" h="1504950" w="419100">
                    <a:moveTo>
                      <a:pt x="0" y="0"/>
                    </a:moveTo>
                    <a:lnTo>
                      <a:pt x="419100" y="0"/>
                    </a:lnTo>
                    <a:lnTo>
                      <a:pt x="419100" y="1504950"/>
                    </a:lnTo>
                    <a:lnTo>
                      <a:pt x="0" y="1504950"/>
                    </a:lnTo>
                    <a:close/>
                  </a:path>
                </a:pathLst>
              </a:custGeom>
              <a:solidFill>
                <a:srgbClr val="38BFA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53" name="Google Shape;653;p34"/>
              <p:cNvSpPr/>
              <p:nvPr/>
            </p:nvSpPr>
            <p:spPr>
              <a:xfrm>
                <a:off x="1441709" y="3596188"/>
                <a:ext cx="9477375" cy="9525"/>
              </a:xfrm>
              <a:custGeom>
                <a:rect b="b" l="l" r="r" t="t"/>
                <a:pathLst>
                  <a:path extrusionOk="0" h="9525" w="9477375">
                    <a:moveTo>
                      <a:pt x="0" y="0"/>
                    </a:moveTo>
                    <a:lnTo>
                      <a:pt x="9477375" y="0"/>
                    </a:lnTo>
                  </a:path>
                </a:pathLst>
              </a:custGeom>
              <a:noFill/>
              <a:ln cap="flat" cmpd="sng" w="9525">
                <a:solidFill>
                  <a:srgbClr val="A6A6A6">
                    <a:alpha val="4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54" name="Google Shape;654;p34"/>
              <p:cNvSpPr txBox="1"/>
              <p:nvPr/>
            </p:nvSpPr>
            <p:spPr>
              <a:xfrm>
                <a:off x="1105572" y="3459981"/>
                <a:ext cx="268605" cy="253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2F2F2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100"/>
              </a:p>
            </p:txBody>
          </p:sp>
          <p:sp>
            <p:nvSpPr>
              <p:cNvPr id="655" name="Google Shape;655;p34"/>
              <p:cNvSpPr txBox="1"/>
              <p:nvPr/>
            </p:nvSpPr>
            <p:spPr>
              <a:xfrm>
                <a:off x="1105572" y="2859906"/>
                <a:ext cx="268605" cy="253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2F2F2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100"/>
              </a:p>
            </p:txBody>
          </p:sp>
          <p:sp>
            <p:nvSpPr>
              <p:cNvPr id="656" name="Google Shape;656;p34"/>
              <p:cNvSpPr txBox="1"/>
              <p:nvPr/>
            </p:nvSpPr>
            <p:spPr>
              <a:xfrm>
                <a:off x="1105572" y="2250306"/>
                <a:ext cx="268605" cy="253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2F2F2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100"/>
              </a:p>
            </p:txBody>
          </p:sp>
          <p:sp>
            <p:nvSpPr>
              <p:cNvPr id="657" name="Google Shape;657;p34"/>
              <p:cNvSpPr txBox="1"/>
              <p:nvPr/>
            </p:nvSpPr>
            <p:spPr>
              <a:xfrm>
                <a:off x="1105572" y="1650231"/>
                <a:ext cx="268605" cy="2533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2F2F2"/>
                    </a:solidFill>
                    <a:latin typeface="Arial"/>
                    <a:ea typeface="Arial"/>
                    <a:cs typeface="Arial"/>
                    <a:sym typeface="Arial"/>
                  </a:rPr>
                  <a:t>6</a:t>
                </a:r>
                <a:endParaRPr sz="1100"/>
              </a:p>
            </p:txBody>
          </p:sp>
          <p:sp>
            <p:nvSpPr>
              <p:cNvPr id="658" name="Google Shape;658;p34"/>
              <p:cNvSpPr txBox="1"/>
              <p:nvPr/>
            </p:nvSpPr>
            <p:spPr>
              <a:xfrm>
                <a:off x="2172346" y="3679056"/>
                <a:ext cx="89483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000000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1</a:t>
                </a:r>
                <a:endParaRPr sz="1100"/>
              </a:p>
            </p:txBody>
          </p:sp>
          <p:sp>
            <p:nvSpPr>
              <p:cNvPr id="659" name="Google Shape;659;p34"/>
              <p:cNvSpPr txBox="1"/>
              <p:nvPr/>
            </p:nvSpPr>
            <p:spPr>
              <a:xfrm>
                <a:off x="4540832" y="3679056"/>
                <a:ext cx="89483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000000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2</a:t>
                </a:r>
                <a:endParaRPr sz="1100"/>
              </a:p>
            </p:txBody>
          </p:sp>
          <p:sp>
            <p:nvSpPr>
              <p:cNvPr id="660" name="Google Shape;660;p34"/>
              <p:cNvSpPr txBox="1"/>
              <p:nvPr/>
            </p:nvSpPr>
            <p:spPr>
              <a:xfrm>
                <a:off x="6909319" y="3679056"/>
                <a:ext cx="89483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000000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3</a:t>
                </a:r>
                <a:endParaRPr sz="1100"/>
              </a:p>
            </p:txBody>
          </p:sp>
          <p:sp>
            <p:nvSpPr>
              <p:cNvPr id="661" name="Google Shape;661;p34"/>
              <p:cNvSpPr txBox="1"/>
              <p:nvPr/>
            </p:nvSpPr>
            <p:spPr>
              <a:xfrm>
                <a:off x="9277900" y="3679056"/>
                <a:ext cx="89483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000000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4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35"/>
          <p:cNvSpPr/>
          <p:nvPr/>
        </p:nvSpPr>
        <p:spPr>
          <a:xfrm>
            <a:off x="5837113" y="708392"/>
            <a:ext cx="2609806" cy="1131170"/>
          </a:xfrm>
          <a:prstGeom prst="roundRect">
            <a:avLst>
              <a:gd fmla="val 929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7" name="Google Shape;667;p35"/>
          <p:cNvSpPr/>
          <p:nvPr/>
        </p:nvSpPr>
        <p:spPr>
          <a:xfrm>
            <a:off x="5837113" y="1993459"/>
            <a:ext cx="2609806" cy="1131170"/>
          </a:xfrm>
          <a:prstGeom prst="roundRect">
            <a:avLst>
              <a:gd fmla="val 10554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8" name="Google Shape;668;p35"/>
          <p:cNvSpPr/>
          <p:nvPr/>
        </p:nvSpPr>
        <p:spPr>
          <a:xfrm>
            <a:off x="5837113" y="3278524"/>
            <a:ext cx="2609806" cy="1131170"/>
          </a:xfrm>
          <a:prstGeom prst="roundRect">
            <a:avLst>
              <a:gd fmla="val 9565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9" name="Google Shape;669;p35"/>
          <p:cNvSpPr txBox="1"/>
          <p:nvPr/>
        </p:nvSpPr>
        <p:spPr>
          <a:xfrm>
            <a:off x="5954099" y="826022"/>
            <a:ext cx="2375833" cy="2898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Lorem Ipsum</a:t>
            </a:r>
            <a:endParaRPr sz="1100"/>
          </a:p>
        </p:txBody>
      </p:sp>
      <p:grpSp>
        <p:nvGrpSpPr>
          <p:cNvPr id="670" name="Google Shape;670;p35"/>
          <p:cNvGrpSpPr/>
          <p:nvPr/>
        </p:nvGrpSpPr>
        <p:grpSpPr>
          <a:xfrm>
            <a:off x="5954099" y="1307173"/>
            <a:ext cx="2375833" cy="374732"/>
            <a:chOff x="1073150" y="1645819"/>
            <a:chExt cx="3223986" cy="508508"/>
          </a:xfrm>
        </p:grpSpPr>
        <p:grpSp>
          <p:nvGrpSpPr>
            <p:cNvPr id="671" name="Google Shape;671;p35"/>
            <p:cNvGrpSpPr/>
            <p:nvPr/>
          </p:nvGrpSpPr>
          <p:grpSpPr>
            <a:xfrm>
              <a:off x="1174750" y="2078127"/>
              <a:ext cx="3020786" cy="76200"/>
              <a:chOff x="1181101" y="2971037"/>
              <a:chExt cx="2790606" cy="76200"/>
            </a:xfrm>
          </p:grpSpPr>
          <p:sp>
            <p:nvSpPr>
              <p:cNvPr id="672" name="Google Shape;672;p35"/>
              <p:cNvSpPr/>
              <p:nvPr/>
            </p:nvSpPr>
            <p:spPr>
              <a:xfrm>
                <a:off x="1181101" y="2971037"/>
                <a:ext cx="2790606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73" name="Google Shape;673;p35"/>
              <p:cNvSpPr/>
              <p:nvPr/>
            </p:nvSpPr>
            <p:spPr>
              <a:xfrm>
                <a:off x="1181102" y="2971037"/>
                <a:ext cx="1948996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674" name="Google Shape;674;p35"/>
            <p:cNvGrpSpPr/>
            <p:nvPr/>
          </p:nvGrpSpPr>
          <p:grpSpPr>
            <a:xfrm>
              <a:off x="1073150" y="1645819"/>
              <a:ext cx="3223986" cy="396767"/>
              <a:chOff x="1073150" y="1645819"/>
              <a:chExt cx="3223986" cy="396767"/>
            </a:xfrm>
          </p:grpSpPr>
          <p:sp>
            <p:nvSpPr>
              <p:cNvPr id="675" name="Google Shape;675;p35"/>
              <p:cNvSpPr txBox="1"/>
              <p:nvPr/>
            </p:nvSpPr>
            <p:spPr>
              <a:xfrm>
                <a:off x="1073150" y="1688457"/>
                <a:ext cx="2562225" cy="3185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Analysis 1</a:t>
                </a:r>
                <a:endParaRPr sz="1100"/>
              </a:p>
            </p:txBody>
          </p:sp>
          <p:sp>
            <p:nvSpPr>
              <p:cNvPr id="676" name="Google Shape;676;p35"/>
              <p:cNvSpPr txBox="1"/>
              <p:nvPr/>
            </p:nvSpPr>
            <p:spPr>
              <a:xfrm>
                <a:off x="3594100" y="1645819"/>
                <a:ext cx="703036" cy="3967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200">
                    <a:solidFill>
                      <a:schemeClr val="accent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75%</a:t>
                </a:r>
                <a:endParaRPr sz="1100"/>
              </a:p>
            </p:txBody>
          </p:sp>
        </p:grpSp>
      </p:grpSp>
      <p:sp>
        <p:nvSpPr>
          <p:cNvPr id="677" name="Google Shape;677;p35"/>
          <p:cNvSpPr txBox="1"/>
          <p:nvPr/>
        </p:nvSpPr>
        <p:spPr>
          <a:xfrm>
            <a:off x="5954099" y="2111089"/>
            <a:ext cx="2375833" cy="2898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Lorem Ipsum</a:t>
            </a:r>
            <a:endParaRPr sz="1100"/>
          </a:p>
        </p:txBody>
      </p:sp>
      <p:grpSp>
        <p:nvGrpSpPr>
          <p:cNvPr id="678" name="Google Shape;678;p35"/>
          <p:cNvGrpSpPr/>
          <p:nvPr/>
        </p:nvGrpSpPr>
        <p:grpSpPr>
          <a:xfrm>
            <a:off x="5954099" y="2592239"/>
            <a:ext cx="2375833" cy="374732"/>
            <a:chOff x="1073150" y="1645819"/>
            <a:chExt cx="3223986" cy="508508"/>
          </a:xfrm>
        </p:grpSpPr>
        <p:grpSp>
          <p:nvGrpSpPr>
            <p:cNvPr id="679" name="Google Shape;679;p35"/>
            <p:cNvGrpSpPr/>
            <p:nvPr/>
          </p:nvGrpSpPr>
          <p:grpSpPr>
            <a:xfrm>
              <a:off x="1174750" y="2078127"/>
              <a:ext cx="3020786" cy="76200"/>
              <a:chOff x="1181101" y="2971037"/>
              <a:chExt cx="2790606" cy="76200"/>
            </a:xfrm>
          </p:grpSpPr>
          <p:sp>
            <p:nvSpPr>
              <p:cNvPr id="680" name="Google Shape;680;p35"/>
              <p:cNvSpPr/>
              <p:nvPr/>
            </p:nvSpPr>
            <p:spPr>
              <a:xfrm>
                <a:off x="1181101" y="2971037"/>
                <a:ext cx="2790606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81" name="Google Shape;681;p35"/>
              <p:cNvSpPr/>
              <p:nvPr/>
            </p:nvSpPr>
            <p:spPr>
              <a:xfrm>
                <a:off x="1181103" y="2971037"/>
                <a:ext cx="1391740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682" name="Google Shape;682;p35"/>
            <p:cNvGrpSpPr/>
            <p:nvPr/>
          </p:nvGrpSpPr>
          <p:grpSpPr>
            <a:xfrm>
              <a:off x="1073150" y="1645819"/>
              <a:ext cx="3223986" cy="396767"/>
              <a:chOff x="1073150" y="1645819"/>
              <a:chExt cx="3223986" cy="396767"/>
            </a:xfrm>
          </p:grpSpPr>
          <p:sp>
            <p:nvSpPr>
              <p:cNvPr id="683" name="Google Shape;683;p35"/>
              <p:cNvSpPr txBox="1"/>
              <p:nvPr/>
            </p:nvSpPr>
            <p:spPr>
              <a:xfrm>
                <a:off x="1073150" y="1688457"/>
                <a:ext cx="2562225" cy="3185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Analysis 2</a:t>
                </a:r>
                <a:endParaRPr sz="1100"/>
              </a:p>
            </p:txBody>
          </p:sp>
          <p:sp>
            <p:nvSpPr>
              <p:cNvPr id="684" name="Google Shape;684;p35"/>
              <p:cNvSpPr txBox="1"/>
              <p:nvPr/>
            </p:nvSpPr>
            <p:spPr>
              <a:xfrm>
                <a:off x="3594100" y="1645819"/>
                <a:ext cx="703036" cy="3967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200">
                    <a:solidFill>
                      <a:schemeClr val="accent3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50%</a:t>
                </a:r>
                <a:endParaRPr sz="1100"/>
              </a:p>
            </p:txBody>
          </p:sp>
        </p:grpSp>
      </p:grpSp>
      <p:sp>
        <p:nvSpPr>
          <p:cNvPr id="685" name="Google Shape;685;p35"/>
          <p:cNvSpPr txBox="1"/>
          <p:nvPr/>
        </p:nvSpPr>
        <p:spPr>
          <a:xfrm>
            <a:off x="5954099" y="3396154"/>
            <a:ext cx="2375833" cy="2898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rPr>
              <a:t>Lorem Ipsum</a:t>
            </a:r>
            <a:endParaRPr sz="1100"/>
          </a:p>
        </p:txBody>
      </p:sp>
      <p:grpSp>
        <p:nvGrpSpPr>
          <p:cNvPr id="686" name="Google Shape;686;p35"/>
          <p:cNvGrpSpPr/>
          <p:nvPr/>
        </p:nvGrpSpPr>
        <p:grpSpPr>
          <a:xfrm>
            <a:off x="5954099" y="3877304"/>
            <a:ext cx="2375833" cy="374732"/>
            <a:chOff x="1073150" y="1645819"/>
            <a:chExt cx="3223986" cy="508508"/>
          </a:xfrm>
        </p:grpSpPr>
        <p:grpSp>
          <p:nvGrpSpPr>
            <p:cNvPr id="687" name="Google Shape;687;p35"/>
            <p:cNvGrpSpPr/>
            <p:nvPr/>
          </p:nvGrpSpPr>
          <p:grpSpPr>
            <a:xfrm>
              <a:off x="1174750" y="2078127"/>
              <a:ext cx="3020786" cy="76200"/>
              <a:chOff x="1181101" y="2971037"/>
              <a:chExt cx="2790606" cy="76200"/>
            </a:xfrm>
          </p:grpSpPr>
          <p:sp>
            <p:nvSpPr>
              <p:cNvPr id="688" name="Google Shape;688;p35"/>
              <p:cNvSpPr/>
              <p:nvPr/>
            </p:nvSpPr>
            <p:spPr>
              <a:xfrm>
                <a:off x="1181101" y="2971037"/>
                <a:ext cx="2790606" cy="76200"/>
              </a:xfrm>
              <a:prstGeom prst="roundRect">
                <a:avLst>
                  <a:gd fmla="val 50000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89" name="Google Shape;689;p35"/>
              <p:cNvSpPr/>
              <p:nvPr/>
            </p:nvSpPr>
            <p:spPr>
              <a:xfrm>
                <a:off x="1181102" y="2971037"/>
                <a:ext cx="2405849" cy="76200"/>
              </a:xfrm>
              <a:prstGeom prst="roundRect">
                <a:avLst>
                  <a:gd fmla="val 50000" name="adj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690" name="Google Shape;690;p35"/>
            <p:cNvGrpSpPr/>
            <p:nvPr/>
          </p:nvGrpSpPr>
          <p:grpSpPr>
            <a:xfrm>
              <a:off x="1073150" y="1645819"/>
              <a:ext cx="3223986" cy="396767"/>
              <a:chOff x="1073150" y="1645819"/>
              <a:chExt cx="3223986" cy="396767"/>
            </a:xfrm>
          </p:grpSpPr>
          <p:sp>
            <p:nvSpPr>
              <p:cNvPr id="691" name="Google Shape;691;p35"/>
              <p:cNvSpPr txBox="1"/>
              <p:nvPr/>
            </p:nvSpPr>
            <p:spPr>
              <a:xfrm>
                <a:off x="1073150" y="1688457"/>
                <a:ext cx="2562225" cy="3185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Data Analysis 3</a:t>
                </a:r>
                <a:endParaRPr sz="1100"/>
              </a:p>
            </p:txBody>
          </p:sp>
          <p:sp>
            <p:nvSpPr>
              <p:cNvPr id="692" name="Google Shape;692;p35"/>
              <p:cNvSpPr txBox="1"/>
              <p:nvPr/>
            </p:nvSpPr>
            <p:spPr>
              <a:xfrm>
                <a:off x="3594100" y="1645819"/>
                <a:ext cx="703036" cy="3967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200">
                    <a:solidFill>
                      <a:schemeClr val="accent5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90%</a:t>
                </a:r>
                <a:endParaRPr sz="1100"/>
              </a:p>
            </p:txBody>
          </p:sp>
        </p:grpSp>
      </p:grpSp>
      <p:grpSp>
        <p:nvGrpSpPr>
          <p:cNvPr id="693" name="Google Shape;693;p35"/>
          <p:cNvGrpSpPr/>
          <p:nvPr/>
        </p:nvGrpSpPr>
        <p:grpSpPr>
          <a:xfrm>
            <a:off x="587676" y="1732103"/>
            <a:ext cx="5072295" cy="2689633"/>
            <a:chOff x="783568" y="2309471"/>
            <a:chExt cx="6763060" cy="3586177"/>
          </a:xfrm>
        </p:grpSpPr>
        <p:sp>
          <p:nvSpPr>
            <p:cNvPr id="694" name="Google Shape;694;p35"/>
            <p:cNvSpPr/>
            <p:nvPr/>
          </p:nvSpPr>
          <p:spPr>
            <a:xfrm>
              <a:off x="783568" y="2309471"/>
              <a:ext cx="6763060" cy="3586177"/>
            </a:xfrm>
            <a:prstGeom prst="roundRect">
              <a:avLst>
                <a:gd fmla="val 1343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" rotWithShape="0" algn="t" dir="5400000" dist="38100">
                <a:srgbClr val="000000">
                  <a:alpha val="2274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695" name="Google Shape;695;p35"/>
            <p:cNvGrpSpPr/>
            <p:nvPr/>
          </p:nvGrpSpPr>
          <p:grpSpPr>
            <a:xfrm>
              <a:off x="904975" y="2877620"/>
              <a:ext cx="6314792" cy="2705874"/>
              <a:chOff x="904975" y="2877620"/>
              <a:chExt cx="6314792" cy="2705874"/>
            </a:xfrm>
          </p:grpSpPr>
          <p:sp>
            <p:nvSpPr>
              <p:cNvPr id="696" name="Google Shape;696;p35"/>
              <p:cNvSpPr/>
              <p:nvPr/>
            </p:nvSpPr>
            <p:spPr>
              <a:xfrm>
                <a:off x="1691175" y="3013827"/>
                <a:ext cx="5429250" cy="1828800"/>
              </a:xfrm>
              <a:custGeom>
                <a:rect b="b" l="l" r="r" t="t"/>
                <a:pathLst>
                  <a:path extrusionOk="0" h="1828800" w="5429250">
                    <a:moveTo>
                      <a:pt x="0" y="1828800"/>
                    </a:moveTo>
                    <a:lnTo>
                      <a:pt x="5429250" y="1828800"/>
                    </a:lnTo>
                    <a:moveTo>
                      <a:pt x="0" y="1466850"/>
                    </a:moveTo>
                    <a:lnTo>
                      <a:pt x="5429250" y="1466850"/>
                    </a:lnTo>
                    <a:moveTo>
                      <a:pt x="0" y="1095375"/>
                    </a:moveTo>
                    <a:lnTo>
                      <a:pt x="5429250" y="1095375"/>
                    </a:lnTo>
                    <a:moveTo>
                      <a:pt x="0" y="733425"/>
                    </a:moveTo>
                    <a:lnTo>
                      <a:pt x="5429250" y="733425"/>
                    </a:lnTo>
                    <a:moveTo>
                      <a:pt x="0" y="361950"/>
                    </a:moveTo>
                    <a:lnTo>
                      <a:pt x="5429250" y="361950"/>
                    </a:lnTo>
                    <a:moveTo>
                      <a:pt x="0" y="0"/>
                    </a:moveTo>
                    <a:lnTo>
                      <a:pt x="5429250" y="0"/>
                    </a:lnTo>
                  </a:path>
                </a:pathLst>
              </a:custGeom>
              <a:noFill/>
              <a:ln cap="flat" cmpd="sng" w="9525">
                <a:solidFill>
                  <a:srgbClr val="D9D9D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97" name="Google Shape;697;p35"/>
              <p:cNvSpPr/>
              <p:nvPr/>
            </p:nvSpPr>
            <p:spPr>
              <a:xfrm>
                <a:off x="1691175" y="5214102"/>
                <a:ext cx="5429250" cy="9525"/>
              </a:xfrm>
              <a:custGeom>
                <a:rect b="b" l="l" r="r" t="t"/>
                <a:pathLst>
                  <a:path extrusionOk="0" h="9525" w="5429250">
                    <a:moveTo>
                      <a:pt x="0" y="0"/>
                    </a:moveTo>
                    <a:lnTo>
                      <a:pt x="5429250" y="0"/>
                    </a:lnTo>
                  </a:path>
                </a:pathLst>
              </a:custGeom>
              <a:noFill/>
              <a:ln cap="flat" cmpd="sng" w="9525">
                <a:solidFill>
                  <a:srgbClr val="D9D9D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98" name="Google Shape;698;p35"/>
              <p:cNvSpPr/>
              <p:nvPr/>
            </p:nvSpPr>
            <p:spPr>
              <a:xfrm>
                <a:off x="1919775" y="4366377"/>
                <a:ext cx="447675" cy="571500"/>
              </a:xfrm>
              <a:custGeom>
                <a:rect b="b" l="l" r="r" t="t"/>
                <a:pathLst>
                  <a:path extrusionOk="0" h="571500" w="447675">
                    <a:moveTo>
                      <a:pt x="0" y="571500"/>
                    </a:moveTo>
                    <a:lnTo>
                      <a:pt x="447675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699" name="Google Shape;699;p35"/>
              <p:cNvSpPr/>
              <p:nvPr/>
            </p:nvSpPr>
            <p:spPr>
              <a:xfrm>
                <a:off x="2367450" y="4366377"/>
                <a:ext cx="457200" cy="409575"/>
              </a:xfrm>
              <a:custGeom>
                <a:rect b="b" l="l" r="r" t="t"/>
                <a:pathLst>
                  <a:path extrusionOk="0" h="409575" w="457200">
                    <a:moveTo>
                      <a:pt x="0" y="0"/>
                    </a:moveTo>
                    <a:lnTo>
                      <a:pt x="457200" y="409575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0" name="Google Shape;700;p35"/>
              <p:cNvSpPr/>
              <p:nvPr/>
            </p:nvSpPr>
            <p:spPr>
              <a:xfrm>
                <a:off x="2824650" y="4223502"/>
                <a:ext cx="447675" cy="552450"/>
              </a:xfrm>
              <a:custGeom>
                <a:rect b="b" l="l" r="r" t="t"/>
                <a:pathLst>
                  <a:path extrusionOk="0" h="552450" w="447675">
                    <a:moveTo>
                      <a:pt x="0" y="552450"/>
                    </a:moveTo>
                    <a:lnTo>
                      <a:pt x="447675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1" name="Google Shape;701;p35"/>
              <p:cNvSpPr/>
              <p:nvPr/>
            </p:nvSpPr>
            <p:spPr>
              <a:xfrm>
                <a:off x="3272325" y="4223502"/>
                <a:ext cx="457200" cy="209550"/>
              </a:xfrm>
              <a:custGeom>
                <a:rect b="b" l="l" r="r" t="t"/>
                <a:pathLst>
                  <a:path extrusionOk="0" h="209550" w="457200">
                    <a:moveTo>
                      <a:pt x="0" y="0"/>
                    </a:moveTo>
                    <a:lnTo>
                      <a:pt x="457200" y="209550"/>
                    </a:lnTo>
                  </a:path>
                </a:pathLst>
              </a:custGeom>
              <a:noFill/>
              <a:ln cap="rnd" cmpd="sng" w="28575">
                <a:solidFill>
                  <a:srgbClr val="4535A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2" name="Google Shape;702;p35"/>
              <p:cNvSpPr/>
              <p:nvPr/>
            </p:nvSpPr>
            <p:spPr>
              <a:xfrm>
                <a:off x="3729525" y="4271127"/>
                <a:ext cx="447675" cy="161925"/>
              </a:xfrm>
              <a:custGeom>
                <a:rect b="b" l="l" r="r" t="t"/>
                <a:pathLst>
                  <a:path extrusionOk="0" h="161925" w="447675">
                    <a:moveTo>
                      <a:pt x="0" y="161925"/>
                    </a:moveTo>
                    <a:lnTo>
                      <a:pt x="447675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3" name="Google Shape;703;p35"/>
              <p:cNvSpPr/>
              <p:nvPr/>
            </p:nvSpPr>
            <p:spPr>
              <a:xfrm>
                <a:off x="4177200" y="4271127"/>
                <a:ext cx="457200" cy="228600"/>
              </a:xfrm>
              <a:custGeom>
                <a:rect b="b" l="l" r="r" t="t"/>
                <a:pathLst>
                  <a:path extrusionOk="0" h="228600" w="457200">
                    <a:moveTo>
                      <a:pt x="0" y="0"/>
                    </a:moveTo>
                    <a:lnTo>
                      <a:pt x="457200" y="22860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4" name="Google Shape;704;p35"/>
              <p:cNvSpPr/>
              <p:nvPr/>
            </p:nvSpPr>
            <p:spPr>
              <a:xfrm>
                <a:off x="4634400" y="4023477"/>
                <a:ext cx="447675" cy="476250"/>
              </a:xfrm>
              <a:custGeom>
                <a:rect b="b" l="l" r="r" t="t"/>
                <a:pathLst>
                  <a:path extrusionOk="0" h="476250" w="447675">
                    <a:moveTo>
                      <a:pt x="0" y="476250"/>
                    </a:moveTo>
                    <a:lnTo>
                      <a:pt x="447675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5" name="Google Shape;705;p35"/>
              <p:cNvSpPr/>
              <p:nvPr/>
            </p:nvSpPr>
            <p:spPr>
              <a:xfrm>
                <a:off x="5082075" y="3652002"/>
                <a:ext cx="457200" cy="371475"/>
              </a:xfrm>
              <a:custGeom>
                <a:rect b="b" l="l" r="r" t="t"/>
                <a:pathLst>
                  <a:path extrusionOk="0" h="371475" w="457200">
                    <a:moveTo>
                      <a:pt x="0" y="371475"/>
                    </a:moveTo>
                    <a:lnTo>
                      <a:pt x="457200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6" name="Google Shape;706;p35"/>
              <p:cNvSpPr/>
              <p:nvPr/>
            </p:nvSpPr>
            <p:spPr>
              <a:xfrm>
                <a:off x="5539275" y="3652002"/>
                <a:ext cx="447675" cy="219075"/>
              </a:xfrm>
              <a:custGeom>
                <a:rect b="b" l="l" r="r" t="t"/>
                <a:pathLst>
                  <a:path extrusionOk="0" h="219075" w="447675">
                    <a:moveTo>
                      <a:pt x="0" y="0"/>
                    </a:moveTo>
                    <a:lnTo>
                      <a:pt x="447675" y="219075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7" name="Google Shape;707;p35"/>
              <p:cNvSpPr/>
              <p:nvPr/>
            </p:nvSpPr>
            <p:spPr>
              <a:xfrm>
                <a:off x="5986950" y="3871077"/>
                <a:ext cx="447675" cy="476250"/>
              </a:xfrm>
              <a:custGeom>
                <a:rect b="b" l="l" r="r" t="t"/>
                <a:pathLst>
                  <a:path extrusionOk="0" h="476250" w="447675">
                    <a:moveTo>
                      <a:pt x="0" y="0"/>
                    </a:moveTo>
                    <a:lnTo>
                      <a:pt x="447675" y="47625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8" name="Google Shape;708;p35"/>
              <p:cNvSpPr/>
              <p:nvPr/>
            </p:nvSpPr>
            <p:spPr>
              <a:xfrm>
                <a:off x="6434625" y="3642477"/>
                <a:ext cx="457200" cy="704850"/>
              </a:xfrm>
              <a:custGeom>
                <a:rect b="b" l="l" r="r" t="t"/>
                <a:pathLst>
                  <a:path extrusionOk="0" h="704850" w="457200">
                    <a:moveTo>
                      <a:pt x="0" y="704850"/>
                    </a:moveTo>
                    <a:lnTo>
                      <a:pt x="457200" y="0"/>
                    </a:lnTo>
                  </a:path>
                </a:pathLst>
              </a:custGeom>
              <a:noFill/>
              <a:ln cap="rnd" cmpd="sng" w="2857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09" name="Google Shape;709;p35"/>
              <p:cNvSpPr/>
              <p:nvPr/>
            </p:nvSpPr>
            <p:spPr>
              <a:xfrm>
                <a:off x="1881675" y="4909302"/>
                <a:ext cx="66675" cy="57150"/>
              </a:xfrm>
              <a:custGeom>
                <a:rect b="b" l="l" r="r" t="t"/>
                <a:pathLst>
                  <a:path extrusionOk="0" h="57150" w="66675">
                    <a:moveTo>
                      <a:pt x="66675" y="28575"/>
                    </a:moveTo>
                    <a:cubicBezTo>
                      <a:pt x="66675" y="44387"/>
                      <a:pt x="51721" y="57150"/>
                      <a:pt x="33338" y="57150"/>
                    </a:cubicBezTo>
                    <a:cubicBezTo>
                      <a:pt x="14954" y="57150"/>
                      <a:pt x="0" y="44387"/>
                      <a:pt x="0" y="28575"/>
                    </a:cubicBezTo>
                    <a:cubicBezTo>
                      <a:pt x="0" y="12763"/>
                      <a:pt x="14954" y="0"/>
                      <a:pt x="33338" y="0"/>
                    </a:cubicBezTo>
                    <a:cubicBezTo>
                      <a:pt x="51721" y="0"/>
                      <a:pt x="66675" y="12763"/>
                      <a:pt x="66675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0" name="Google Shape;710;p35"/>
              <p:cNvSpPr/>
              <p:nvPr/>
            </p:nvSpPr>
            <p:spPr>
              <a:xfrm>
                <a:off x="2338875" y="4337802"/>
                <a:ext cx="57150" cy="66675"/>
              </a:xfrm>
              <a:custGeom>
                <a:rect b="b" l="l" r="r" t="t"/>
                <a:pathLst>
                  <a:path extrusionOk="0" h="66675" w="57150">
                    <a:moveTo>
                      <a:pt x="57150" y="33338"/>
                    </a:moveTo>
                    <a:cubicBezTo>
                      <a:pt x="57150" y="51721"/>
                      <a:pt x="44387" y="66675"/>
                      <a:pt x="28575" y="66675"/>
                    </a:cubicBezTo>
                    <a:cubicBezTo>
                      <a:pt x="12763" y="66675"/>
                      <a:pt x="0" y="51721"/>
                      <a:pt x="0" y="33338"/>
                    </a:cubicBezTo>
                    <a:cubicBezTo>
                      <a:pt x="0" y="14954"/>
                      <a:pt x="12763" y="0"/>
                      <a:pt x="28575" y="0"/>
                    </a:cubicBezTo>
                    <a:cubicBezTo>
                      <a:pt x="44387" y="0"/>
                      <a:pt x="57150" y="14954"/>
                      <a:pt x="57150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1" name="Google Shape;711;p35"/>
              <p:cNvSpPr/>
              <p:nvPr/>
            </p:nvSpPr>
            <p:spPr>
              <a:xfrm>
                <a:off x="2786550" y="4737852"/>
                <a:ext cx="66675" cy="66675"/>
              </a:xfrm>
              <a:custGeom>
                <a:rect b="b" l="l" r="r" t="t"/>
                <a:pathLst>
                  <a:path extrusionOk="0" h="66675" w="66675">
                    <a:moveTo>
                      <a:pt x="66675" y="33338"/>
                    </a:moveTo>
                    <a:cubicBezTo>
                      <a:pt x="66675" y="51721"/>
                      <a:pt x="51721" y="66675"/>
                      <a:pt x="33338" y="66675"/>
                    </a:cubicBezTo>
                    <a:cubicBezTo>
                      <a:pt x="14954" y="66675"/>
                      <a:pt x="0" y="51721"/>
                      <a:pt x="0" y="33338"/>
                    </a:cubicBezTo>
                    <a:cubicBezTo>
                      <a:pt x="0" y="14954"/>
                      <a:pt x="14954" y="0"/>
                      <a:pt x="33338" y="0"/>
                    </a:cubicBezTo>
                    <a:cubicBezTo>
                      <a:pt x="51721" y="0"/>
                      <a:pt x="66675" y="14954"/>
                      <a:pt x="66675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2" name="Google Shape;712;p35"/>
              <p:cNvSpPr/>
              <p:nvPr/>
            </p:nvSpPr>
            <p:spPr>
              <a:xfrm>
                <a:off x="3243750" y="4194927"/>
                <a:ext cx="57150" cy="57150"/>
              </a:xfrm>
              <a:custGeom>
                <a:rect b="b" l="l" r="r" t="t"/>
                <a:pathLst>
                  <a:path extrusionOk="0" h="57150" w="57150">
                    <a:moveTo>
                      <a:pt x="57150" y="28575"/>
                    </a:moveTo>
                    <a:cubicBezTo>
                      <a:pt x="57150" y="44387"/>
                      <a:pt x="44387" y="57150"/>
                      <a:pt x="28575" y="57150"/>
                    </a:cubicBezTo>
                    <a:cubicBezTo>
                      <a:pt x="12763" y="57150"/>
                      <a:pt x="0" y="44387"/>
                      <a:pt x="0" y="28575"/>
                    </a:cubicBezTo>
                    <a:cubicBezTo>
                      <a:pt x="0" y="12763"/>
                      <a:pt x="12763" y="0"/>
                      <a:pt x="28575" y="0"/>
                    </a:cubicBezTo>
                    <a:cubicBezTo>
                      <a:pt x="44387" y="0"/>
                      <a:pt x="57150" y="12763"/>
                      <a:pt x="57150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3" name="Google Shape;713;p35"/>
              <p:cNvSpPr/>
              <p:nvPr/>
            </p:nvSpPr>
            <p:spPr>
              <a:xfrm>
                <a:off x="3691425" y="4404477"/>
                <a:ext cx="66675" cy="66675"/>
              </a:xfrm>
              <a:custGeom>
                <a:rect b="b" l="l" r="r" t="t"/>
                <a:pathLst>
                  <a:path extrusionOk="0" h="66675" w="66675">
                    <a:moveTo>
                      <a:pt x="66675" y="33338"/>
                    </a:moveTo>
                    <a:cubicBezTo>
                      <a:pt x="66675" y="51721"/>
                      <a:pt x="51721" y="66675"/>
                      <a:pt x="33338" y="66675"/>
                    </a:cubicBezTo>
                    <a:cubicBezTo>
                      <a:pt x="14954" y="66675"/>
                      <a:pt x="0" y="51721"/>
                      <a:pt x="0" y="33338"/>
                    </a:cubicBezTo>
                    <a:cubicBezTo>
                      <a:pt x="0" y="14954"/>
                      <a:pt x="14954" y="0"/>
                      <a:pt x="33338" y="0"/>
                    </a:cubicBezTo>
                    <a:cubicBezTo>
                      <a:pt x="51721" y="0"/>
                      <a:pt x="66675" y="14954"/>
                      <a:pt x="66675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4" name="Google Shape;714;p35"/>
              <p:cNvSpPr/>
              <p:nvPr/>
            </p:nvSpPr>
            <p:spPr>
              <a:xfrm>
                <a:off x="4148625" y="4242552"/>
                <a:ext cx="57150" cy="57150"/>
              </a:xfrm>
              <a:custGeom>
                <a:rect b="b" l="l" r="r" t="t"/>
                <a:pathLst>
                  <a:path extrusionOk="0" h="57150" w="57150">
                    <a:moveTo>
                      <a:pt x="57150" y="28575"/>
                    </a:moveTo>
                    <a:cubicBezTo>
                      <a:pt x="57150" y="44387"/>
                      <a:pt x="44387" y="57150"/>
                      <a:pt x="28575" y="57150"/>
                    </a:cubicBezTo>
                    <a:cubicBezTo>
                      <a:pt x="12763" y="57150"/>
                      <a:pt x="0" y="44387"/>
                      <a:pt x="0" y="28575"/>
                    </a:cubicBezTo>
                    <a:cubicBezTo>
                      <a:pt x="0" y="12763"/>
                      <a:pt x="12763" y="0"/>
                      <a:pt x="28575" y="0"/>
                    </a:cubicBezTo>
                    <a:cubicBezTo>
                      <a:pt x="44387" y="0"/>
                      <a:pt x="57150" y="12763"/>
                      <a:pt x="57150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5" name="Google Shape;715;p35"/>
              <p:cNvSpPr/>
              <p:nvPr/>
            </p:nvSpPr>
            <p:spPr>
              <a:xfrm>
                <a:off x="4596300" y="4471152"/>
                <a:ext cx="66675" cy="57150"/>
              </a:xfrm>
              <a:custGeom>
                <a:rect b="b" l="l" r="r" t="t"/>
                <a:pathLst>
                  <a:path extrusionOk="0" h="57150" w="66675">
                    <a:moveTo>
                      <a:pt x="66675" y="28575"/>
                    </a:moveTo>
                    <a:cubicBezTo>
                      <a:pt x="66675" y="44387"/>
                      <a:pt x="51721" y="57150"/>
                      <a:pt x="33338" y="57150"/>
                    </a:cubicBezTo>
                    <a:cubicBezTo>
                      <a:pt x="14954" y="57150"/>
                      <a:pt x="0" y="44387"/>
                      <a:pt x="0" y="28575"/>
                    </a:cubicBezTo>
                    <a:cubicBezTo>
                      <a:pt x="0" y="12763"/>
                      <a:pt x="14954" y="0"/>
                      <a:pt x="33338" y="0"/>
                    </a:cubicBezTo>
                    <a:cubicBezTo>
                      <a:pt x="51721" y="0"/>
                      <a:pt x="66675" y="12763"/>
                      <a:pt x="66675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6" name="Google Shape;716;p35"/>
              <p:cNvSpPr/>
              <p:nvPr/>
            </p:nvSpPr>
            <p:spPr>
              <a:xfrm>
                <a:off x="5053500" y="3985377"/>
                <a:ext cx="57150" cy="66675"/>
              </a:xfrm>
              <a:custGeom>
                <a:rect b="b" l="l" r="r" t="t"/>
                <a:pathLst>
                  <a:path extrusionOk="0" h="66675" w="57150">
                    <a:moveTo>
                      <a:pt x="57150" y="33338"/>
                    </a:moveTo>
                    <a:cubicBezTo>
                      <a:pt x="57150" y="51721"/>
                      <a:pt x="44387" y="66675"/>
                      <a:pt x="28575" y="66675"/>
                    </a:cubicBezTo>
                    <a:cubicBezTo>
                      <a:pt x="12763" y="66675"/>
                      <a:pt x="0" y="51721"/>
                      <a:pt x="0" y="33338"/>
                    </a:cubicBezTo>
                    <a:cubicBezTo>
                      <a:pt x="0" y="14954"/>
                      <a:pt x="12763" y="0"/>
                      <a:pt x="28575" y="0"/>
                    </a:cubicBezTo>
                    <a:cubicBezTo>
                      <a:pt x="44387" y="0"/>
                      <a:pt x="57150" y="14954"/>
                      <a:pt x="57150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7" name="Google Shape;717;p35"/>
              <p:cNvSpPr/>
              <p:nvPr/>
            </p:nvSpPr>
            <p:spPr>
              <a:xfrm>
                <a:off x="5501175" y="3623427"/>
                <a:ext cx="66675" cy="66675"/>
              </a:xfrm>
              <a:custGeom>
                <a:rect b="b" l="l" r="r" t="t"/>
                <a:pathLst>
                  <a:path extrusionOk="0" h="66675" w="66675">
                    <a:moveTo>
                      <a:pt x="66675" y="33338"/>
                    </a:moveTo>
                    <a:cubicBezTo>
                      <a:pt x="66675" y="51721"/>
                      <a:pt x="51721" y="66675"/>
                      <a:pt x="33338" y="66675"/>
                    </a:cubicBezTo>
                    <a:cubicBezTo>
                      <a:pt x="14954" y="66675"/>
                      <a:pt x="0" y="51721"/>
                      <a:pt x="0" y="33338"/>
                    </a:cubicBezTo>
                    <a:cubicBezTo>
                      <a:pt x="0" y="14954"/>
                      <a:pt x="14954" y="0"/>
                      <a:pt x="33338" y="0"/>
                    </a:cubicBezTo>
                    <a:cubicBezTo>
                      <a:pt x="51721" y="0"/>
                      <a:pt x="66675" y="14954"/>
                      <a:pt x="66675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8" name="Google Shape;718;p35"/>
              <p:cNvSpPr/>
              <p:nvPr/>
            </p:nvSpPr>
            <p:spPr>
              <a:xfrm>
                <a:off x="5958375" y="3842502"/>
                <a:ext cx="57150" cy="57150"/>
              </a:xfrm>
              <a:custGeom>
                <a:rect b="b" l="l" r="r" t="t"/>
                <a:pathLst>
                  <a:path extrusionOk="0" h="57150" w="57150">
                    <a:moveTo>
                      <a:pt x="57150" y="28575"/>
                    </a:moveTo>
                    <a:cubicBezTo>
                      <a:pt x="57150" y="44387"/>
                      <a:pt x="44386" y="57150"/>
                      <a:pt x="28575" y="57150"/>
                    </a:cubicBezTo>
                    <a:cubicBezTo>
                      <a:pt x="12764" y="57150"/>
                      <a:pt x="0" y="44387"/>
                      <a:pt x="0" y="28575"/>
                    </a:cubicBezTo>
                    <a:cubicBezTo>
                      <a:pt x="0" y="12763"/>
                      <a:pt x="12764" y="0"/>
                      <a:pt x="28575" y="0"/>
                    </a:cubicBezTo>
                    <a:cubicBezTo>
                      <a:pt x="44386" y="0"/>
                      <a:pt x="57150" y="12763"/>
                      <a:pt x="57150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9" name="Google Shape;719;p35"/>
              <p:cNvSpPr/>
              <p:nvPr/>
            </p:nvSpPr>
            <p:spPr>
              <a:xfrm>
                <a:off x="6406050" y="4318752"/>
                <a:ext cx="66675" cy="66675"/>
              </a:xfrm>
              <a:custGeom>
                <a:rect b="b" l="l" r="r" t="t"/>
                <a:pathLst>
                  <a:path extrusionOk="0" h="66675" w="66675">
                    <a:moveTo>
                      <a:pt x="66675" y="33338"/>
                    </a:moveTo>
                    <a:cubicBezTo>
                      <a:pt x="66675" y="51721"/>
                      <a:pt x="51721" y="66675"/>
                      <a:pt x="33338" y="66675"/>
                    </a:cubicBezTo>
                    <a:cubicBezTo>
                      <a:pt x="14954" y="66675"/>
                      <a:pt x="0" y="51721"/>
                      <a:pt x="0" y="33338"/>
                    </a:cubicBezTo>
                    <a:cubicBezTo>
                      <a:pt x="0" y="14954"/>
                      <a:pt x="14954" y="0"/>
                      <a:pt x="33338" y="0"/>
                    </a:cubicBezTo>
                    <a:cubicBezTo>
                      <a:pt x="51721" y="0"/>
                      <a:pt x="66675" y="14954"/>
                      <a:pt x="66675" y="33338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20" name="Google Shape;720;p35"/>
              <p:cNvSpPr/>
              <p:nvPr/>
            </p:nvSpPr>
            <p:spPr>
              <a:xfrm>
                <a:off x="6863250" y="3613902"/>
                <a:ext cx="57150" cy="57150"/>
              </a:xfrm>
              <a:custGeom>
                <a:rect b="b" l="l" r="r" t="t"/>
                <a:pathLst>
                  <a:path extrusionOk="0" h="57150" w="57150">
                    <a:moveTo>
                      <a:pt x="57150" y="28575"/>
                    </a:moveTo>
                    <a:cubicBezTo>
                      <a:pt x="57150" y="44387"/>
                      <a:pt x="44386" y="57150"/>
                      <a:pt x="28575" y="57150"/>
                    </a:cubicBezTo>
                    <a:cubicBezTo>
                      <a:pt x="12764" y="57150"/>
                      <a:pt x="0" y="44387"/>
                      <a:pt x="0" y="28575"/>
                    </a:cubicBezTo>
                    <a:cubicBezTo>
                      <a:pt x="0" y="12763"/>
                      <a:pt x="12764" y="0"/>
                      <a:pt x="28575" y="0"/>
                    </a:cubicBezTo>
                    <a:cubicBezTo>
                      <a:pt x="44386" y="0"/>
                      <a:pt x="57150" y="12763"/>
                      <a:pt x="57150" y="28575"/>
                    </a:cubicBezTo>
                    <a:close/>
                  </a:path>
                </a:pathLst>
              </a:custGeom>
              <a:solidFill>
                <a:srgbClr val="38BFA7"/>
              </a:solidFill>
              <a:ln cap="flat" cmpd="sng" w="9525">
                <a:solidFill>
                  <a:srgbClr val="38BFA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21" name="Google Shape;721;p35"/>
              <p:cNvSpPr/>
              <p:nvPr/>
            </p:nvSpPr>
            <p:spPr>
              <a:xfrm>
                <a:off x="1919775" y="3461502"/>
                <a:ext cx="4972050" cy="1314450"/>
              </a:xfrm>
              <a:custGeom>
                <a:rect b="b" l="l" r="r" t="t"/>
                <a:pathLst>
                  <a:path extrusionOk="0" h="1314450" w="4972050">
                    <a:moveTo>
                      <a:pt x="0" y="1114425"/>
                    </a:moveTo>
                    <a:lnTo>
                      <a:pt x="447675" y="904875"/>
                    </a:lnTo>
                    <a:lnTo>
                      <a:pt x="904875" y="1314450"/>
                    </a:lnTo>
                    <a:lnTo>
                      <a:pt x="1352550" y="762000"/>
                    </a:lnTo>
                    <a:lnTo>
                      <a:pt x="1809750" y="971550"/>
                    </a:lnTo>
                    <a:lnTo>
                      <a:pt x="2257425" y="628650"/>
                    </a:lnTo>
                    <a:lnTo>
                      <a:pt x="2714625" y="304800"/>
                    </a:lnTo>
                    <a:lnTo>
                      <a:pt x="3162300" y="1295400"/>
                    </a:lnTo>
                    <a:lnTo>
                      <a:pt x="3619500" y="371475"/>
                    </a:lnTo>
                    <a:lnTo>
                      <a:pt x="4067175" y="771525"/>
                    </a:lnTo>
                    <a:lnTo>
                      <a:pt x="4514850" y="1076325"/>
                    </a:lnTo>
                    <a:lnTo>
                      <a:pt x="4972050" y="0"/>
                    </a:lnTo>
                  </a:path>
                </a:pathLst>
              </a:custGeom>
              <a:noFill/>
              <a:ln cap="rnd" cmpd="sng" w="28575">
                <a:solidFill>
                  <a:srgbClr val="4535A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grpSp>
            <p:nvGrpSpPr>
              <p:cNvPr id="722" name="Google Shape;722;p35"/>
              <p:cNvGrpSpPr/>
              <p:nvPr/>
            </p:nvGrpSpPr>
            <p:grpSpPr>
              <a:xfrm>
                <a:off x="1883866" y="3427402"/>
                <a:ext cx="5040248" cy="1379411"/>
                <a:chOff x="1883866" y="3427402"/>
                <a:chExt cx="5040248" cy="1379411"/>
              </a:xfrm>
            </p:grpSpPr>
            <p:sp>
              <p:nvSpPr>
                <p:cNvPr id="723" name="Google Shape;723;p35"/>
                <p:cNvSpPr/>
                <p:nvPr/>
              </p:nvSpPr>
              <p:spPr>
                <a:xfrm>
                  <a:off x="1883866" y="4540208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6" y="31718"/>
                      </a:moveTo>
                      <a:cubicBezTo>
                        <a:pt x="63436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6" y="14192"/>
                        <a:pt x="63436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4" name="Google Shape;724;p35"/>
                <p:cNvSpPr/>
                <p:nvPr/>
              </p:nvSpPr>
              <p:spPr>
                <a:xfrm>
                  <a:off x="2336303" y="4338564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5" name="Google Shape;725;p35"/>
                <p:cNvSpPr/>
                <p:nvPr/>
              </p:nvSpPr>
              <p:spPr>
                <a:xfrm>
                  <a:off x="2788741" y="474337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6" name="Google Shape;726;p35"/>
                <p:cNvSpPr/>
                <p:nvPr/>
              </p:nvSpPr>
              <p:spPr>
                <a:xfrm>
                  <a:off x="3241178" y="4192546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7" name="Google Shape;727;p35"/>
                <p:cNvSpPr/>
                <p:nvPr/>
              </p:nvSpPr>
              <p:spPr>
                <a:xfrm>
                  <a:off x="3693616" y="4406858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8" name="Google Shape;728;p35"/>
                <p:cNvSpPr/>
                <p:nvPr/>
              </p:nvSpPr>
              <p:spPr>
                <a:xfrm>
                  <a:off x="4146053" y="405757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29" name="Google Shape;729;p35"/>
                <p:cNvSpPr/>
                <p:nvPr/>
              </p:nvSpPr>
              <p:spPr>
                <a:xfrm>
                  <a:off x="4598491" y="3732202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0" name="Google Shape;730;p35"/>
                <p:cNvSpPr/>
                <p:nvPr/>
              </p:nvSpPr>
              <p:spPr>
                <a:xfrm>
                  <a:off x="5050928" y="472432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1" name="Google Shape;731;p35"/>
                <p:cNvSpPr/>
                <p:nvPr/>
              </p:nvSpPr>
              <p:spPr>
                <a:xfrm>
                  <a:off x="5503366" y="3806783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2" name="Google Shape;732;p35"/>
                <p:cNvSpPr/>
                <p:nvPr/>
              </p:nvSpPr>
              <p:spPr>
                <a:xfrm>
                  <a:off x="5955803" y="4206833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3" name="Google Shape;733;p35"/>
                <p:cNvSpPr/>
                <p:nvPr/>
              </p:nvSpPr>
              <p:spPr>
                <a:xfrm>
                  <a:off x="6408241" y="450372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4" name="Google Shape;734;p35"/>
                <p:cNvSpPr/>
                <p:nvPr/>
              </p:nvSpPr>
              <p:spPr>
                <a:xfrm>
                  <a:off x="6860678" y="3427402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4535AA"/>
                </a:solidFill>
                <a:ln cap="flat" cmpd="sng" w="9525">
                  <a:solidFill>
                    <a:srgbClr val="4535A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</p:grpSp>
          <p:sp>
            <p:nvSpPr>
              <p:cNvPr id="735" name="Google Shape;735;p35"/>
              <p:cNvSpPr/>
              <p:nvPr/>
            </p:nvSpPr>
            <p:spPr>
              <a:xfrm>
                <a:off x="1919775" y="3537702"/>
                <a:ext cx="4972050" cy="1447800"/>
              </a:xfrm>
              <a:custGeom>
                <a:rect b="b" l="l" r="r" t="t"/>
                <a:pathLst>
                  <a:path extrusionOk="0" h="1447800" w="4972050">
                    <a:moveTo>
                      <a:pt x="0" y="847725"/>
                    </a:moveTo>
                    <a:lnTo>
                      <a:pt x="447675" y="1200150"/>
                    </a:lnTo>
                    <a:lnTo>
                      <a:pt x="904875" y="1047750"/>
                    </a:lnTo>
                    <a:lnTo>
                      <a:pt x="1352550" y="866775"/>
                    </a:lnTo>
                    <a:lnTo>
                      <a:pt x="1809750" y="1447800"/>
                    </a:lnTo>
                    <a:lnTo>
                      <a:pt x="2257425" y="0"/>
                    </a:lnTo>
                    <a:lnTo>
                      <a:pt x="2714625" y="590550"/>
                    </a:lnTo>
                    <a:lnTo>
                      <a:pt x="3162300" y="1219200"/>
                    </a:lnTo>
                    <a:lnTo>
                      <a:pt x="3619500" y="295275"/>
                    </a:lnTo>
                    <a:lnTo>
                      <a:pt x="4067175" y="695325"/>
                    </a:lnTo>
                    <a:lnTo>
                      <a:pt x="4514850" y="266700"/>
                    </a:lnTo>
                    <a:lnTo>
                      <a:pt x="4972050" y="657225"/>
                    </a:lnTo>
                  </a:path>
                </a:pathLst>
              </a:custGeom>
              <a:noFill/>
              <a:ln cap="rnd" cmpd="sng" w="28575">
                <a:solidFill>
                  <a:srgbClr val="B05CB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grpSp>
            <p:nvGrpSpPr>
              <p:cNvPr id="736" name="Google Shape;736;p35"/>
              <p:cNvGrpSpPr/>
              <p:nvPr/>
            </p:nvGrpSpPr>
            <p:grpSpPr>
              <a:xfrm>
                <a:off x="1883866" y="3506746"/>
                <a:ext cx="5040248" cy="1514379"/>
                <a:chOff x="1883866" y="3506746"/>
                <a:chExt cx="5040248" cy="1514379"/>
              </a:xfrm>
            </p:grpSpPr>
            <p:sp>
              <p:nvSpPr>
                <p:cNvPr id="737" name="Google Shape;737;p35"/>
                <p:cNvSpPr/>
                <p:nvPr/>
              </p:nvSpPr>
              <p:spPr>
                <a:xfrm>
                  <a:off x="1883866" y="4357614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6" y="31718"/>
                      </a:moveTo>
                      <a:cubicBezTo>
                        <a:pt x="63436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6" y="14192"/>
                        <a:pt x="63436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8" name="Google Shape;738;p35"/>
                <p:cNvSpPr/>
                <p:nvPr/>
              </p:nvSpPr>
              <p:spPr>
                <a:xfrm>
                  <a:off x="2336303" y="470527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39" name="Google Shape;739;p35"/>
                <p:cNvSpPr/>
                <p:nvPr/>
              </p:nvSpPr>
              <p:spPr>
                <a:xfrm>
                  <a:off x="2788741" y="4559258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0" name="Google Shape;740;p35"/>
                <p:cNvSpPr/>
                <p:nvPr/>
              </p:nvSpPr>
              <p:spPr>
                <a:xfrm>
                  <a:off x="3241178" y="4375140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1" name="Google Shape;741;p35"/>
                <p:cNvSpPr/>
                <p:nvPr/>
              </p:nvSpPr>
              <p:spPr>
                <a:xfrm>
                  <a:off x="3693616" y="4957689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2" name="Google Shape;742;p35"/>
                <p:cNvSpPr/>
                <p:nvPr/>
              </p:nvSpPr>
              <p:spPr>
                <a:xfrm>
                  <a:off x="4146053" y="3506746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3" name="Google Shape;743;p35"/>
                <p:cNvSpPr/>
                <p:nvPr/>
              </p:nvSpPr>
              <p:spPr>
                <a:xfrm>
                  <a:off x="4598491" y="4100439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4" name="Google Shape;744;p35"/>
                <p:cNvSpPr/>
                <p:nvPr/>
              </p:nvSpPr>
              <p:spPr>
                <a:xfrm>
                  <a:off x="5050928" y="4724327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5" name="Google Shape;745;p35"/>
                <p:cNvSpPr/>
                <p:nvPr/>
              </p:nvSpPr>
              <p:spPr>
                <a:xfrm>
                  <a:off x="5503366" y="3806783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4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4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6" name="Google Shape;746;p35"/>
                <p:cNvSpPr/>
                <p:nvPr/>
              </p:nvSpPr>
              <p:spPr>
                <a:xfrm>
                  <a:off x="5955803" y="4206833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7" name="Google Shape;747;p35"/>
                <p:cNvSpPr/>
                <p:nvPr/>
              </p:nvSpPr>
              <p:spPr>
                <a:xfrm>
                  <a:off x="6408241" y="3770302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  <p:sp>
              <p:nvSpPr>
                <p:cNvPr id="748" name="Google Shape;748;p35"/>
                <p:cNvSpPr/>
                <p:nvPr/>
              </p:nvSpPr>
              <p:spPr>
                <a:xfrm>
                  <a:off x="6860678" y="4162352"/>
                  <a:ext cx="63436" cy="63436"/>
                </a:xfrm>
                <a:custGeom>
                  <a:rect b="b" l="l" r="r" t="t"/>
                  <a:pathLst>
                    <a:path extrusionOk="0" h="63436" w="63436">
                      <a:moveTo>
                        <a:pt x="63437" y="31718"/>
                      </a:moveTo>
                      <a:cubicBezTo>
                        <a:pt x="63437" y="49244"/>
                        <a:pt x="49245" y="63437"/>
                        <a:pt x="31718" y="63437"/>
                      </a:cubicBezTo>
                      <a:cubicBezTo>
                        <a:pt x="14192" y="63437"/>
                        <a:pt x="0" y="49244"/>
                        <a:pt x="0" y="31718"/>
                      </a:cubicBezTo>
                      <a:cubicBezTo>
                        <a:pt x="0" y="14192"/>
                        <a:pt x="14192" y="0"/>
                        <a:pt x="31718" y="0"/>
                      </a:cubicBezTo>
                      <a:cubicBezTo>
                        <a:pt x="49245" y="0"/>
                        <a:pt x="63437" y="14192"/>
                        <a:pt x="63437" y="31718"/>
                      </a:cubicBezTo>
                      <a:close/>
                    </a:path>
                  </a:pathLst>
                </a:custGeom>
                <a:solidFill>
                  <a:srgbClr val="38BFA7"/>
                </a:solidFill>
                <a:ln cap="flat" cmpd="sng" w="9525">
                  <a:solidFill>
                    <a:srgbClr val="B05CBA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endParaRPr>
                </a:p>
              </p:txBody>
            </p:sp>
          </p:grpSp>
          <p:sp>
            <p:nvSpPr>
              <p:cNvPr id="749" name="Google Shape;749;p35"/>
              <p:cNvSpPr txBox="1"/>
              <p:nvPr/>
            </p:nvSpPr>
            <p:spPr>
              <a:xfrm>
                <a:off x="997537" y="5077895"/>
                <a:ext cx="61858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$0.00</a:t>
                </a:r>
                <a:endParaRPr sz="1100"/>
              </a:p>
            </p:txBody>
          </p:sp>
          <p:sp>
            <p:nvSpPr>
              <p:cNvPr id="750" name="Google Shape;750;p35"/>
              <p:cNvSpPr txBox="1"/>
              <p:nvPr/>
            </p:nvSpPr>
            <p:spPr>
              <a:xfrm>
                <a:off x="997537" y="4715945"/>
                <a:ext cx="61858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$2.00</a:t>
                </a:r>
                <a:endParaRPr sz="1100"/>
              </a:p>
            </p:txBody>
          </p:sp>
          <p:sp>
            <p:nvSpPr>
              <p:cNvPr id="751" name="Google Shape;751;p35"/>
              <p:cNvSpPr txBox="1"/>
              <p:nvPr/>
            </p:nvSpPr>
            <p:spPr>
              <a:xfrm>
                <a:off x="997537" y="4344470"/>
                <a:ext cx="61858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$4.00</a:t>
                </a:r>
                <a:endParaRPr sz="1100"/>
              </a:p>
            </p:txBody>
          </p:sp>
          <p:sp>
            <p:nvSpPr>
              <p:cNvPr id="752" name="Google Shape;752;p35"/>
              <p:cNvSpPr txBox="1"/>
              <p:nvPr/>
            </p:nvSpPr>
            <p:spPr>
              <a:xfrm>
                <a:off x="997537" y="3982520"/>
                <a:ext cx="61858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$6.00</a:t>
                </a:r>
                <a:endParaRPr sz="1100"/>
              </a:p>
            </p:txBody>
          </p:sp>
          <p:sp>
            <p:nvSpPr>
              <p:cNvPr id="753" name="Google Shape;753;p35"/>
              <p:cNvSpPr txBox="1"/>
              <p:nvPr/>
            </p:nvSpPr>
            <p:spPr>
              <a:xfrm>
                <a:off x="997537" y="3611045"/>
                <a:ext cx="61858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$8.00</a:t>
                </a:r>
                <a:endParaRPr sz="1100"/>
              </a:p>
            </p:txBody>
          </p:sp>
          <p:sp>
            <p:nvSpPr>
              <p:cNvPr id="754" name="Google Shape;754;p35"/>
              <p:cNvSpPr txBox="1"/>
              <p:nvPr/>
            </p:nvSpPr>
            <p:spPr>
              <a:xfrm>
                <a:off x="904975" y="3239570"/>
                <a:ext cx="711143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$10.00</a:t>
                </a:r>
                <a:endParaRPr sz="1100"/>
              </a:p>
            </p:txBody>
          </p:sp>
          <p:sp>
            <p:nvSpPr>
              <p:cNvPr id="755" name="Google Shape;755;p35"/>
              <p:cNvSpPr txBox="1"/>
              <p:nvPr/>
            </p:nvSpPr>
            <p:spPr>
              <a:xfrm>
                <a:off x="904975" y="2877620"/>
                <a:ext cx="711143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$12.00</a:t>
                </a:r>
                <a:endParaRPr sz="1100"/>
              </a:p>
            </p:txBody>
          </p:sp>
          <p:sp>
            <p:nvSpPr>
              <p:cNvPr id="756" name="Google Shape;756;p35"/>
              <p:cNvSpPr txBox="1"/>
              <p:nvPr/>
            </p:nvSpPr>
            <p:spPr>
              <a:xfrm>
                <a:off x="1619066" y="5306495"/>
                <a:ext cx="61189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Jan</a:t>
                </a:r>
                <a:endParaRPr sz="1100"/>
              </a:p>
            </p:txBody>
          </p:sp>
          <p:sp>
            <p:nvSpPr>
              <p:cNvPr id="757" name="Google Shape;757;p35"/>
              <p:cNvSpPr txBox="1"/>
              <p:nvPr/>
            </p:nvSpPr>
            <p:spPr>
              <a:xfrm>
                <a:off x="2054144" y="5306495"/>
                <a:ext cx="6369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Feb</a:t>
                </a:r>
                <a:endParaRPr sz="1100"/>
              </a:p>
            </p:txBody>
          </p:sp>
          <p:sp>
            <p:nvSpPr>
              <p:cNvPr id="758" name="Google Shape;758;p35"/>
              <p:cNvSpPr txBox="1"/>
              <p:nvPr/>
            </p:nvSpPr>
            <p:spPr>
              <a:xfrm>
                <a:off x="2488579" y="5306495"/>
                <a:ext cx="6369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Mar</a:t>
                </a:r>
                <a:endParaRPr sz="1100"/>
              </a:p>
            </p:txBody>
          </p:sp>
          <p:sp>
            <p:nvSpPr>
              <p:cNvPr id="759" name="Google Shape;759;p35"/>
              <p:cNvSpPr txBox="1"/>
              <p:nvPr/>
            </p:nvSpPr>
            <p:spPr>
              <a:xfrm>
                <a:off x="2965678" y="5306495"/>
                <a:ext cx="60053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Apr</a:t>
                </a:r>
                <a:endParaRPr sz="1100"/>
              </a:p>
            </p:txBody>
          </p:sp>
          <p:sp>
            <p:nvSpPr>
              <p:cNvPr id="760" name="Google Shape;760;p35"/>
              <p:cNvSpPr txBox="1"/>
              <p:nvPr/>
            </p:nvSpPr>
            <p:spPr>
              <a:xfrm>
                <a:off x="3377747" y="5306495"/>
                <a:ext cx="67326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May</a:t>
                </a:r>
                <a:endParaRPr sz="1100"/>
              </a:p>
            </p:txBody>
          </p:sp>
          <p:sp>
            <p:nvSpPr>
              <p:cNvPr id="761" name="Google Shape;761;p35"/>
              <p:cNvSpPr txBox="1"/>
              <p:nvPr/>
            </p:nvSpPr>
            <p:spPr>
              <a:xfrm>
                <a:off x="3872014" y="5306495"/>
                <a:ext cx="61189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Jun</a:t>
                </a:r>
                <a:endParaRPr sz="1100"/>
              </a:p>
            </p:txBody>
          </p:sp>
          <p:sp>
            <p:nvSpPr>
              <p:cNvPr id="762" name="Google Shape;762;p35"/>
              <p:cNvSpPr txBox="1"/>
              <p:nvPr/>
            </p:nvSpPr>
            <p:spPr>
              <a:xfrm>
                <a:off x="4364440" y="5306495"/>
                <a:ext cx="53916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Jul</a:t>
                </a:r>
                <a:endParaRPr sz="1100"/>
              </a:p>
            </p:txBody>
          </p:sp>
          <p:sp>
            <p:nvSpPr>
              <p:cNvPr id="763" name="Google Shape;763;p35"/>
              <p:cNvSpPr txBox="1"/>
              <p:nvPr/>
            </p:nvSpPr>
            <p:spPr>
              <a:xfrm>
                <a:off x="4755371" y="5306495"/>
                <a:ext cx="64826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Aug</a:t>
                </a:r>
                <a:endParaRPr sz="1100"/>
              </a:p>
            </p:txBody>
          </p:sp>
          <p:sp>
            <p:nvSpPr>
              <p:cNvPr id="764" name="Google Shape;764;p35"/>
              <p:cNvSpPr txBox="1"/>
              <p:nvPr/>
            </p:nvSpPr>
            <p:spPr>
              <a:xfrm>
                <a:off x="5217619" y="5306495"/>
                <a:ext cx="64826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Sep</a:t>
                </a:r>
                <a:endParaRPr sz="1100"/>
              </a:p>
            </p:txBody>
          </p:sp>
          <p:sp>
            <p:nvSpPr>
              <p:cNvPr id="765" name="Google Shape;765;p35"/>
              <p:cNvSpPr txBox="1"/>
              <p:nvPr/>
            </p:nvSpPr>
            <p:spPr>
              <a:xfrm>
                <a:off x="5677261" y="5306495"/>
                <a:ext cx="60280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Oct</a:t>
                </a:r>
                <a:endParaRPr sz="1100"/>
              </a:p>
            </p:txBody>
          </p:sp>
          <p:sp>
            <p:nvSpPr>
              <p:cNvPr id="766" name="Google Shape;766;p35"/>
              <p:cNvSpPr txBox="1"/>
              <p:nvPr/>
            </p:nvSpPr>
            <p:spPr>
              <a:xfrm>
                <a:off x="6102874" y="5306495"/>
                <a:ext cx="64826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Nov</a:t>
                </a:r>
                <a:endParaRPr sz="1100"/>
              </a:p>
            </p:txBody>
          </p:sp>
          <p:sp>
            <p:nvSpPr>
              <p:cNvPr id="767" name="Google Shape;767;p35"/>
              <p:cNvSpPr txBox="1"/>
              <p:nvPr/>
            </p:nvSpPr>
            <p:spPr>
              <a:xfrm>
                <a:off x="6571503" y="5306495"/>
                <a:ext cx="64826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Dec</a:t>
                </a:r>
                <a:endParaRPr sz="1100"/>
              </a:p>
            </p:txBody>
          </p:sp>
        </p:grpSp>
        <p:grpSp>
          <p:nvGrpSpPr>
            <p:cNvPr id="768" name="Google Shape;768;p35"/>
            <p:cNvGrpSpPr/>
            <p:nvPr/>
          </p:nvGrpSpPr>
          <p:grpSpPr>
            <a:xfrm>
              <a:off x="4734095" y="2542206"/>
              <a:ext cx="1600130" cy="750354"/>
              <a:chOff x="4231481" y="2889502"/>
              <a:chExt cx="1609726" cy="754854"/>
            </a:xfrm>
          </p:grpSpPr>
          <p:sp>
            <p:nvSpPr>
              <p:cNvPr id="769" name="Google Shape;769;p35"/>
              <p:cNvSpPr/>
              <p:nvPr/>
            </p:nvSpPr>
            <p:spPr>
              <a:xfrm>
                <a:off x="4231481" y="2889502"/>
                <a:ext cx="1609726" cy="754854"/>
              </a:xfrm>
              <a:custGeom>
                <a:rect b="b" l="l" r="r" t="t"/>
                <a:pathLst>
                  <a:path extrusionOk="0" h="754854" w="1609726">
                    <a:moveTo>
                      <a:pt x="42173" y="0"/>
                    </a:moveTo>
                    <a:lnTo>
                      <a:pt x="218112" y="0"/>
                    </a:lnTo>
                    <a:lnTo>
                      <a:pt x="1391614" y="0"/>
                    </a:lnTo>
                    <a:lnTo>
                      <a:pt x="1567553" y="0"/>
                    </a:lnTo>
                    <a:cubicBezTo>
                      <a:pt x="1590845" y="0"/>
                      <a:pt x="1609726" y="18881"/>
                      <a:pt x="1609726" y="42173"/>
                    </a:cubicBezTo>
                    <a:lnTo>
                      <a:pt x="1609726" y="637819"/>
                    </a:lnTo>
                    <a:cubicBezTo>
                      <a:pt x="1609726" y="661111"/>
                      <a:pt x="1590845" y="679992"/>
                      <a:pt x="1567553" y="679992"/>
                    </a:cubicBezTo>
                    <a:lnTo>
                      <a:pt x="1394135" y="679992"/>
                    </a:lnTo>
                    <a:lnTo>
                      <a:pt x="1391614" y="681036"/>
                    </a:lnTo>
                    <a:lnTo>
                      <a:pt x="909107" y="681036"/>
                    </a:lnTo>
                    <a:lnTo>
                      <a:pt x="804863" y="754854"/>
                    </a:lnTo>
                    <a:lnTo>
                      <a:pt x="700619" y="681036"/>
                    </a:lnTo>
                    <a:lnTo>
                      <a:pt x="218112" y="681036"/>
                    </a:lnTo>
                    <a:lnTo>
                      <a:pt x="215592" y="679992"/>
                    </a:lnTo>
                    <a:lnTo>
                      <a:pt x="42173" y="679992"/>
                    </a:lnTo>
                    <a:cubicBezTo>
                      <a:pt x="18881" y="679992"/>
                      <a:pt x="0" y="661111"/>
                      <a:pt x="0" y="637819"/>
                    </a:cubicBezTo>
                    <a:lnTo>
                      <a:pt x="0" y="42173"/>
                    </a:lnTo>
                    <a:cubicBezTo>
                      <a:pt x="0" y="18881"/>
                      <a:pt x="18881" y="0"/>
                      <a:pt x="42173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grpSp>
            <p:nvGrpSpPr>
              <p:cNvPr id="770" name="Google Shape;770;p35"/>
              <p:cNvGrpSpPr/>
              <p:nvPr/>
            </p:nvGrpSpPr>
            <p:grpSpPr>
              <a:xfrm>
                <a:off x="4288631" y="2949228"/>
                <a:ext cx="1495426" cy="572257"/>
                <a:chOff x="3810001" y="1181296"/>
                <a:chExt cx="1495426" cy="572257"/>
              </a:xfrm>
            </p:grpSpPr>
            <p:sp>
              <p:nvSpPr>
                <p:cNvPr id="771" name="Google Shape;771;p35"/>
                <p:cNvSpPr txBox="1"/>
                <p:nvPr/>
              </p:nvSpPr>
              <p:spPr>
                <a:xfrm>
                  <a:off x="4012142" y="1361365"/>
                  <a:ext cx="1091145" cy="3921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1200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rPr>
                    <a:t>77%</a:t>
                  </a:r>
                  <a:endParaRPr sz="1100"/>
                </a:p>
              </p:txBody>
            </p:sp>
            <p:sp>
              <p:nvSpPr>
                <p:cNvPr id="772" name="Google Shape;772;p35"/>
                <p:cNvSpPr txBox="1"/>
                <p:nvPr/>
              </p:nvSpPr>
              <p:spPr>
                <a:xfrm>
                  <a:off x="3810001" y="1181296"/>
                  <a:ext cx="1495426" cy="3149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dk1"/>
                      </a:solidFill>
                      <a:latin typeface="Poppins"/>
                      <a:ea typeface="Poppins"/>
                      <a:cs typeface="Poppins"/>
                      <a:sym typeface="Poppins"/>
                    </a:rPr>
                    <a:t>Value Title Here</a:t>
                  </a:r>
                  <a:endParaRPr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</p:grpSp>
      <p:sp>
        <p:nvSpPr>
          <p:cNvPr id="773" name="Google Shape;773;p35"/>
          <p:cNvSpPr txBox="1"/>
          <p:nvPr/>
        </p:nvSpPr>
        <p:spPr>
          <a:xfrm>
            <a:off x="587676" y="597038"/>
            <a:ext cx="464581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Data Visual Infographic</a:t>
            </a:r>
            <a:endParaRPr sz="1100"/>
          </a:p>
        </p:txBody>
      </p:sp>
      <p:sp>
        <p:nvSpPr>
          <p:cNvPr id="774" name="Google Shape;774;p35"/>
          <p:cNvSpPr txBox="1"/>
          <p:nvPr/>
        </p:nvSpPr>
        <p:spPr>
          <a:xfrm>
            <a:off x="594247" y="1222952"/>
            <a:ext cx="5051008" cy="4141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Orci varius natoque.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Google Shape;86;p18"/>
          <p:cNvGraphicFramePr/>
          <p:nvPr/>
        </p:nvGraphicFramePr>
        <p:xfrm>
          <a:off x="699589" y="113905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{7116C14B-C94D-4A19-8B86-9885F3A25570}</a:tableStyleId>
              </a:tblPr>
              <a:tblGrid>
                <a:gridCol w="1106400"/>
                <a:gridCol w="1106400"/>
                <a:gridCol w="1106400"/>
                <a:gridCol w="1106400"/>
                <a:gridCol w="1106400"/>
                <a:gridCol w="1106400"/>
                <a:gridCol w="1106400"/>
              </a:tblGrid>
              <a:tr h="653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Mon</a:t>
                      </a:r>
                      <a:br>
                        <a:rPr b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10</a:t>
                      </a:r>
                      <a:endParaRPr sz="1100"/>
                    </a:p>
                  </a:txBody>
                  <a:tcPr marT="117700" marB="29425" marR="0" marL="1471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Tue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11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Wed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Thu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13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Fri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14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Sat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15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700"/>
                        <a:buFont typeface="Poppins"/>
                        <a:buNone/>
                      </a:pPr>
                      <a: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Sun</a:t>
                      </a:r>
                      <a:br>
                        <a:rPr b="0" i="0" lang="id" sz="7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</a:br>
                      <a:r>
                        <a:rPr b="0" i="0" lang="id" sz="20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16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83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09:00</a:t>
                      </a:r>
                      <a:br>
                        <a:rPr b="1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Creator Plan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Unlimited uploads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22:00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Design plan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Kick off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meeting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10:00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Expert call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Weekly review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of mobile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Initial Call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Weekly review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of mobile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Review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Weekly review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of mobile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Meeting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Weekly review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of mobile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09:00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plan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Weekly review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of mobile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  <a:tr h="737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11:00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Edu Plan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Unlimited uploads</a:t>
                      </a:r>
                      <a:endParaRPr sz="1100"/>
                    </a:p>
                  </a:txBody>
                  <a:tcPr marT="117700" marB="29425" marR="58850" marL="147125">
                    <a:lnL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29425" marB="29425" marR="58850" marL="58850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Unlimited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uploads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text is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here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18:00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text is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here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19:00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text is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here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89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15:00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Unlimited uploads</a:t>
                      </a:r>
                      <a:endParaRPr sz="1100"/>
                    </a:p>
                  </a:txBody>
                  <a:tcPr marT="117700" marB="29425" marR="58850" marL="147125">
                    <a:lnL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29425" marB="29425" marR="58850" marL="58850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29425" marB="29425" marR="58850" marL="58850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29425" marB="29425" marR="58850" marL="58850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text is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here</a:t>
                      </a:r>
                      <a:endParaRPr sz="1100"/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20:00</a:t>
                      </a:r>
                      <a:b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1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Title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800"/>
                        <a:buFont typeface="Open Sans"/>
                        <a:buNone/>
                      </a:pP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Your text is </a:t>
                      </a:r>
                      <a:b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i="0" lang="id" sz="8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here</a:t>
                      </a:r>
                      <a:endParaRPr sz="1100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117700" marB="29425" marR="0" marL="147125">
                    <a:lnL cap="flat" cmpd="sng" w="12700">
                      <a:solidFill>
                        <a:srgbClr val="FEFEF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E8E8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</a:tbl>
          </a:graphicData>
        </a:graphic>
      </p:graphicFrame>
      <p:sp>
        <p:nvSpPr>
          <p:cNvPr id="87" name="Google Shape;87;p18"/>
          <p:cNvSpPr txBox="1"/>
          <p:nvPr/>
        </p:nvSpPr>
        <p:spPr>
          <a:xfrm>
            <a:off x="1854574" y="446670"/>
            <a:ext cx="5434850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Agenda Table</a:t>
            </a:r>
            <a:endParaRPr sz="3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36"/>
          <p:cNvSpPr/>
          <p:nvPr/>
        </p:nvSpPr>
        <p:spPr>
          <a:xfrm>
            <a:off x="4810568" y="612207"/>
            <a:ext cx="3866385" cy="3871966"/>
          </a:xfrm>
          <a:prstGeom prst="roundRect">
            <a:avLst>
              <a:gd fmla="val 5549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80" name="Google Shape;780;p36"/>
          <p:cNvGrpSpPr/>
          <p:nvPr/>
        </p:nvGrpSpPr>
        <p:grpSpPr>
          <a:xfrm>
            <a:off x="5193086" y="1789685"/>
            <a:ext cx="2426165" cy="675444"/>
            <a:chOff x="6432987" y="2113245"/>
            <a:chExt cx="3234887" cy="900592"/>
          </a:xfrm>
        </p:grpSpPr>
        <p:sp>
          <p:nvSpPr>
            <p:cNvPr id="781" name="Google Shape;781;p36"/>
            <p:cNvSpPr txBox="1"/>
            <p:nvPr/>
          </p:nvSpPr>
          <p:spPr>
            <a:xfrm>
              <a:off x="6432987" y="2113245"/>
              <a:ext cx="3234887" cy="6808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2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$340,214,000</a:t>
              </a:r>
              <a:endParaRPr sz="1100"/>
            </a:p>
          </p:txBody>
        </p:sp>
        <p:sp>
          <p:nvSpPr>
            <p:cNvPr id="782" name="Google Shape;782;p36"/>
            <p:cNvSpPr txBox="1"/>
            <p:nvPr/>
          </p:nvSpPr>
          <p:spPr>
            <a:xfrm>
              <a:off x="6432987" y="2721193"/>
              <a:ext cx="2039803" cy="292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</a:t>
              </a:r>
              <a:endParaRPr sz="1100"/>
            </a:p>
          </p:txBody>
        </p:sp>
      </p:grpSp>
      <p:cxnSp>
        <p:nvCxnSpPr>
          <p:cNvPr id="783" name="Google Shape;783;p36"/>
          <p:cNvCxnSpPr/>
          <p:nvPr/>
        </p:nvCxnSpPr>
        <p:spPr>
          <a:xfrm flipH="1" rot="10800000">
            <a:off x="5246370" y="1790984"/>
            <a:ext cx="3034665" cy="19987"/>
          </a:xfrm>
          <a:prstGeom prst="straightConnector1">
            <a:avLst/>
          </a:prstGeom>
          <a:noFill/>
          <a:ln cap="flat" cmpd="sng" w="12700">
            <a:solidFill>
              <a:srgbClr val="A5A5A5">
                <a:alpha val="49803"/>
              </a:srgbClr>
            </a:solidFill>
            <a:prstDash val="dash"/>
            <a:miter lim="800000"/>
            <a:headEnd len="sm" w="sm" type="none"/>
            <a:tailEnd len="sm" w="sm" type="none"/>
          </a:ln>
        </p:spPr>
      </p:cxnSp>
      <p:grpSp>
        <p:nvGrpSpPr>
          <p:cNvPr id="784" name="Google Shape;784;p36"/>
          <p:cNvGrpSpPr/>
          <p:nvPr/>
        </p:nvGrpSpPr>
        <p:grpSpPr>
          <a:xfrm>
            <a:off x="684286" y="2303877"/>
            <a:ext cx="1808558" cy="2008336"/>
            <a:chOff x="912382" y="3071836"/>
            <a:chExt cx="2411411" cy="2677781"/>
          </a:xfrm>
        </p:grpSpPr>
        <p:grpSp>
          <p:nvGrpSpPr>
            <p:cNvPr id="785" name="Google Shape;785;p36"/>
            <p:cNvGrpSpPr/>
            <p:nvPr/>
          </p:nvGrpSpPr>
          <p:grpSpPr>
            <a:xfrm flipH="1">
              <a:off x="1280831" y="3071836"/>
              <a:ext cx="1689190" cy="1689182"/>
              <a:chOff x="9131857" y="4051773"/>
              <a:chExt cx="1111015" cy="1111010"/>
            </a:xfrm>
          </p:grpSpPr>
          <p:grpSp>
            <p:nvGrpSpPr>
              <p:cNvPr id="786" name="Google Shape;786;p36"/>
              <p:cNvGrpSpPr/>
              <p:nvPr/>
            </p:nvGrpSpPr>
            <p:grpSpPr>
              <a:xfrm flipH="1">
                <a:off x="9131857" y="4051773"/>
                <a:ext cx="1111015" cy="1111010"/>
                <a:chOff x="11674827" y="2579282"/>
                <a:chExt cx="2323191" cy="2323182"/>
              </a:xfrm>
            </p:grpSpPr>
            <p:sp>
              <p:nvSpPr>
                <p:cNvPr id="787" name="Google Shape;787;p36"/>
                <p:cNvSpPr/>
                <p:nvPr/>
              </p:nvSpPr>
              <p:spPr>
                <a:xfrm flipH="1">
                  <a:off x="11674827" y="2579282"/>
                  <a:ext cx="2323182" cy="2323182"/>
                </a:xfrm>
                <a:prstGeom prst="pie">
                  <a:avLst>
                    <a:gd fmla="val 9679298" name="adj1"/>
                    <a:gd fmla="val 16225311" name="adj2"/>
                  </a:avLst>
                </a:prstGeom>
                <a:solidFill>
                  <a:srgbClr val="A5A5A5">
                    <a:alpha val="9803"/>
                  </a:srgbClr>
                </a:soli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8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788" name="Google Shape;788;p36"/>
                <p:cNvSpPr/>
                <p:nvPr/>
              </p:nvSpPr>
              <p:spPr>
                <a:xfrm flipH="1">
                  <a:off x="11674837" y="2579282"/>
                  <a:ext cx="2323181" cy="2323182"/>
                </a:xfrm>
                <a:prstGeom prst="pie">
                  <a:avLst>
                    <a:gd fmla="val 16224955" name="adj1"/>
                    <a:gd fmla="val 9717731" name="adj2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Open Sans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789" name="Google Shape;789;p36"/>
              <p:cNvSpPr/>
              <p:nvPr/>
            </p:nvSpPr>
            <p:spPr>
              <a:xfrm>
                <a:off x="9273274" y="4193186"/>
                <a:ext cx="828185" cy="828184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790" name="Google Shape;790;p36"/>
            <p:cNvSpPr txBox="1"/>
            <p:nvPr/>
          </p:nvSpPr>
          <p:spPr>
            <a:xfrm>
              <a:off x="1425057" y="3669471"/>
              <a:ext cx="138606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70%</a:t>
              </a:r>
              <a:endParaRPr sz="1100"/>
            </a:p>
          </p:txBody>
        </p:sp>
        <p:grpSp>
          <p:nvGrpSpPr>
            <p:cNvPr id="791" name="Google Shape;791;p36"/>
            <p:cNvGrpSpPr/>
            <p:nvPr/>
          </p:nvGrpSpPr>
          <p:grpSpPr>
            <a:xfrm>
              <a:off x="912382" y="4928345"/>
              <a:ext cx="2411411" cy="821272"/>
              <a:chOff x="1396998" y="4407277"/>
              <a:chExt cx="2411411" cy="821272"/>
            </a:xfrm>
          </p:grpSpPr>
          <p:sp>
            <p:nvSpPr>
              <p:cNvPr id="792" name="Google Shape;792;p36"/>
              <p:cNvSpPr txBox="1"/>
              <p:nvPr/>
            </p:nvSpPr>
            <p:spPr>
              <a:xfrm>
                <a:off x="1396999" y="4714690"/>
                <a:ext cx="2411410" cy="513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id" sz="8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Lorem ipsum dolor sit amet, consectetur adipiscing elit</a:t>
                </a:r>
                <a:endParaRPr b="0" i="0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93" name="Google Shape;793;p36"/>
              <p:cNvSpPr txBox="1"/>
              <p:nvPr/>
            </p:nvSpPr>
            <p:spPr>
              <a:xfrm>
                <a:off x="1396998" y="4407277"/>
                <a:ext cx="241141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id" sz="1200">
                    <a:solidFill>
                      <a:schemeClr val="accent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Lorem Ipsum</a:t>
                </a:r>
                <a:endParaRPr b="1" sz="12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794" name="Google Shape;794;p36"/>
          <p:cNvGrpSpPr/>
          <p:nvPr/>
        </p:nvGrpSpPr>
        <p:grpSpPr>
          <a:xfrm>
            <a:off x="2649416" y="2303877"/>
            <a:ext cx="1808558" cy="2003565"/>
            <a:chOff x="3532555" y="3071836"/>
            <a:chExt cx="2411411" cy="2671420"/>
          </a:xfrm>
        </p:grpSpPr>
        <p:grpSp>
          <p:nvGrpSpPr>
            <p:cNvPr id="795" name="Google Shape;795;p36"/>
            <p:cNvGrpSpPr/>
            <p:nvPr/>
          </p:nvGrpSpPr>
          <p:grpSpPr>
            <a:xfrm flipH="1">
              <a:off x="3898809" y="3071836"/>
              <a:ext cx="1689190" cy="1689182"/>
              <a:chOff x="9131857" y="4051773"/>
              <a:chExt cx="1111015" cy="1111010"/>
            </a:xfrm>
          </p:grpSpPr>
          <p:grpSp>
            <p:nvGrpSpPr>
              <p:cNvPr id="796" name="Google Shape;796;p36"/>
              <p:cNvGrpSpPr/>
              <p:nvPr/>
            </p:nvGrpSpPr>
            <p:grpSpPr>
              <a:xfrm flipH="1">
                <a:off x="9131857" y="4051773"/>
                <a:ext cx="1111015" cy="1111010"/>
                <a:chOff x="11674827" y="2579282"/>
                <a:chExt cx="2323191" cy="2323182"/>
              </a:xfrm>
            </p:grpSpPr>
            <p:sp>
              <p:nvSpPr>
                <p:cNvPr id="797" name="Google Shape;797;p36"/>
                <p:cNvSpPr/>
                <p:nvPr/>
              </p:nvSpPr>
              <p:spPr>
                <a:xfrm flipH="1">
                  <a:off x="11674827" y="2579282"/>
                  <a:ext cx="2323182" cy="2323182"/>
                </a:xfrm>
                <a:prstGeom prst="pie">
                  <a:avLst>
                    <a:gd fmla="val 9679298" name="adj1"/>
                    <a:gd fmla="val 16225311" name="adj2"/>
                  </a:avLst>
                </a:prstGeom>
                <a:solidFill>
                  <a:srgbClr val="A5A5A5">
                    <a:alpha val="9803"/>
                  </a:srgbClr>
                </a:soli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8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798" name="Google Shape;798;p36"/>
                <p:cNvSpPr/>
                <p:nvPr/>
              </p:nvSpPr>
              <p:spPr>
                <a:xfrm flipH="1">
                  <a:off x="11674836" y="2579282"/>
                  <a:ext cx="2323182" cy="2323182"/>
                </a:xfrm>
                <a:prstGeom prst="pie">
                  <a:avLst>
                    <a:gd fmla="val 16224955" name="adj1"/>
                    <a:gd fmla="val 9717731" name="adj2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Open Sans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799" name="Google Shape;799;p36"/>
              <p:cNvSpPr/>
              <p:nvPr/>
            </p:nvSpPr>
            <p:spPr>
              <a:xfrm>
                <a:off x="9273274" y="4193186"/>
                <a:ext cx="828185" cy="828184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800" name="Google Shape;800;p36"/>
            <p:cNvSpPr txBox="1"/>
            <p:nvPr/>
          </p:nvSpPr>
          <p:spPr>
            <a:xfrm>
              <a:off x="4045230" y="3669471"/>
              <a:ext cx="1386060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rPr>
                <a:t>70%</a:t>
              </a:r>
              <a:endParaRPr sz="1100"/>
            </a:p>
          </p:txBody>
        </p:sp>
        <p:grpSp>
          <p:nvGrpSpPr>
            <p:cNvPr id="801" name="Google Shape;801;p36"/>
            <p:cNvGrpSpPr/>
            <p:nvPr/>
          </p:nvGrpSpPr>
          <p:grpSpPr>
            <a:xfrm>
              <a:off x="3532555" y="4921984"/>
              <a:ext cx="2411411" cy="821272"/>
              <a:chOff x="1396998" y="4407277"/>
              <a:chExt cx="2411411" cy="821272"/>
            </a:xfrm>
          </p:grpSpPr>
          <p:sp>
            <p:nvSpPr>
              <p:cNvPr id="802" name="Google Shape;802;p36"/>
              <p:cNvSpPr txBox="1"/>
              <p:nvPr/>
            </p:nvSpPr>
            <p:spPr>
              <a:xfrm>
                <a:off x="1396999" y="4714690"/>
                <a:ext cx="2411410" cy="5138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id" sz="800">
                    <a:solidFill>
                      <a:schemeClr val="dk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Lorem ipsum dolor sit amet, consectetur adipiscing elit</a:t>
                </a:r>
                <a:endParaRPr b="0" i="0" sz="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03" name="Google Shape;803;p36"/>
              <p:cNvSpPr txBox="1"/>
              <p:nvPr/>
            </p:nvSpPr>
            <p:spPr>
              <a:xfrm>
                <a:off x="1396998" y="4407277"/>
                <a:ext cx="241141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id" sz="1200">
                    <a:solidFill>
                      <a:schemeClr val="accent4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Lorem Ipsum</a:t>
                </a:r>
                <a:endParaRPr b="1" sz="1200">
                  <a:solidFill>
                    <a:schemeClr val="accent4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804" name="Google Shape;804;p36"/>
          <p:cNvSpPr txBox="1"/>
          <p:nvPr/>
        </p:nvSpPr>
        <p:spPr>
          <a:xfrm>
            <a:off x="665599" y="831287"/>
            <a:ext cx="4144969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Data Visual Infographic</a:t>
            </a:r>
            <a:endParaRPr sz="1100"/>
          </a:p>
        </p:txBody>
      </p:sp>
      <p:sp>
        <p:nvSpPr>
          <p:cNvPr id="805" name="Google Shape;805;p36"/>
          <p:cNvSpPr txBox="1"/>
          <p:nvPr/>
        </p:nvSpPr>
        <p:spPr>
          <a:xfrm>
            <a:off x="5193086" y="1252018"/>
            <a:ext cx="3087950" cy="4141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</a:t>
            </a:r>
            <a:endParaRPr sz="1100"/>
          </a:p>
        </p:txBody>
      </p:sp>
      <p:sp>
        <p:nvSpPr>
          <p:cNvPr id="806" name="Google Shape;806;p36"/>
          <p:cNvSpPr txBox="1"/>
          <p:nvPr/>
        </p:nvSpPr>
        <p:spPr>
          <a:xfrm>
            <a:off x="5193086" y="1025866"/>
            <a:ext cx="1761026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d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</a:t>
            </a:r>
            <a:endParaRPr b="1"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807" name="Google Shape;807;p36"/>
          <p:cNvGrpSpPr/>
          <p:nvPr/>
        </p:nvGrpSpPr>
        <p:grpSpPr>
          <a:xfrm>
            <a:off x="5156489" y="2621995"/>
            <a:ext cx="3237822" cy="1574812"/>
            <a:chOff x="6875319" y="3495993"/>
            <a:chExt cx="4317096" cy="2099749"/>
          </a:xfrm>
        </p:grpSpPr>
        <p:sp>
          <p:nvSpPr>
            <p:cNvPr id="808" name="Google Shape;808;p36"/>
            <p:cNvSpPr/>
            <p:nvPr/>
          </p:nvSpPr>
          <p:spPr>
            <a:xfrm>
              <a:off x="7247120" y="4037013"/>
              <a:ext cx="3590925" cy="1257300"/>
            </a:xfrm>
            <a:custGeom>
              <a:rect b="b" l="l" r="r" t="t"/>
              <a:pathLst>
                <a:path extrusionOk="0" h="1257300" w="3590925">
                  <a:moveTo>
                    <a:pt x="0" y="561975"/>
                  </a:moveTo>
                  <a:lnTo>
                    <a:pt x="904875" y="285750"/>
                  </a:lnTo>
                  <a:lnTo>
                    <a:pt x="1800225" y="0"/>
                  </a:lnTo>
                  <a:lnTo>
                    <a:pt x="2695575" y="419100"/>
                  </a:lnTo>
                  <a:lnTo>
                    <a:pt x="3590925" y="981075"/>
                  </a:lnTo>
                  <a:lnTo>
                    <a:pt x="3590925" y="1257300"/>
                  </a:lnTo>
                  <a:lnTo>
                    <a:pt x="0" y="1257300"/>
                  </a:lnTo>
                  <a:lnTo>
                    <a:pt x="0" y="561975"/>
                  </a:lnTo>
                  <a:close/>
                </a:path>
              </a:pathLst>
            </a:custGeom>
            <a:solidFill>
              <a:srgbClr val="ED639E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09" name="Google Shape;809;p36"/>
            <p:cNvSpPr/>
            <p:nvPr/>
          </p:nvSpPr>
          <p:spPr>
            <a:xfrm>
              <a:off x="7247120" y="3903663"/>
              <a:ext cx="3590925" cy="1390650"/>
            </a:xfrm>
            <a:custGeom>
              <a:rect b="b" l="l" r="r" t="t"/>
              <a:pathLst>
                <a:path extrusionOk="0" h="1390650" w="3590925">
                  <a:moveTo>
                    <a:pt x="0" y="161925"/>
                  </a:moveTo>
                  <a:lnTo>
                    <a:pt x="904875" y="885825"/>
                  </a:lnTo>
                  <a:lnTo>
                    <a:pt x="1800225" y="609600"/>
                  </a:lnTo>
                  <a:lnTo>
                    <a:pt x="2695575" y="0"/>
                  </a:lnTo>
                  <a:lnTo>
                    <a:pt x="3590925" y="276225"/>
                  </a:lnTo>
                  <a:lnTo>
                    <a:pt x="3590925" y="1390650"/>
                  </a:lnTo>
                  <a:lnTo>
                    <a:pt x="0" y="1390650"/>
                  </a:lnTo>
                  <a:lnTo>
                    <a:pt x="0" y="161925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0" name="Google Shape;810;p36"/>
            <p:cNvSpPr/>
            <p:nvPr/>
          </p:nvSpPr>
          <p:spPr>
            <a:xfrm>
              <a:off x="7251882" y="5289550"/>
              <a:ext cx="3590925" cy="9525"/>
            </a:xfrm>
            <a:custGeom>
              <a:rect b="b" l="l" r="r" t="t"/>
              <a:pathLst>
                <a:path extrusionOk="0" h="9525" w="3590925">
                  <a:moveTo>
                    <a:pt x="0" y="0"/>
                  </a:moveTo>
                  <a:lnTo>
                    <a:pt x="3590925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1" name="Google Shape;811;p36"/>
            <p:cNvSpPr txBox="1"/>
            <p:nvPr/>
          </p:nvSpPr>
          <p:spPr>
            <a:xfrm>
              <a:off x="6875319" y="5172393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0</a:t>
              </a:r>
              <a:endParaRPr sz="1100"/>
            </a:p>
          </p:txBody>
        </p:sp>
        <p:sp>
          <p:nvSpPr>
            <p:cNvPr id="812" name="Google Shape;812;p36"/>
            <p:cNvSpPr txBox="1"/>
            <p:nvPr/>
          </p:nvSpPr>
          <p:spPr>
            <a:xfrm>
              <a:off x="6875319" y="4886643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1</a:t>
              </a:r>
              <a:endParaRPr sz="1100"/>
            </a:p>
          </p:txBody>
        </p:sp>
        <p:sp>
          <p:nvSpPr>
            <p:cNvPr id="813" name="Google Shape;813;p36"/>
            <p:cNvSpPr txBox="1"/>
            <p:nvPr/>
          </p:nvSpPr>
          <p:spPr>
            <a:xfrm>
              <a:off x="6875319" y="4610418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</a:t>
              </a:r>
              <a:endParaRPr sz="1100"/>
            </a:p>
          </p:txBody>
        </p:sp>
        <p:sp>
          <p:nvSpPr>
            <p:cNvPr id="814" name="Google Shape;814;p36"/>
            <p:cNvSpPr txBox="1"/>
            <p:nvPr/>
          </p:nvSpPr>
          <p:spPr>
            <a:xfrm>
              <a:off x="6875319" y="4334193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3</a:t>
              </a:r>
              <a:endParaRPr sz="1100"/>
            </a:p>
          </p:txBody>
        </p:sp>
        <p:sp>
          <p:nvSpPr>
            <p:cNvPr id="815" name="Google Shape;815;p36"/>
            <p:cNvSpPr txBox="1"/>
            <p:nvPr/>
          </p:nvSpPr>
          <p:spPr>
            <a:xfrm>
              <a:off x="6875319" y="4057968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4</a:t>
              </a:r>
              <a:endParaRPr sz="1100"/>
            </a:p>
          </p:txBody>
        </p:sp>
        <p:sp>
          <p:nvSpPr>
            <p:cNvPr id="816" name="Google Shape;816;p36"/>
            <p:cNvSpPr txBox="1"/>
            <p:nvPr/>
          </p:nvSpPr>
          <p:spPr>
            <a:xfrm>
              <a:off x="6875319" y="3781743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5</a:t>
              </a:r>
              <a:endParaRPr sz="1100"/>
            </a:p>
          </p:txBody>
        </p:sp>
        <p:sp>
          <p:nvSpPr>
            <p:cNvPr id="817" name="Google Shape;817;p36"/>
            <p:cNvSpPr txBox="1"/>
            <p:nvPr/>
          </p:nvSpPr>
          <p:spPr>
            <a:xfrm>
              <a:off x="6875319" y="3495993"/>
              <a:ext cx="330176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6</a:t>
              </a:r>
              <a:endParaRPr sz="1100"/>
            </a:p>
          </p:txBody>
        </p:sp>
        <p:sp>
          <p:nvSpPr>
            <p:cNvPr id="818" name="Google Shape;818;p36"/>
            <p:cNvSpPr txBox="1"/>
            <p:nvPr/>
          </p:nvSpPr>
          <p:spPr>
            <a:xfrm>
              <a:off x="6875319" y="5353368"/>
              <a:ext cx="730648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2</a:t>
              </a:r>
              <a:endParaRPr sz="1100"/>
            </a:p>
          </p:txBody>
        </p:sp>
        <p:sp>
          <p:nvSpPr>
            <p:cNvPr id="819" name="Google Shape;819;p36"/>
            <p:cNvSpPr txBox="1"/>
            <p:nvPr/>
          </p:nvSpPr>
          <p:spPr>
            <a:xfrm>
              <a:off x="7772002" y="5353368"/>
              <a:ext cx="730648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3</a:t>
              </a:r>
              <a:endParaRPr sz="1100"/>
            </a:p>
          </p:txBody>
        </p:sp>
        <p:sp>
          <p:nvSpPr>
            <p:cNvPr id="820" name="Google Shape;820;p36"/>
            <p:cNvSpPr txBox="1"/>
            <p:nvPr/>
          </p:nvSpPr>
          <p:spPr>
            <a:xfrm>
              <a:off x="8668590" y="5353368"/>
              <a:ext cx="730648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4</a:t>
              </a:r>
              <a:endParaRPr sz="1100"/>
            </a:p>
          </p:txBody>
        </p:sp>
        <p:sp>
          <p:nvSpPr>
            <p:cNvPr id="821" name="Google Shape;821;p36"/>
            <p:cNvSpPr txBox="1"/>
            <p:nvPr/>
          </p:nvSpPr>
          <p:spPr>
            <a:xfrm>
              <a:off x="9565179" y="5353368"/>
              <a:ext cx="730648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5</a:t>
              </a:r>
              <a:endParaRPr sz="1100"/>
            </a:p>
          </p:txBody>
        </p:sp>
        <p:sp>
          <p:nvSpPr>
            <p:cNvPr id="822" name="Google Shape;822;p36"/>
            <p:cNvSpPr txBox="1"/>
            <p:nvPr/>
          </p:nvSpPr>
          <p:spPr>
            <a:xfrm>
              <a:off x="10461767" y="5353368"/>
              <a:ext cx="730648" cy="2423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6</a:t>
              </a:r>
              <a:endParaRPr sz="11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Google Shape;92;p19"/>
          <p:cNvGraphicFramePr/>
          <p:nvPr/>
        </p:nvGraphicFramePr>
        <p:xfrm>
          <a:off x="790744" y="136036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{7116C14B-C94D-4A19-8B86-9885F3A25570}</a:tableStyleId>
              </a:tblPr>
              <a:tblGrid>
                <a:gridCol w="1890000"/>
                <a:gridCol w="958800"/>
                <a:gridCol w="958800"/>
                <a:gridCol w="958800"/>
                <a:gridCol w="958800"/>
                <a:gridCol w="958800"/>
                <a:gridCol w="958800"/>
              </a:tblGrid>
              <a:tr h="5082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Weekly Lesson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Sunday 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Monday 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Tuesday 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Wednesday 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Thursday 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Friday 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3277F"/>
                    </a:solidFill>
                  </a:tcPr>
                </a:tc>
              </a:tr>
              <a:tr h="475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Lesson One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12:00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  <a:tr h="475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Lesson Two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13:00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14:00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  <a:tr h="475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Lesson Three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15:00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15:00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19:00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  <a:tr h="4750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Lesson Four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20:00</a:t>
                      </a:r>
                      <a:endParaRPr sz="1100"/>
                    </a:p>
                  </a:txBody>
                  <a:tcPr marT="34300" marB="34300" marR="68600" marL="13715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26262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rgbClr val="26262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20:00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</a:tr>
            </a:tbl>
          </a:graphicData>
        </a:graphic>
      </p:graphicFrame>
      <p:sp>
        <p:nvSpPr>
          <p:cNvPr id="93" name="Google Shape;93;p19"/>
          <p:cNvSpPr txBox="1"/>
          <p:nvPr/>
        </p:nvSpPr>
        <p:spPr>
          <a:xfrm>
            <a:off x="790743" y="3906650"/>
            <a:ext cx="7642882" cy="46512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id" sz="9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adipiscing elit. Mauris mattis libero id felis rhoncus mattis. Orci varius natoque penatibus et magnis dis parturient.</a:t>
            </a:r>
            <a:endParaRPr sz="1100"/>
          </a:p>
        </p:txBody>
      </p:sp>
      <p:sp>
        <p:nvSpPr>
          <p:cNvPr id="94" name="Google Shape;94;p19"/>
          <p:cNvSpPr/>
          <p:nvPr/>
        </p:nvSpPr>
        <p:spPr>
          <a:xfrm>
            <a:off x="2229962" y="548503"/>
            <a:ext cx="4684076" cy="4885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Weekly Plan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" name="Google Shape;99;p20"/>
          <p:cNvGraphicFramePr/>
          <p:nvPr/>
        </p:nvGraphicFramePr>
        <p:xfrm>
          <a:off x="1163615" y="122869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{7116C14B-C94D-4A19-8B86-9885F3A25570}</a:tableStyleId>
              </a:tblPr>
              <a:tblGrid>
                <a:gridCol w="3763100"/>
                <a:gridCol w="1017875"/>
                <a:gridCol w="1017875"/>
                <a:gridCol w="1017875"/>
              </a:tblGrid>
              <a:tr h="478275">
                <a:tc>
                  <a:txBody>
                    <a:bodyPr/>
                    <a:lstStyle/>
                    <a:p>
                      <a:pPr indent="0" lvl="0" marL="5080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Product Title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A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B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Value C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423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856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343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565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34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323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80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55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900"/>
                        <a:buFont typeface="Open Sans"/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Lorem ipsum dolor sit amet, consectetuer adipiscing</a:t>
                      </a:r>
                      <a:endParaRPr b="0" i="0" sz="900" u="none" cap="none" strike="noStrike">
                        <a:solidFill>
                          <a:srgbClr val="262626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E3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58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DE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d" sz="900" u="none" cap="none" strike="noStrike">
                          <a:solidFill>
                            <a:srgbClr val="26262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12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F3ED"/>
                    </a:solidFill>
                  </a:tcPr>
                </a:tc>
              </a:tr>
              <a:tr h="302000">
                <a:tc>
                  <a:txBody>
                    <a:bodyPr/>
                    <a:lstStyle/>
                    <a:p>
                      <a:pPr indent="0" lvl="0" marL="50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1" i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TOTAL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46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3277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2345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3277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id" sz="900" u="none" cap="none" strike="noStrike">
                          <a:solidFill>
                            <a:schemeClr val="l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457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3277F"/>
                    </a:solidFill>
                  </a:tcPr>
                </a:tc>
              </a:tr>
            </a:tbl>
          </a:graphicData>
        </a:graphic>
      </p:graphicFrame>
      <p:sp>
        <p:nvSpPr>
          <p:cNvPr id="100" name="Google Shape;100;p20"/>
          <p:cNvSpPr/>
          <p:nvPr/>
        </p:nvSpPr>
        <p:spPr>
          <a:xfrm>
            <a:off x="2229962" y="548503"/>
            <a:ext cx="468407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Product Sales Report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/>
          <p:nvPr/>
        </p:nvSpPr>
        <p:spPr>
          <a:xfrm>
            <a:off x="2952749" y="3770819"/>
            <a:ext cx="5475727" cy="748179"/>
          </a:xfrm>
          <a:prstGeom prst="rect">
            <a:avLst/>
          </a:prstGeom>
          <a:solidFill>
            <a:srgbClr val="221A5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06" name="Google Shape;106;p21"/>
          <p:cNvGraphicFramePr/>
          <p:nvPr/>
        </p:nvGraphicFramePr>
        <p:xfrm>
          <a:off x="715524" y="14472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{D5248C4B-C919-4546-9871-D0D28ADAE00A}</a:tableStyleId>
              </a:tblPr>
              <a:tblGrid>
                <a:gridCol w="1078300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  <a:gridCol w="552875"/>
              </a:tblGrid>
              <a:tr h="509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Poppins"/>
                        <a:buNone/>
                      </a:pPr>
                      <a:r>
                        <a:rPr b="0" lang="id" sz="14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2024</a:t>
                      </a:r>
                      <a:endParaRPr b="0" sz="14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Jan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Feb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Mar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Apr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May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Jun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Jul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Aug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Sep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Oct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Nov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Poppins"/>
                        <a:buNone/>
                      </a:pPr>
                      <a:r>
                        <a:rPr b="0" lang="id" sz="12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Dec</a:t>
                      </a:r>
                      <a:endParaRPr b="0" sz="12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509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Product A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</a:tr>
              <a:tr h="509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Product B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509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Product C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dk2">
                          <a:alpha val="0"/>
                        </a:scheme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Open Sans"/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chemeClr val="dk1"/>
                        </a:solidFill>
                        <a:latin typeface="Fira Sans Extra Condensed"/>
                        <a:ea typeface="Fira Sans Extra Condensed"/>
                        <a:cs typeface="Fira Sans Extra Condensed"/>
                        <a:sym typeface="Fira Sans Extra Condensed"/>
                      </a:endParaRPr>
                    </a:p>
                  </a:txBody>
                  <a:tcPr marT="85700" marB="85700" marR="85700" marL="85700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>
                        <a:alpha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7" name="Google Shape;107;p21"/>
          <p:cNvSpPr/>
          <p:nvPr/>
        </p:nvSpPr>
        <p:spPr>
          <a:xfrm>
            <a:off x="2606482" y="2094081"/>
            <a:ext cx="3377068" cy="249393"/>
          </a:xfrm>
          <a:prstGeom prst="roundRect">
            <a:avLst>
              <a:gd fmla="val 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+ 25%</a:t>
            </a:r>
            <a:endParaRPr sz="1100"/>
          </a:p>
        </p:txBody>
      </p:sp>
      <p:sp>
        <p:nvSpPr>
          <p:cNvPr id="108" name="Google Shape;108;p21"/>
          <p:cNvSpPr txBox="1"/>
          <p:nvPr/>
        </p:nvSpPr>
        <p:spPr>
          <a:xfrm>
            <a:off x="970222" y="683377"/>
            <a:ext cx="7203558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Highest Sale in Months</a:t>
            </a:r>
            <a:endParaRPr sz="1100"/>
          </a:p>
        </p:txBody>
      </p:sp>
      <p:sp>
        <p:nvSpPr>
          <p:cNvPr id="109" name="Google Shape;109;p21"/>
          <p:cNvSpPr/>
          <p:nvPr/>
        </p:nvSpPr>
        <p:spPr>
          <a:xfrm>
            <a:off x="5764826" y="2620860"/>
            <a:ext cx="2408953" cy="249393"/>
          </a:xfrm>
          <a:prstGeom prst="roundRect">
            <a:avLst>
              <a:gd fmla="val 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+45%</a:t>
            </a:r>
            <a:endParaRPr sz="1100"/>
          </a:p>
        </p:txBody>
      </p:sp>
      <p:sp>
        <p:nvSpPr>
          <p:cNvPr id="110" name="Google Shape;110;p21"/>
          <p:cNvSpPr/>
          <p:nvPr/>
        </p:nvSpPr>
        <p:spPr>
          <a:xfrm>
            <a:off x="1924936" y="3118078"/>
            <a:ext cx="2504190" cy="249393"/>
          </a:xfrm>
          <a:prstGeom prst="roundRect">
            <a:avLst>
              <a:gd fmla="val 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+ 50%</a:t>
            </a:r>
            <a:endParaRPr sz="1100"/>
          </a:p>
        </p:txBody>
      </p:sp>
      <p:sp>
        <p:nvSpPr>
          <p:cNvPr id="111" name="Google Shape;111;p21"/>
          <p:cNvSpPr/>
          <p:nvPr/>
        </p:nvSpPr>
        <p:spPr>
          <a:xfrm>
            <a:off x="715525" y="3770819"/>
            <a:ext cx="2237225" cy="249393"/>
          </a:xfrm>
          <a:prstGeom prst="roundRect">
            <a:avLst>
              <a:gd fmla="val 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+ 25%</a:t>
            </a:r>
            <a:endParaRPr sz="1100"/>
          </a:p>
        </p:txBody>
      </p:sp>
      <p:sp>
        <p:nvSpPr>
          <p:cNvPr id="112" name="Google Shape;112;p21"/>
          <p:cNvSpPr/>
          <p:nvPr/>
        </p:nvSpPr>
        <p:spPr>
          <a:xfrm>
            <a:off x="715524" y="4269605"/>
            <a:ext cx="2237225" cy="249393"/>
          </a:xfrm>
          <a:prstGeom prst="roundRect">
            <a:avLst>
              <a:gd fmla="val 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+ 50%</a:t>
            </a:r>
            <a:endParaRPr sz="1100"/>
          </a:p>
        </p:txBody>
      </p:sp>
      <p:sp>
        <p:nvSpPr>
          <p:cNvPr id="113" name="Google Shape;113;p21"/>
          <p:cNvSpPr/>
          <p:nvPr/>
        </p:nvSpPr>
        <p:spPr>
          <a:xfrm>
            <a:off x="715523" y="4020211"/>
            <a:ext cx="2237225" cy="249393"/>
          </a:xfrm>
          <a:prstGeom prst="roundRect">
            <a:avLst>
              <a:gd fmla="val 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Poppins"/>
              <a:buNone/>
            </a:pPr>
            <a:r>
              <a:rPr lang="id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Product Sale Increase +45%</a:t>
            </a:r>
            <a:endParaRPr sz="1100"/>
          </a:p>
        </p:txBody>
      </p:sp>
      <p:sp>
        <p:nvSpPr>
          <p:cNvPr id="114" name="Google Shape;114;p21"/>
          <p:cNvSpPr txBox="1"/>
          <p:nvPr/>
        </p:nvSpPr>
        <p:spPr>
          <a:xfrm>
            <a:off x="3166145" y="3895515"/>
            <a:ext cx="5106997" cy="414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Orci varius natoque penatibus et magnis dis parturient.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Google Shape;119;p22"/>
          <p:cNvGraphicFramePr/>
          <p:nvPr/>
        </p:nvGraphicFramePr>
        <p:xfrm>
          <a:off x="1256958" y="385069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{D5248C4B-C919-4546-9871-D0D28ADAE00A}</a:tableStyleId>
              </a:tblPr>
              <a:tblGrid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  <a:gridCol w="552500"/>
              </a:tblGrid>
              <a:tr h="3200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Jan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Feb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Mar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Apr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May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Jun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Jul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3277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Aug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5C9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Sep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93E9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Oct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1A6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Nov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98F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Dec</a:t>
                      </a:r>
                      <a:endParaRPr b="0" sz="1100" u="none" cap="none" strike="noStrike">
                        <a:solidFill>
                          <a:srgbClr val="FFFFF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CD65"/>
                    </a:solidFill>
                  </a:tcPr>
                </a:tc>
              </a:tr>
              <a:tr h="3200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25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49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60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70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90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75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68575" marB="68575" marR="68575" marL="6857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120" name="Google Shape;120;p22"/>
          <p:cNvSpPr/>
          <p:nvPr/>
        </p:nvSpPr>
        <p:spPr>
          <a:xfrm>
            <a:off x="2229962" y="548503"/>
            <a:ext cx="468407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Monthly Sales Report</a:t>
            </a:r>
            <a:endParaRPr sz="1100"/>
          </a:p>
        </p:txBody>
      </p:sp>
      <p:grpSp>
        <p:nvGrpSpPr>
          <p:cNvPr id="121" name="Google Shape;121;p22"/>
          <p:cNvGrpSpPr/>
          <p:nvPr/>
        </p:nvGrpSpPr>
        <p:grpSpPr>
          <a:xfrm>
            <a:off x="800101" y="1223010"/>
            <a:ext cx="7312307" cy="2578947"/>
            <a:chOff x="1066801" y="1630680"/>
            <a:chExt cx="9749743" cy="3438596"/>
          </a:xfrm>
        </p:grpSpPr>
        <p:sp>
          <p:nvSpPr>
            <p:cNvPr id="122" name="Google Shape;122;p22"/>
            <p:cNvSpPr/>
            <p:nvPr/>
          </p:nvSpPr>
          <p:spPr>
            <a:xfrm>
              <a:off x="2477407" y="4108605"/>
              <a:ext cx="342900" cy="638175"/>
            </a:xfrm>
            <a:custGeom>
              <a:rect b="b" l="l" r="r" t="t"/>
              <a:pathLst>
                <a:path extrusionOk="0" h="638175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638175"/>
                  </a:lnTo>
                  <a:lnTo>
                    <a:pt x="0" y="638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35A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3" name="Google Shape;123;p22"/>
            <p:cNvSpPr/>
            <p:nvPr/>
          </p:nvSpPr>
          <p:spPr>
            <a:xfrm>
              <a:off x="3134632" y="3946680"/>
              <a:ext cx="342900" cy="800100"/>
            </a:xfrm>
            <a:custGeom>
              <a:rect b="b" l="l" r="r" t="t"/>
              <a:pathLst>
                <a:path extrusionOk="0" h="8001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800100"/>
                  </a:lnTo>
                  <a:lnTo>
                    <a:pt x="0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7BC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4" name="Google Shape;124;p22"/>
            <p:cNvSpPr/>
            <p:nvPr/>
          </p:nvSpPr>
          <p:spPr>
            <a:xfrm>
              <a:off x="3791857" y="3184680"/>
              <a:ext cx="342900" cy="1562100"/>
            </a:xfrm>
            <a:custGeom>
              <a:rect b="b" l="l" r="r" t="t"/>
              <a:pathLst>
                <a:path extrusionOk="0" h="15621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1562100"/>
                  </a:lnTo>
                  <a:lnTo>
                    <a:pt x="0" y="1562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5CB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5" name="Google Shape;125;p22"/>
            <p:cNvSpPr/>
            <p:nvPr/>
          </p:nvSpPr>
          <p:spPr>
            <a:xfrm>
              <a:off x="4449082" y="2832255"/>
              <a:ext cx="342900" cy="1914525"/>
            </a:xfrm>
            <a:custGeom>
              <a:rect b="b" l="l" r="r" t="t"/>
              <a:pathLst>
                <a:path extrusionOk="0" h="1914525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1914525"/>
                  </a:lnTo>
                  <a:lnTo>
                    <a:pt x="0" y="1914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639E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6" name="Google Shape;126;p22"/>
            <p:cNvSpPr/>
            <p:nvPr/>
          </p:nvSpPr>
          <p:spPr>
            <a:xfrm>
              <a:off x="5106307" y="4108605"/>
              <a:ext cx="342900" cy="638175"/>
            </a:xfrm>
            <a:custGeom>
              <a:rect b="b" l="l" r="r" t="t"/>
              <a:pathLst>
                <a:path extrusionOk="0" h="638175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638175"/>
                  </a:lnTo>
                  <a:lnTo>
                    <a:pt x="0" y="638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BFA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7" name="Google Shape;127;p22"/>
            <p:cNvSpPr/>
            <p:nvPr/>
          </p:nvSpPr>
          <p:spPr>
            <a:xfrm>
              <a:off x="5763532" y="2508405"/>
              <a:ext cx="342900" cy="2238375"/>
            </a:xfrm>
            <a:custGeom>
              <a:rect b="b" l="l" r="r" t="t"/>
              <a:pathLst>
                <a:path extrusionOk="0" h="2238375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2238375"/>
                  </a:lnTo>
                  <a:lnTo>
                    <a:pt x="0" y="2238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E1A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8" name="Google Shape;128;p22"/>
            <p:cNvSpPr/>
            <p:nvPr/>
          </p:nvSpPr>
          <p:spPr>
            <a:xfrm>
              <a:off x="6420757" y="2194080"/>
              <a:ext cx="342900" cy="2552700"/>
            </a:xfrm>
            <a:custGeom>
              <a:rect b="b" l="l" r="r" t="t"/>
              <a:pathLst>
                <a:path extrusionOk="0" h="25527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2552700"/>
                  </a:lnTo>
                  <a:lnTo>
                    <a:pt x="0" y="255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06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9" name="Google Shape;129;p22"/>
            <p:cNvSpPr/>
            <p:nvPr/>
          </p:nvSpPr>
          <p:spPr>
            <a:xfrm>
              <a:off x="7077982" y="3146580"/>
              <a:ext cx="342900" cy="1600200"/>
            </a:xfrm>
            <a:custGeom>
              <a:rect b="b" l="l" r="r" t="t"/>
              <a:pathLst>
                <a:path extrusionOk="0" h="16002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1600200"/>
                  </a:lnTo>
                  <a:lnTo>
                    <a:pt x="0" y="1600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5C9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22"/>
            <p:cNvSpPr/>
            <p:nvPr/>
          </p:nvSpPr>
          <p:spPr>
            <a:xfrm>
              <a:off x="7735207" y="3632355"/>
              <a:ext cx="342900" cy="1114425"/>
            </a:xfrm>
            <a:custGeom>
              <a:rect b="b" l="l" r="r" t="t"/>
              <a:pathLst>
                <a:path extrusionOk="0" h="1114425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1114425"/>
                  </a:lnTo>
                  <a:lnTo>
                    <a:pt x="0" y="11144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3E9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2"/>
            <p:cNvSpPr/>
            <p:nvPr/>
          </p:nvSpPr>
          <p:spPr>
            <a:xfrm>
              <a:off x="8392432" y="3146580"/>
              <a:ext cx="342900" cy="1600200"/>
            </a:xfrm>
            <a:custGeom>
              <a:rect b="b" l="l" r="r" t="t"/>
              <a:pathLst>
                <a:path extrusionOk="0" h="16002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1600200"/>
                  </a:lnTo>
                  <a:lnTo>
                    <a:pt x="0" y="1600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1A7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22"/>
            <p:cNvSpPr/>
            <p:nvPr/>
          </p:nvSpPr>
          <p:spPr>
            <a:xfrm>
              <a:off x="9049657" y="3946680"/>
              <a:ext cx="342900" cy="800100"/>
            </a:xfrm>
            <a:custGeom>
              <a:rect b="b" l="l" r="r" t="t"/>
              <a:pathLst>
                <a:path extrusionOk="0" h="80010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800100"/>
                  </a:lnTo>
                  <a:lnTo>
                    <a:pt x="0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36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3" name="Google Shape;133;p22"/>
            <p:cNvSpPr/>
            <p:nvPr/>
          </p:nvSpPr>
          <p:spPr>
            <a:xfrm>
              <a:off x="9706882" y="2670330"/>
              <a:ext cx="342900" cy="2076450"/>
            </a:xfrm>
            <a:custGeom>
              <a:rect b="b" l="l" r="r" t="t"/>
              <a:pathLst>
                <a:path extrusionOk="0" h="2076450" w="342900">
                  <a:moveTo>
                    <a:pt x="0" y="0"/>
                  </a:moveTo>
                  <a:lnTo>
                    <a:pt x="342900" y="0"/>
                  </a:lnTo>
                  <a:lnTo>
                    <a:pt x="342900" y="2076450"/>
                  </a:lnTo>
                  <a:lnTo>
                    <a:pt x="0" y="2076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E4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4" name="Google Shape;134;p22"/>
            <p:cNvSpPr/>
            <p:nvPr/>
          </p:nvSpPr>
          <p:spPr>
            <a:xfrm>
              <a:off x="1710644" y="1874992"/>
              <a:ext cx="9525" cy="2867025"/>
            </a:xfrm>
            <a:custGeom>
              <a:rect b="b" l="l" r="r" t="t"/>
              <a:pathLst>
                <a:path extrusionOk="0" h="2867025" w="9525">
                  <a:moveTo>
                    <a:pt x="0" y="2867025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5" name="Google Shape;135;p22"/>
            <p:cNvSpPr/>
            <p:nvPr/>
          </p:nvSpPr>
          <p:spPr>
            <a:xfrm>
              <a:off x="1653494" y="1874992"/>
              <a:ext cx="57150" cy="2867025"/>
            </a:xfrm>
            <a:custGeom>
              <a:rect b="b" l="l" r="r" t="t"/>
              <a:pathLst>
                <a:path extrusionOk="0" h="2867025" w="57150">
                  <a:moveTo>
                    <a:pt x="0" y="2867025"/>
                  </a:moveTo>
                  <a:lnTo>
                    <a:pt x="57150" y="2867025"/>
                  </a:lnTo>
                  <a:moveTo>
                    <a:pt x="0" y="2552700"/>
                  </a:moveTo>
                  <a:lnTo>
                    <a:pt x="57150" y="2552700"/>
                  </a:lnTo>
                  <a:moveTo>
                    <a:pt x="0" y="2228850"/>
                  </a:moveTo>
                  <a:lnTo>
                    <a:pt x="57150" y="2228850"/>
                  </a:lnTo>
                  <a:moveTo>
                    <a:pt x="0" y="1914525"/>
                  </a:moveTo>
                  <a:lnTo>
                    <a:pt x="57150" y="1914525"/>
                  </a:lnTo>
                  <a:moveTo>
                    <a:pt x="0" y="1590675"/>
                  </a:moveTo>
                  <a:lnTo>
                    <a:pt x="57150" y="1590675"/>
                  </a:lnTo>
                  <a:moveTo>
                    <a:pt x="0" y="1276350"/>
                  </a:moveTo>
                  <a:lnTo>
                    <a:pt x="57150" y="1276350"/>
                  </a:lnTo>
                  <a:moveTo>
                    <a:pt x="0" y="952500"/>
                  </a:moveTo>
                  <a:lnTo>
                    <a:pt x="57150" y="952500"/>
                  </a:lnTo>
                  <a:moveTo>
                    <a:pt x="0" y="638175"/>
                  </a:moveTo>
                  <a:lnTo>
                    <a:pt x="57150" y="638175"/>
                  </a:lnTo>
                  <a:moveTo>
                    <a:pt x="0" y="314325"/>
                  </a:moveTo>
                  <a:lnTo>
                    <a:pt x="57150" y="314325"/>
                  </a:lnTo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6" name="Google Shape;136;p22"/>
            <p:cNvSpPr/>
            <p:nvPr/>
          </p:nvSpPr>
          <p:spPr>
            <a:xfrm>
              <a:off x="1710644" y="4742017"/>
              <a:ext cx="9105900" cy="9525"/>
            </a:xfrm>
            <a:custGeom>
              <a:rect b="b" l="l" r="r" t="t"/>
              <a:pathLst>
                <a:path extrusionOk="0" h="9525" w="9105900">
                  <a:moveTo>
                    <a:pt x="0" y="0"/>
                  </a:moveTo>
                  <a:lnTo>
                    <a:pt x="910590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7" name="Google Shape;137;p22"/>
            <p:cNvSpPr/>
            <p:nvPr/>
          </p:nvSpPr>
          <p:spPr>
            <a:xfrm>
              <a:off x="1710644" y="4742017"/>
              <a:ext cx="9105900" cy="47625"/>
            </a:xfrm>
            <a:custGeom>
              <a:rect b="b" l="l" r="r" t="t"/>
              <a:pathLst>
                <a:path extrusionOk="0" h="47625" w="9105900">
                  <a:moveTo>
                    <a:pt x="0" y="0"/>
                  </a:moveTo>
                  <a:lnTo>
                    <a:pt x="0" y="47625"/>
                  </a:lnTo>
                  <a:moveTo>
                    <a:pt x="9105900" y="0"/>
                  </a:moveTo>
                  <a:lnTo>
                    <a:pt x="9105900" y="47625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8" name="Google Shape;138;p22"/>
            <p:cNvSpPr txBox="1"/>
            <p:nvPr/>
          </p:nvSpPr>
          <p:spPr>
            <a:xfrm rot="-5400000">
              <a:off x="2365442" y="3707567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20%</a:t>
              </a:r>
              <a:endParaRPr sz="1100"/>
            </a:p>
          </p:txBody>
        </p:sp>
        <p:sp>
          <p:nvSpPr>
            <p:cNvPr id="139" name="Google Shape;139;p22"/>
            <p:cNvSpPr txBox="1"/>
            <p:nvPr/>
          </p:nvSpPr>
          <p:spPr>
            <a:xfrm rot="-5400000">
              <a:off x="3022572" y="35456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25%</a:t>
              </a:r>
              <a:endParaRPr sz="1100"/>
            </a:p>
          </p:txBody>
        </p:sp>
        <p:sp>
          <p:nvSpPr>
            <p:cNvPr id="140" name="Google Shape;140;p22"/>
            <p:cNvSpPr txBox="1"/>
            <p:nvPr/>
          </p:nvSpPr>
          <p:spPr>
            <a:xfrm rot="-5400000">
              <a:off x="3679797" y="27836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49%</a:t>
              </a:r>
              <a:endParaRPr sz="1100"/>
            </a:p>
          </p:txBody>
        </p:sp>
        <p:sp>
          <p:nvSpPr>
            <p:cNvPr id="141" name="Google Shape;141;p22"/>
            <p:cNvSpPr txBox="1"/>
            <p:nvPr/>
          </p:nvSpPr>
          <p:spPr>
            <a:xfrm rot="-5400000">
              <a:off x="4336927" y="2431217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60%</a:t>
              </a:r>
              <a:endParaRPr sz="1100"/>
            </a:p>
          </p:txBody>
        </p:sp>
        <p:sp>
          <p:nvSpPr>
            <p:cNvPr id="142" name="Google Shape;142;p22"/>
            <p:cNvSpPr txBox="1"/>
            <p:nvPr/>
          </p:nvSpPr>
          <p:spPr>
            <a:xfrm rot="-5400000">
              <a:off x="4994152" y="3707567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20%</a:t>
              </a:r>
              <a:endParaRPr sz="1100"/>
            </a:p>
          </p:txBody>
        </p:sp>
        <p:sp>
          <p:nvSpPr>
            <p:cNvPr id="143" name="Google Shape;143;p22"/>
            <p:cNvSpPr txBox="1"/>
            <p:nvPr/>
          </p:nvSpPr>
          <p:spPr>
            <a:xfrm rot="-5400000">
              <a:off x="5651281" y="2107367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70%</a:t>
              </a:r>
              <a:endParaRPr sz="1100"/>
            </a:p>
          </p:txBody>
        </p:sp>
        <p:sp>
          <p:nvSpPr>
            <p:cNvPr id="144" name="Google Shape;144;p22"/>
            <p:cNvSpPr txBox="1"/>
            <p:nvPr/>
          </p:nvSpPr>
          <p:spPr>
            <a:xfrm rot="-5400000">
              <a:off x="6308411" y="17930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80%</a:t>
              </a:r>
              <a:endParaRPr sz="1100"/>
            </a:p>
          </p:txBody>
        </p:sp>
        <p:sp>
          <p:nvSpPr>
            <p:cNvPr id="145" name="Google Shape;145;p22"/>
            <p:cNvSpPr txBox="1"/>
            <p:nvPr/>
          </p:nvSpPr>
          <p:spPr>
            <a:xfrm rot="-5400000">
              <a:off x="6965636" y="27455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50%</a:t>
              </a:r>
              <a:endParaRPr sz="1100"/>
            </a:p>
          </p:txBody>
        </p:sp>
        <p:sp>
          <p:nvSpPr>
            <p:cNvPr id="146" name="Google Shape;146;p22"/>
            <p:cNvSpPr txBox="1"/>
            <p:nvPr/>
          </p:nvSpPr>
          <p:spPr>
            <a:xfrm rot="-5400000">
              <a:off x="7622766" y="3231317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35%</a:t>
              </a:r>
              <a:endParaRPr sz="1100"/>
            </a:p>
          </p:txBody>
        </p:sp>
        <p:sp>
          <p:nvSpPr>
            <p:cNvPr id="147" name="Google Shape;147;p22"/>
            <p:cNvSpPr txBox="1"/>
            <p:nvPr/>
          </p:nvSpPr>
          <p:spPr>
            <a:xfrm rot="-5400000">
              <a:off x="8279991" y="27455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50%</a:t>
              </a:r>
              <a:endParaRPr sz="1100"/>
            </a:p>
          </p:txBody>
        </p:sp>
        <p:sp>
          <p:nvSpPr>
            <p:cNvPr id="148" name="Google Shape;148;p22"/>
            <p:cNvSpPr txBox="1"/>
            <p:nvPr/>
          </p:nvSpPr>
          <p:spPr>
            <a:xfrm rot="-5400000">
              <a:off x="8937121" y="354564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25%</a:t>
              </a:r>
              <a:endParaRPr sz="1100"/>
            </a:p>
          </p:txBody>
        </p:sp>
        <p:sp>
          <p:nvSpPr>
            <p:cNvPr id="149" name="Google Shape;149;p22"/>
            <p:cNvSpPr txBox="1"/>
            <p:nvPr/>
          </p:nvSpPr>
          <p:spPr>
            <a:xfrm rot="-5400000">
              <a:off x="9594250" y="2269292"/>
              <a:ext cx="578640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65%</a:t>
              </a:r>
              <a:endParaRPr sz="1100"/>
            </a:p>
          </p:txBody>
        </p:sp>
        <p:sp>
          <p:nvSpPr>
            <p:cNvPr id="150" name="Google Shape;150;p22"/>
            <p:cNvSpPr txBox="1"/>
            <p:nvPr/>
          </p:nvSpPr>
          <p:spPr>
            <a:xfrm>
              <a:off x="1167922" y="4615335"/>
              <a:ext cx="483096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0%</a:t>
              </a:r>
              <a:endParaRPr sz="1100"/>
            </a:p>
          </p:txBody>
        </p:sp>
        <p:sp>
          <p:nvSpPr>
            <p:cNvPr id="151" name="Google Shape;151;p22"/>
            <p:cNvSpPr txBox="1"/>
            <p:nvPr/>
          </p:nvSpPr>
          <p:spPr>
            <a:xfrm>
              <a:off x="1066801" y="4291485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10%</a:t>
              </a:r>
              <a:endParaRPr sz="1100"/>
            </a:p>
          </p:txBody>
        </p:sp>
        <p:sp>
          <p:nvSpPr>
            <p:cNvPr id="152" name="Google Shape;152;p22"/>
            <p:cNvSpPr txBox="1"/>
            <p:nvPr/>
          </p:nvSpPr>
          <p:spPr>
            <a:xfrm>
              <a:off x="1066801" y="3977160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20%</a:t>
              </a:r>
              <a:endParaRPr sz="1100"/>
            </a:p>
          </p:txBody>
        </p:sp>
        <p:sp>
          <p:nvSpPr>
            <p:cNvPr id="153" name="Google Shape;153;p22"/>
            <p:cNvSpPr txBox="1"/>
            <p:nvPr/>
          </p:nvSpPr>
          <p:spPr>
            <a:xfrm>
              <a:off x="1066801" y="3653310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30%</a:t>
              </a:r>
              <a:endParaRPr sz="1100"/>
            </a:p>
          </p:txBody>
        </p:sp>
        <p:sp>
          <p:nvSpPr>
            <p:cNvPr id="154" name="Google Shape;154;p22"/>
            <p:cNvSpPr txBox="1"/>
            <p:nvPr/>
          </p:nvSpPr>
          <p:spPr>
            <a:xfrm>
              <a:off x="1066801" y="3338985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40%</a:t>
              </a:r>
              <a:endParaRPr sz="1100"/>
            </a:p>
          </p:txBody>
        </p:sp>
        <p:sp>
          <p:nvSpPr>
            <p:cNvPr id="155" name="Google Shape;155;p22"/>
            <p:cNvSpPr txBox="1"/>
            <p:nvPr/>
          </p:nvSpPr>
          <p:spPr>
            <a:xfrm>
              <a:off x="1066801" y="3015135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50%</a:t>
              </a:r>
              <a:endParaRPr sz="1100"/>
            </a:p>
          </p:txBody>
        </p:sp>
        <p:sp>
          <p:nvSpPr>
            <p:cNvPr id="156" name="Google Shape;156;p22"/>
            <p:cNvSpPr txBox="1"/>
            <p:nvPr/>
          </p:nvSpPr>
          <p:spPr>
            <a:xfrm>
              <a:off x="1066801" y="2700810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60%</a:t>
              </a:r>
              <a:endParaRPr sz="1100"/>
            </a:p>
          </p:txBody>
        </p:sp>
        <p:sp>
          <p:nvSpPr>
            <p:cNvPr id="157" name="Google Shape;157;p22"/>
            <p:cNvSpPr txBox="1"/>
            <p:nvPr/>
          </p:nvSpPr>
          <p:spPr>
            <a:xfrm>
              <a:off x="1066801" y="2376960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70%</a:t>
              </a:r>
              <a:endParaRPr sz="1100"/>
            </a:p>
          </p:txBody>
        </p:sp>
        <p:sp>
          <p:nvSpPr>
            <p:cNvPr id="158" name="Google Shape;158;p22"/>
            <p:cNvSpPr txBox="1"/>
            <p:nvPr/>
          </p:nvSpPr>
          <p:spPr>
            <a:xfrm>
              <a:off x="1066801" y="2062635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80%</a:t>
              </a:r>
              <a:endParaRPr sz="1100"/>
            </a:p>
          </p:txBody>
        </p:sp>
        <p:sp>
          <p:nvSpPr>
            <p:cNvPr id="159" name="Google Shape;159;p22"/>
            <p:cNvSpPr txBox="1"/>
            <p:nvPr/>
          </p:nvSpPr>
          <p:spPr>
            <a:xfrm>
              <a:off x="1066801" y="1738785"/>
              <a:ext cx="58421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90%</a:t>
              </a:r>
              <a:endParaRPr sz="1100"/>
            </a:p>
          </p:txBody>
        </p:sp>
        <p:sp>
          <p:nvSpPr>
            <p:cNvPr id="160" name="Google Shape;160;p22"/>
            <p:cNvSpPr txBox="1"/>
            <p:nvPr/>
          </p:nvSpPr>
          <p:spPr>
            <a:xfrm>
              <a:off x="5473875" y="4815360"/>
              <a:ext cx="1506046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rgbClr val="595959"/>
                  </a:solidFill>
                  <a:latin typeface="Open Sans"/>
                  <a:ea typeface="Open Sans"/>
                  <a:cs typeface="Open Sans"/>
                  <a:sym typeface="Open Sans"/>
                </a:rPr>
                <a:t>CATEGORY 1</a:t>
              </a:r>
              <a:endParaRPr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Google Shape;165;p23"/>
          <p:cNvGraphicFramePr/>
          <p:nvPr/>
        </p:nvGraphicFramePr>
        <p:xfrm>
          <a:off x="838669" y="6944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{D5248C4B-C919-4546-9871-D0D28ADAE00A}</a:tableStyleId>
              </a:tblPr>
              <a:tblGrid>
                <a:gridCol w="925150"/>
                <a:gridCol w="925150"/>
                <a:gridCol w="925150"/>
                <a:gridCol w="925150"/>
                <a:gridCol w="925150"/>
                <a:gridCol w="925150"/>
                <a:gridCol w="925150"/>
                <a:gridCol w="925150"/>
              </a:tblGrid>
              <a:tr h="411150">
                <a:tc gridSpan="8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300"/>
                        <a:buFont typeface="Poppins"/>
                        <a:buNone/>
                      </a:pPr>
                      <a:r>
                        <a:rPr b="0" lang="id" sz="13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February 2025</a:t>
                      </a:r>
                      <a:endParaRPr b="0" sz="13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36550" marB="36550" marR="73100" marL="73100" anchor="ctr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505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Product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Monday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Tuesday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Wednesday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Thursday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Friday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Saturday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Poppins"/>
                        <a:buNone/>
                      </a:pPr>
                      <a:r>
                        <a:rPr b="0" lang="id" sz="9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Sunday</a:t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5C92"/>
                    </a:solidFill>
                  </a:tcPr>
                </a:tc>
              </a:tr>
              <a:tr h="32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Open Sans"/>
                        <a:buNone/>
                      </a:pPr>
                      <a:r>
                        <a:t/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01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26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10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97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02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06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2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B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07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08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67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13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10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13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2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56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15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16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17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58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19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20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2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14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22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14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89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25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26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27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5C92"/>
                    </a:solidFill>
                  </a:tcPr>
                </a:tc>
              </a:tr>
              <a:tr h="32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E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1A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28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29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30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65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44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10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Poppins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07</a:t>
                      </a:r>
                      <a:endParaRPr b="0" sz="1100" u="none" cap="none" strike="noStrike">
                        <a:solidFill>
                          <a:schemeClr val="dk1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82225" marB="82225" marR="82225" marL="822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166" name="Google Shape;166;p23"/>
          <p:cNvSpPr txBox="1"/>
          <p:nvPr/>
        </p:nvSpPr>
        <p:spPr>
          <a:xfrm>
            <a:off x="6108422" y="3445163"/>
            <a:ext cx="647788" cy="3726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7" name="Google Shape;167;p23"/>
          <p:cNvSpPr/>
          <p:nvPr/>
        </p:nvSpPr>
        <p:spPr>
          <a:xfrm>
            <a:off x="838669" y="3445161"/>
            <a:ext cx="2048123" cy="807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Sales Report by Month</a:t>
            </a:r>
            <a:endParaRPr sz="1100"/>
          </a:p>
        </p:txBody>
      </p:sp>
      <p:sp>
        <p:nvSpPr>
          <p:cNvPr id="168" name="Google Shape;168;p23"/>
          <p:cNvSpPr txBox="1"/>
          <p:nvPr/>
        </p:nvSpPr>
        <p:spPr>
          <a:xfrm>
            <a:off x="6850325" y="3445162"/>
            <a:ext cx="647788" cy="372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69" name="Google Shape;169;p23"/>
          <p:cNvSpPr txBox="1"/>
          <p:nvPr/>
        </p:nvSpPr>
        <p:spPr>
          <a:xfrm>
            <a:off x="7592229" y="3445161"/>
            <a:ext cx="647788" cy="372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0" name="Google Shape;170;p23"/>
          <p:cNvSpPr txBox="1"/>
          <p:nvPr/>
        </p:nvSpPr>
        <p:spPr>
          <a:xfrm>
            <a:off x="5366518" y="3971813"/>
            <a:ext cx="647788" cy="3726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1" name="Google Shape;171;p23"/>
          <p:cNvSpPr txBox="1"/>
          <p:nvPr/>
        </p:nvSpPr>
        <p:spPr>
          <a:xfrm>
            <a:off x="6108422" y="3953353"/>
            <a:ext cx="647788" cy="3726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2" name="Google Shape;172;p23"/>
          <p:cNvSpPr txBox="1"/>
          <p:nvPr/>
        </p:nvSpPr>
        <p:spPr>
          <a:xfrm>
            <a:off x="6850325" y="3953352"/>
            <a:ext cx="647788" cy="3726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73" name="Google Shape;173;p23"/>
          <p:cNvSpPr txBox="1"/>
          <p:nvPr/>
        </p:nvSpPr>
        <p:spPr>
          <a:xfrm>
            <a:off x="7592229" y="3953351"/>
            <a:ext cx="647788" cy="372613"/>
          </a:xfrm>
          <a:prstGeom prst="rect">
            <a:avLst/>
          </a:prstGeom>
          <a:solidFill>
            <a:srgbClr val="285C9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ra Sans Extra Condensed"/>
              <a:buNone/>
            </a:pPr>
            <a:r>
              <a:rPr b="1" lang="id" sz="12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1258</a:t>
            </a:r>
            <a:endParaRPr b="1" sz="1200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oogle Shape;178;p24"/>
          <p:cNvGrpSpPr/>
          <p:nvPr/>
        </p:nvGrpSpPr>
        <p:grpSpPr>
          <a:xfrm>
            <a:off x="459240" y="795923"/>
            <a:ext cx="3551655" cy="3551655"/>
            <a:chOff x="866974" y="1197829"/>
            <a:chExt cx="4177781" cy="4177781"/>
          </a:xfrm>
        </p:grpSpPr>
        <p:sp>
          <p:nvSpPr>
            <p:cNvPr id="179" name="Google Shape;179;p24"/>
            <p:cNvSpPr/>
            <p:nvPr/>
          </p:nvSpPr>
          <p:spPr>
            <a:xfrm flipH="1">
              <a:off x="1386450" y="1717305"/>
              <a:ext cx="3138828" cy="3138828"/>
            </a:xfrm>
            <a:prstGeom prst="pie">
              <a:avLst>
                <a:gd fmla="val 13792629" name="adj1"/>
                <a:gd fmla="val 5373080" name="adj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68575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" name="Google Shape;180;p24"/>
            <p:cNvSpPr/>
            <p:nvPr/>
          </p:nvSpPr>
          <p:spPr>
            <a:xfrm flipH="1">
              <a:off x="1229509" y="1560363"/>
              <a:ext cx="3452711" cy="3452711"/>
            </a:xfrm>
            <a:prstGeom prst="pie">
              <a:avLst>
                <a:gd fmla="val 13792629" name="adj1"/>
                <a:gd fmla="val 1773431" name="adj2"/>
              </a:avLst>
            </a:prstGeom>
            <a:gradFill>
              <a:gsLst>
                <a:gs pos="0">
                  <a:srgbClr val="F49FC4"/>
                </a:gs>
                <a:gs pos="23000">
                  <a:srgbClr val="F49FC4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68575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1" name="Google Shape;181;p24"/>
            <p:cNvSpPr/>
            <p:nvPr/>
          </p:nvSpPr>
          <p:spPr>
            <a:xfrm flipH="1">
              <a:off x="1056874" y="1387728"/>
              <a:ext cx="3797983" cy="3797983"/>
            </a:xfrm>
            <a:prstGeom prst="pie">
              <a:avLst>
                <a:gd fmla="val 13792629" name="adj1"/>
                <a:gd fmla="val 21598529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68575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2" name="Google Shape;182;p24"/>
            <p:cNvSpPr/>
            <p:nvPr/>
          </p:nvSpPr>
          <p:spPr>
            <a:xfrm flipH="1">
              <a:off x="866974" y="1197829"/>
              <a:ext cx="4177781" cy="4177781"/>
            </a:xfrm>
            <a:prstGeom prst="pie">
              <a:avLst>
                <a:gd fmla="val 5373169" name="adj1"/>
                <a:gd fmla="val 16200000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68575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3" name="Google Shape;183;p24"/>
            <p:cNvSpPr/>
            <p:nvPr/>
          </p:nvSpPr>
          <p:spPr>
            <a:xfrm flipH="1">
              <a:off x="1405481" y="3398139"/>
              <a:ext cx="67037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10%</a:t>
              </a:r>
              <a:endParaRPr sz="1100"/>
            </a:p>
          </p:txBody>
        </p:sp>
        <p:sp>
          <p:nvSpPr>
            <p:cNvPr id="184" name="Google Shape;184;p24"/>
            <p:cNvSpPr/>
            <p:nvPr/>
          </p:nvSpPr>
          <p:spPr>
            <a:xfrm flipH="1">
              <a:off x="1992005" y="3937722"/>
              <a:ext cx="8290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20%</a:t>
              </a:r>
              <a:endParaRPr sz="1100"/>
            </a:p>
          </p:txBody>
        </p:sp>
        <p:sp>
          <p:nvSpPr>
            <p:cNvPr id="185" name="Google Shape;185;p24"/>
            <p:cNvSpPr/>
            <p:nvPr/>
          </p:nvSpPr>
          <p:spPr>
            <a:xfrm flipH="1">
              <a:off x="1616047" y="2138470"/>
              <a:ext cx="104227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25%</a:t>
              </a:r>
              <a:endParaRPr sz="1100"/>
            </a:p>
          </p:txBody>
        </p:sp>
        <p:sp>
          <p:nvSpPr>
            <p:cNvPr id="186" name="Google Shape;186;p24"/>
            <p:cNvSpPr/>
            <p:nvPr/>
          </p:nvSpPr>
          <p:spPr>
            <a:xfrm flipH="1">
              <a:off x="2972192" y="3916241"/>
              <a:ext cx="1521571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6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50%</a:t>
              </a:r>
              <a:endParaRPr sz="1100"/>
            </a:p>
          </p:txBody>
        </p:sp>
        <p:sp>
          <p:nvSpPr>
            <p:cNvPr id="187" name="Google Shape;187;p24"/>
            <p:cNvSpPr/>
            <p:nvPr/>
          </p:nvSpPr>
          <p:spPr>
            <a:xfrm>
              <a:off x="2325198" y="2670080"/>
              <a:ext cx="1219200" cy="1219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88" name="Google Shape;188;p24"/>
          <p:cNvSpPr txBox="1"/>
          <p:nvPr/>
        </p:nvSpPr>
        <p:spPr>
          <a:xfrm>
            <a:off x="4367329" y="666911"/>
            <a:ext cx="3360665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Chart Data Infographic</a:t>
            </a:r>
            <a:endParaRPr sz="3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9" name="Google Shape;189;p24"/>
          <p:cNvSpPr txBox="1"/>
          <p:nvPr/>
        </p:nvSpPr>
        <p:spPr>
          <a:xfrm>
            <a:off x="4367329" y="1930089"/>
            <a:ext cx="4155991" cy="46262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elit. Mauris mattis libero id felis rhoncus mattis. Orci varius natoque penatibus.</a:t>
            </a:r>
            <a:endParaRPr sz="1100"/>
          </a:p>
        </p:txBody>
      </p:sp>
      <p:grpSp>
        <p:nvGrpSpPr>
          <p:cNvPr id="190" name="Google Shape;190;p24"/>
          <p:cNvGrpSpPr/>
          <p:nvPr/>
        </p:nvGrpSpPr>
        <p:grpSpPr>
          <a:xfrm>
            <a:off x="4427084" y="2759354"/>
            <a:ext cx="2090153" cy="613646"/>
            <a:chOff x="1021538" y="4407277"/>
            <a:chExt cx="2786871" cy="818194"/>
          </a:xfrm>
        </p:grpSpPr>
        <p:sp>
          <p:nvSpPr>
            <p:cNvPr id="191" name="Google Shape;191;p24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2" name="Google Shape;192;p24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3" name="Google Shape;193;p24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01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>
            <a:off x="4427084" y="3572494"/>
            <a:ext cx="2090153" cy="613646"/>
            <a:chOff x="1021538" y="4407277"/>
            <a:chExt cx="2786871" cy="818194"/>
          </a:xfrm>
        </p:grpSpPr>
        <p:sp>
          <p:nvSpPr>
            <p:cNvPr id="195" name="Google Shape;195;p24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6" name="Google Shape;196;p24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7" name="Google Shape;197;p24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02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98" name="Google Shape;198;p24"/>
          <p:cNvGrpSpPr/>
          <p:nvPr/>
        </p:nvGrpSpPr>
        <p:grpSpPr>
          <a:xfrm>
            <a:off x="6594607" y="2759354"/>
            <a:ext cx="2090153" cy="613646"/>
            <a:chOff x="1021538" y="4407277"/>
            <a:chExt cx="2786871" cy="818194"/>
          </a:xfrm>
        </p:grpSpPr>
        <p:sp>
          <p:nvSpPr>
            <p:cNvPr id="199" name="Google Shape;199;p24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0" name="Google Shape;200;p24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1" name="Google Shape;201;p24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03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02" name="Google Shape;202;p24"/>
          <p:cNvGrpSpPr/>
          <p:nvPr/>
        </p:nvGrpSpPr>
        <p:grpSpPr>
          <a:xfrm>
            <a:off x="6594607" y="3572494"/>
            <a:ext cx="2090153" cy="613646"/>
            <a:chOff x="1021538" y="4407277"/>
            <a:chExt cx="2786871" cy="818194"/>
          </a:xfrm>
        </p:grpSpPr>
        <p:sp>
          <p:nvSpPr>
            <p:cNvPr id="203" name="Google Shape;203;p24"/>
            <p:cNvSpPr/>
            <p:nvPr/>
          </p:nvSpPr>
          <p:spPr>
            <a:xfrm>
              <a:off x="1021538" y="4440407"/>
              <a:ext cx="280987" cy="78506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4" name="Google Shape;204;p24"/>
            <p:cNvSpPr txBox="1"/>
            <p:nvPr/>
          </p:nvSpPr>
          <p:spPr>
            <a:xfrm>
              <a:off x="1396999" y="4673269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 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5" name="Google Shape;205;p24"/>
            <p:cNvSpPr txBox="1"/>
            <p:nvPr/>
          </p:nvSpPr>
          <p:spPr>
            <a:xfrm>
              <a:off x="1396998" y="4407277"/>
              <a:ext cx="24114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id" sz="11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Data 04</a:t>
              </a:r>
              <a:endParaRPr b="1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06" name="Google Shape;206;p24"/>
          <p:cNvSpPr txBox="1"/>
          <p:nvPr/>
        </p:nvSpPr>
        <p:spPr>
          <a:xfrm>
            <a:off x="1676063" y="2516430"/>
            <a:ext cx="1059335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$5,257</a:t>
            </a:r>
            <a:endParaRPr sz="1100"/>
          </a:p>
        </p:txBody>
      </p:sp>
      <p:sp>
        <p:nvSpPr>
          <p:cNvPr id="207" name="Google Shape;207;p24"/>
          <p:cNvSpPr txBox="1"/>
          <p:nvPr/>
        </p:nvSpPr>
        <p:spPr>
          <a:xfrm flipH="1">
            <a:off x="1676063" y="2312784"/>
            <a:ext cx="1059335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Total Sales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p25"/>
          <p:cNvGrpSpPr/>
          <p:nvPr/>
        </p:nvGrpSpPr>
        <p:grpSpPr>
          <a:xfrm flipH="1">
            <a:off x="1703009" y="1862677"/>
            <a:ext cx="1706393" cy="1706391"/>
            <a:chOff x="7504961" y="1970250"/>
            <a:chExt cx="1481088" cy="1481088"/>
          </a:xfrm>
        </p:grpSpPr>
        <p:sp>
          <p:nvSpPr>
            <p:cNvPr id="213" name="Google Shape;213;p25"/>
            <p:cNvSpPr/>
            <p:nvPr/>
          </p:nvSpPr>
          <p:spPr>
            <a:xfrm>
              <a:off x="7504963" y="1970250"/>
              <a:ext cx="1481086" cy="1481088"/>
            </a:xfrm>
            <a:prstGeom prst="pie">
              <a:avLst>
                <a:gd fmla="val 12079676" name="adj1"/>
                <a:gd fmla="val 13514981" name="adj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Open Sa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214" name="Google Shape;214;p25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13505046" name="adj1"/>
                <a:gd fmla="val 16486339" name="adj2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Open Sa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215" name="Google Shape;215;p25"/>
            <p:cNvSpPr/>
            <p:nvPr/>
          </p:nvSpPr>
          <p:spPr>
            <a:xfrm>
              <a:off x="7504961" y="1970250"/>
              <a:ext cx="1481087" cy="1481088"/>
            </a:xfrm>
            <a:prstGeom prst="pie">
              <a:avLst>
                <a:gd fmla="val 20264120" name="adj1"/>
                <a:gd fmla="val 12108373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6" name="Google Shape;216;p25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16473074" name="adj1"/>
                <a:gd fmla="val 20290335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Open Sa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217" name="Google Shape;217;p25"/>
          <p:cNvSpPr/>
          <p:nvPr/>
        </p:nvSpPr>
        <p:spPr>
          <a:xfrm>
            <a:off x="3771166" y="1883388"/>
            <a:ext cx="1102721" cy="479651"/>
          </a:xfrm>
          <a:prstGeom prst="roundRect">
            <a:avLst>
              <a:gd fmla="val 16663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8" name="Google Shape;218;p25"/>
          <p:cNvSpPr txBox="1"/>
          <p:nvPr/>
        </p:nvSpPr>
        <p:spPr>
          <a:xfrm>
            <a:off x="3824709" y="1984714"/>
            <a:ext cx="93599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$5,656</a:t>
            </a:r>
            <a:endParaRPr sz="1100"/>
          </a:p>
        </p:txBody>
      </p:sp>
      <p:cxnSp>
        <p:nvCxnSpPr>
          <p:cNvPr id="219" name="Google Shape;219;p25"/>
          <p:cNvCxnSpPr/>
          <p:nvPr/>
        </p:nvCxnSpPr>
        <p:spPr>
          <a:xfrm flipH="1">
            <a:off x="3225440" y="2102877"/>
            <a:ext cx="546750" cy="229725"/>
          </a:xfrm>
          <a:prstGeom prst="bentConnector3">
            <a:avLst>
              <a:gd fmla="val 94416" name="adj1"/>
            </a:avLst>
          </a:prstGeom>
          <a:noFill/>
          <a:ln cap="flat" cmpd="sng" w="12700">
            <a:solidFill>
              <a:schemeClr val="accent2"/>
            </a:solidFill>
            <a:prstDash val="dash"/>
            <a:miter lim="800000"/>
            <a:headEnd len="med" w="med" type="oval"/>
            <a:tailEnd len="med" w="med" type="triangle"/>
          </a:ln>
        </p:spPr>
      </p:cxnSp>
      <p:sp>
        <p:nvSpPr>
          <p:cNvPr id="220" name="Google Shape;220;p25"/>
          <p:cNvSpPr/>
          <p:nvPr/>
        </p:nvSpPr>
        <p:spPr>
          <a:xfrm>
            <a:off x="776100" y="927519"/>
            <a:ext cx="990600" cy="487527"/>
          </a:xfrm>
          <a:prstGeom prst="roundRect">
            <a:avLst>
              <a:gd fmla="val 13432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1" name="Google Shape;221;p25"/>
          <p:cNvSpPr txBox="1"/>
          <p:nvPr/>
        </p:nvSpPr>
        <p:spPr>
          <a:xfrm>
            <a:off x="798834" y="1044325"/>
            <a:ext cx="884505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2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$ 15,312</a:t>
            </a:r>
            <a:endParaRPr sz="1100"/>
          </a:p>
        </p:txBody>
      </p:sp>
      <p:sp>
        <p:nvSpPr>
          <p:cNvPr id="222" name="Google Shape;222;p25"/>
          <p:cNvSpPr/>
          <p:nvPr/>
        </p:nvSpPr>
        <p:spPr>
          <a:xfrm>
            <a:off x="1630406" y="1787365"/>
            <a:ext cx="1851599" cy="1857013"/>
          </a:xfrm>
          <a:prstGeom prst="pie">
            <a:avLst>
              <a:gd fmla="val 20271864" name="adj1"/>
              <a:gd fmla="val 12149395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3" name="Google Shape;223;p25"/>
          <p:cNvSpPr/>
          <p:nvPr/>
        </p:nvSpPr>
        <p:spPr>
          <a:xfrm>
            <a:off x="2127358" y="2359095"/>
            <a:ext cx="840829" cy="84082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71500" sx="96000" rotWithShape="0" algn="br" dir="2700000" dist="393700" sy="96000">
              <a:srgbClr val="0C0C0C">
                <a:alpha val="1372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57%</a:t>
            </a:r>
            <a:endParaRPr b="1" sz="14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4" name="Google Shape;224;p25"/>
          <p:cNvSpPr/>
          <p:nvPr/>
        </p:nvSpPr>
        <p:spPr>
          <a:xfrm>
            <a:off x="3054942" y="910133"/>
            <a:ext cx="1102721" cy="479651"/>
          </a:xfrm>
          <a:prstGeom prst="roundRect">
            <a:avLst>
              <a:gd fmla="val 16663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5" name="Google Shape;225;p25"/>
          <p:cNvSpPr txBox="1"/>
          <p:nvPr/>
        </p:nvSpPr>
        <p:spPr>
          <a:xfrm>
            <a:off x="3138303" y="1007162"/>
            <a:ext cx="93599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$12,726</a:t>
            </a:r>
            <a:endParaRPr sz="1100"/>
          </a:p>
        </p:txBody>
      </p:sp>
      <p:sp>
        <p:nvSpPr>
          <p:cNvPr id="226" name="Google Shape;226;p25"/>
          <p:cNvSpPr/>
          <p:nvPr/>
        </p:nvSpPr>
        <p:spPr>
          <a:xfrm>
            <a:off x="494076" y="3346948"/>
            <a:ext cx="1327580" cy="685801"/>
          </a:xfrm>
          <a:prstGeom prst="roundRect">
            <a:avLst>
              <a:gd fmla="val 13680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2274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27" name="Google Shape;227;p25"/>
          <p:cNvGrpSpPr/>
          <p:nvPr/>
        </p:nvGrpSpPr>
        <p:grpSpPr>
          <a:xfrm>
            <a:off x="658089" y="3480418"/>
            <a:ext cx="1426029" cy="462096"/>
            <a:chOff x="9256486" y="2921907"/>
            <a:chExt cx="1901372" cy="616128"/>
          </a:xfrm>
        </p:grpSpPr>
        <p:sp>
          <p:nvSpPr>
            <p:cNvPr id="228" name="Google Shape;228;p25"/>
            <p:cNvSpPr txBox="1"/>
            <p:nvPr/>
          </p:nvSpPr>
          <p:spPr>
            <a:xfrm>
              <a:off x="9256486" y="2921907"/>
              <a:ext cx="1901372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accent1"/>
                  </a:solidFill>
                  <a:latin typeface="Open Sans"/>
                  <a:ea typeface="Open Sans"/>
                  <a:cs typeface="Open Sans"/>
                  <a:sym typeface="Open Sans"/>
                </a:rPr>
                <a:t>$369,257</a:t>
              </a:r>
              <a:endParaRPr sz="1100"/>
            </a:p>
          </p:txBody>
        </p:sp>
        <p:sp>
          <p:nvSpPr>
            <p:cNvPr id="229" name="Google Shape;229;p25"/>
            <p:cNvSpPr txBox="1"/>
            <p:nvPr/>
          </p:nvSpPr>
          <p:spPr>
            <a:xfrm>
              <a:off x="9256486" y="3239748"/>
              <a:ext cx="1901372" cy="2982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Open Sans"/>
                  <a:ea typeface="Open Sans"/>
                  <a:cs typeface="Open Sans"/>
                  <a:sym typeface="Open Sans"/>
                </a:rPr>
                <a:t>Highest sales</a:t>
              </a:r>
              <a:endParaRPr sz="1100"/>
            </a:p>
          </p:txBody>
        </p:sp>
      </p:grpSp>
      <p:cxnSp>
        <p:nvCxnSpPr>
          <p:cNvPr id="230" name="Google Shape;230;p25"/>
          <p:cNvCxnSpPr/>
          <p:nvPr/>
        </p:nvCxnSpPr>
        <p:spPr>
          <a:xfrm flipH="1" rot="-5400000">
            <a:off x="1649700" y="1273442"/>
            <a:ext cx="822600" cy="588600"/>
          </a:xfrm>
          <a:prstGeom prst="bentConnector3">
            <a:avLst>
              <a:gd fmla="val 1364" name="adj1"/>
            </a:avLst>
          </a:prstGeom>
          <a:noFill/>
          <a:ln cap="flat" cmpd="sng" w="12700">
            <a:solidFill>
              <a:schemeClr val="accent4"/>
            </a:solidFill>
            <a:prstDash val="dash"/>
            <a:miter lim="800000"/>
            <a:headEnd len="med" w="med" type="oval"/>
            <a:tailEnd len="med" w="med" type="triangle"/>
          </a:ln>
        </p:spPr>
      </p:cxnSp>
      <p:cxnSp>
        <p:nvCxnSpPr>
          <p:cNvPr id="231" name="Google Shape;231;p25"/>
          <p:cNvCxnSpPr>
            <a:stCxn id="226" idx="0"/>
          </p:cNvCxnSpPr>
          <p:nvPr/>
        </p:nvCxnSpPr>
        <p:spPr>
          <a:xfrm rot="-5400000">
            <a:off x="1120966" y="2745148"/>
            <a:ext cx="638700" cy="564900"/>
          </a:xfrm>
          <a:prstGeom prst="bentConnector3">
            <a:avLst>
              <a:gd fmla="val 49992" name="adj1"/>
            </a:avLst>
          </a:prstGeom>
          <a:noFill/>
          <a:ln cap="flat" cmpd="sng" w="12700">
            <a:solidFill>
              <a:schemeClr val="accent1"/>
            </a:solidFill>
            <a:prstDash val="dash"/>
            <a:miter lim="800000"/>
            <a:headEnd len="med" w="med" type="oval"/>
            <a:tailEnd len="med" w="med" type="triangle"/>
          </a:ln>
        </p:spPr>
      </p:cxnSp>
      <p:cxnSp>
        <p:nvCxnSpPr>
          <p:cNvPr id="232" name="Google Shape;232;p25"/>
          <p:cNvCxnSpPr>
            <a:stCxn id="224" idx="1"/>
          </p:cNvCxnSpPr>
          <p:nvPr/>
        </p:nvCxnSpPr>
        <p:spPr>
          <a:xfrm flipH="1">
            <a:off x="2738142" y="1149959"/>
            <a:ext cx="316800" cy="819000"/>
          </a:xfrm>
          <a:prstGeom prst="bentConnector2">
            <a:avLst/>
          </a:prstGeom>
          <a:noFill/>
          <a:ln cap="flat" cmpd="sng" w="12700">
            <a:solidFill>
              <a:schemeClr val="accent6"/>
            </a:solidFill>
            <a:prstDash val="dash"/>
            <a:miter lim="800000"/>
            <a:headEnd len="med" w="med" type="oval"/>
            <a:tailEnd len="med" w="med" type="triangle"/>
          </a:ln>
        </p:spPr>
      </p:cxnSp>
      <p:sp>
        <p:nvSpPr>
          <p:cNvPr id="233" name="Google Shape;233;p25"/>
          <p:cNvSpPr txBox="1"/>
          <p:nvPr/>
        </p:nvSpPr>
        <p:spPr>
          <a:xfrm>
            <a:off x="5163047" y="520036"/>
            <a:ext cx="3360664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Sales Data Infographic</a:t>
            </a:r>
            <a:endParaRPr sz="3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4" name="Google Shape;234;p25"/>
          <p:cNvGrpSpPr/>
          <p:nvPr/>
        </p:nvGrpSpPr>
        <p:grpSpPr>
          <a:xfrm>
            <a:off x="5259812" y="2038256"/>
            <a:ext cx="3145499" cy="479651"/>
            <a:chOff x="7025783" y="2542696"/>
            <a:chExt cx="4193998" cy="639535"/>
          </a:xfrm>
        </p:grpSpPr>
        <p:sp>
          <p:nvSpPr>
            <p:cNvPr id="235" name="Google Shape;235;p25"/>
            <p:cNvSpPr/>
            <p:nvPr/>
          </p:nvSpPr>
          <p:spPr>
            <a:xfrm>
              <a:off x="7025783" y="2542696"/>
              <a:ext cx="1470294" cy="639535"/>
            </a:xfrm>
            <a:prstGeom prst="roundRect">
              <a:avLst>
                <a:gd fmla="val 16663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6" name="Google Shape;236;p25"/>
            <p:cNvSpPr txBox="1"/>
            <p:nvPr/>
          </p:nvSpPr>
          <p:spPr>
            <a:xfrm>
              <a:off x="7097173" y="2677797"/>
              <a:ext cx="132768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$369,257</a:t>
              </a:r>
              <a:endParaRPr sz="1100"/>
            </a:p>
          </p:txBody>
        </p:sp>
        <p:sp>
          <p:nvSpPr>
            <p:cNvPr id="237" name="Google Shape;237;p25"/>
            <p:cNvSpPr txBox="1"/>
            <p:nvPr/>
          </p:nvSpPr>
          <p:spPr>
            <a:xfrm>
              <a:off x="8808371" y="2586362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38" name="Google Shape;238;p25"/>
          <p:cNvGrpSpPr/>
          <p:nvPr/>
        </p:nvGrpSpPr>
        <p:grpSpPr>
          <a:xfrm>
            <a:off x="5259812" y="2673008"/>
            <a:ext cx="3145499" cy="479651"/>
            <a:chOff x="7025783" y="2542696"/>
            <a:chExt cx="4193998" cy="639535"/>
          </a:xfrm>
        </p:grpSpPr>
        <p:sp>
          <p:nvSpPr>
            <p:cNvPr id="239" name="Google Shape;239;p25"/>
            <p:cNvSpPr/>
            <p:nvPr/>
          </p:nvSpPr>
          <p:spPr>
            <a:xfrm>
              <a:off x="7025783" y="2542696"/>
              <a:ext cx="1470294" cy="639535"/>
            </a:xfrm>
            <a:prstGeom prst="roundRect">
              <a:avLst>
                <a:gd fmla="val 16663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0" name="Google Shape;240;p25"/>
            <p:cNvSpPr txBox="1"/>
            <p:nvPr/>
          </p:nvSpPr>
          <p:spPr>
            <a:xfrm>
              <a:off x="7097173" y="2677797"/>
              <a:ext cx="132768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$15,312</a:t>
              </a:r>
              <a:endParaRPr sz="1100"/>
            </a:p>
          </p:txBody>
        </p:sp>
        <p:sp>
          <p:nvSpPr>
            <p:cNvPr id="241" name="Google Shape;241;p25"/>
            <p:cNvSpPr txBox="1"/>
            <p:nvPr/>
          </p:nvSpPr>
          <p:spPr>
            <a:xfrm>
              <a:off x="8808371" y="2586362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42" name="Google Shape;242;p25"/>
          <p:cNvGrpSpPr/>
          <p:nvPr/>
        </p:nvGrpSpPr>
        <p:grpSpPr>
          <a:xfrm>
            <a:off x="5259812" y="3307761"/>
            <a:ext cx="3145499" cy="479651"/>
            <a:chOff x="7025783" y="2542696"/>
            <a:chExt cx="4193998" cy="639535"/>
          </a:xfrm>
        </p:grpSpPr>
        <p:sp>
          <p:nvSpPr>
            <p:cNvPr id="243" name="Google Shape;243;p25"/>
            <p:cNvSpPr/>
            <p:nvPr/>
          </p:nvSpPr>
          <p:spPr>
            <a:xfrm>
              <a:off x="7025783" y="2542696"/>
              <a:ext cx="1470294" cy="639535"/>
            </a:xfrm>
            <a:prstGeom prst="roundRect">
              <a:avLst>
                <a:gd fmla="val 16663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4" name="Google Shape;244;p25"/>
            <p:cNvSpPr txBox="1"/>
            <p:nvPr/>
          </p:nvSpPr>
          <p:spPr>
            <a:xfrm>
              <a:off x="7097173" y="2677797"/>
              <a:ext cx="132768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$12,726</a:t>
              </a:r>
              <a:endParaRPr sz="1100"/>
            </a:p>
          </p:txBody>
        </p:sp>
        <p:sp>
          <p:nvSpPr>
            <p:cNvPr id="245" name="Google Shape;245;p25"/>
            <p:cNvSpPr txBox="1"/>
            <p:nvPr/>
          </p:nvSpPr>
          <p:spPr>
            <a:xfrm>
              <a:off x="8808371" y="2586362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46" name="Google Shape;246;p25"/>
          <p:cNvGrpSpPr/>
          <p:nvPr/>
        </p:nvGrpSpPr>
        <p:grpSpPr>
          <a:xfrm>
            <a:off x="5259812" y="3942514"/>
            <a:ext cx="3145499" cy="479651"/>
            <a:chOff x="7025783" y="2542696"/>
            <a:chExt cx="4193998" cy="639535"/>
          </a:xfrm>
        </p:grpSpPr>
        <p:sp>
          <p:nvSpPr>
            <p:cNvPr id="247" name="Google Shape;247;p25"/>
            <p:cNvSpPr/>
            <p:nvPr/>
          </p:nvSpPr>
          <p:spPr>
            <a:xfrm>
              <a:off x="7025783" y="2542696"/>
              <a:ext cx="1470294" cy="639535"/>
            </a:xfrm>
            <a:prstGeom prst="roundRect">
              <a:avLst>
                <a:gd fmla="val 16663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8" name="Google Shape;248;p25"/>
            <p:cNvSpPr txBox="1"/>
            <p:nvPr/>
          </p:nvSpPr>
          <p:spPr>
            <a:xfrm>
              <a:off x="7097173" y="2677797"/>
              <a:ext cx="132768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$5,656</a:t>
              </a:r>
              <a:endParaRPr sz="1100"/>
            </a:p>
          </p:txBody>
        </p:sp>
        <p:sp>
          <p:nvSpPr>
            <p:cNvPr id="249" name="Google Shape;249;p25"/>
            <p:cNvSpPr txBox="1"/>
            <p:nvPr/>
          </p:nvSpPr>
          <p:spPr>
            <a:xfrm>
              <a:off x="8808371" y="2586362"/>
              <a:ext cx="2411410" cy="5522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9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Lorem ipsum dolor sit amet, consectetur adipiscing elit</a:t>
              </a:r>
              <a:endParaRPr b="0" i="0" sz="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50" name="Google Shape;250;p25"/>
          <p:cNvSpPr txBox="1"/>
          <p:nvPr/>
        </p:nvSpPr>
        <p:spPr>
          <a:xfrm>
            <a:off x="2843989" y="2259164"/>
            <a:ext cx="551915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7%</a:t>
            </a:r>
            <a:endParaRPr sz="1100"/>
          </a:p>
        </p:txBody>
      </p:sp>
      <p:sp>
        <p:nvSpPr>
          <p:cNvPr id="251" name="Google Shape;251;p25"/>
          <p:cNvSpPr txBox="1"/>
          <p:nvPr/>
        </p:nvSpPr>
        <p:spPr>
          <a:xfrm>
            <a:off x="2503027" y="2058462"/>
            <a:ext cx="551915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14%</a:t>
            </a:r>
            <a:endParaRPr sz="1100"/>
          </a:p>
        </p:txBody>
      </p:sp>
      <p:sp>
        <p:nvSpPr>
          <p:cNvPr id="252" name="Google Shape;252;p25"/>
          <p:cNvSpPr txBox="1"/>
          <p:nvPr/>
        </p:nvSpPr>
        <p:spPr>
          <a:xfrm>
            <a:off x="1897067" y="2123213"/>
            <a:ext cx="551915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22%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535AA"/>
      </a:accent1>
      <a:accent2>
        <a:srgbClr val="367BC3"/>
      </a:accent2>
      <a:accent3>
        <a:srgbClr val="B05CBA"/>
      </a:accent3>
      <a:accent4>
        <a:srgbClr val="ED639E"/>
      </a:accent4>
      <a:accent5>
        <a:srgbClr val="38BFA7"/>
      </a:accent5>
      <a:accent6>
        <a:srgbClr val="8FE1A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